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1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BF4C-8576-4AC5-9632-96E82863792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0025-59F0-4BDB-A589-22328DF3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0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38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88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55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71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2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01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76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03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زلزل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2016-07-10T17:43:03Z</dcterms:created>
  <dcterms:modified xsi:type="dcterms:W3CDTF">2016-07-10T17:43:47Z</dcterms:modified>
</cp:coreProperties>
</file>