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Layouts/slideLayout307.xml" ContentType="application/vnd.openxmlformats-officedocument.presentationml.slideLayout+xml"/>
  <Override PartName="/ppt/slides/slide218.xml" ContentType="application/vnd.openxmlformats-officedocument.presentationml.slide+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diagrams/layout17.xml" ContentType="application/vnd.openxmlformats-officedocument.drawingml.diagramLayout+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72.xml" ContentType="application/vnd.openxmlformats-officedocument.presentationml.slideLayout+xml"/>
  <Override PartName="/ppt/slides/slide183.xml" ContentType="application/vnd.openxmlformats-officedocument.presentationml.slide+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diagrams/drawing10.xml" ContentType="application/vnd.ms-office.drawingml.diagramDrawing+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diagrams/quickStyle3.xml" ContentType="application/vnd.openxmlformats-officedocument.drawingml.diagramStyle+xml"/>
  <Override PartName="/ppt/slides/slide91.xml" ContentType="application/vnd.openxmlformats-officedocument.presentationml.slide+xml"/>
  <Override PartName="/ppt/slides/slide215.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Layouts/slideLayout219.xml" ContentType="application/vnd.openxmlformats-officedocument.presentationml.slideLayout+xml"/>
  <Override PartName="/ppt/diagrams/layout6.xml" ContentType="application/vnd.openxmlformats-officedocument.drawingml.diagramLayout+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diagrams/drawing8.xml" ContentType="application/vnd.ms-office.drawingml.diagramDrawing+xml"/>
  <Override PartName="/ppt/slides/slide155.xml" ContentType="application/vnd.openxmlformats-officedocument.presentationml.slide+xml"/>
  <Override PartName="/ppt/diagrams/layout14.xml" ContentType="application/vnd.openxmlformats-officedocument.drawingml.diagram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slides/slide196.xml" ContentType="application/vnd.openxmlformats-officedocument.presentationml.slide+xml"/>
  <Override PartName="/ppt/slides/slide212.xml" ContentType="application/vnd.openxmlformats-officedocument.presentationml.slide+xml"/>
  <Override PartName="/ppt/slideLayouts/slideLayout471.xml" ContentType="application/vnd.openxmlformats-officedocument.presentationml.slideLayout+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notesSlides/notesSlide10.xml" ContentType="application/vnd.openxmlformats-officedocument.presentationml.notesSlid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diagrams/layout11.xml" ContentType="application/vnd.openxmlformats-officedocument.drawingml.diagramLayout+xml"/>
  <Override PartName="/ppt/diagrams/drawing5.xml" ContentType="application/vnd.ms-office.drawingml.diagramDrawing+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slideLayouts/slideLayout465.xml" ContentType="application/vnd.openxmlformats-officedocument.presentationml.slideLayout+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slideLayouts/slideLayout490.xml" ContentType="application/vnd.openxmlformats-officedocument.presentationml.slideLayout+xml"/>
  <Override PartName="/ppt/theme/theme17.xml" ContentType="application/vnd.openxmlformats-officedocument.theme+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Layouts/slideLayout213.xml" ContentType="application/vnd.openxmlformats-officedocument.presentationml.slideLayout+xml"/>
  <Override PartName="/ppt/theme/theme9.xml" ContentType="application/vnd.openxmlformats-officedocument.theme+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diagrams/drawing20.xml" ContentType="application/vnd.ms-office.drawingml.diagramDrawing+xml"/>
  <Override PartName="/ppt/slides/slide124.xml" ContentType="application/vnd.openxmlformats-officedocument.presentationml.slide+xml"/>
  <Override PartName="/ppt/slides/slide171.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s/slide225.xml" ContentType="application/vnd.openxmlformats-officedocument.presentationml.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diagrams/data6.xml" ContentType="application/vnd.openxmlformats-officedocument.drawingml.diagramData+xml"/>
  <Override PartName="/ppt/notesSlides/notesSlide23.xml" ContentType="application/vnd.openxmlformats-officedocument.presentationml.notesSlide+xml"/>
  <Override PartName="/ppt/theme/theme14.xml" ContentType="application/vnd.openxmlformats-officedocument.theme+xml"/>
  <Override PartName="/ppt/slideLayouts/slideLayout440.xml" ContentType="application/vnd.openxmlformats-officedocument.presentationml.slide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s/slide143.xml" ContentType="application/vnd.openxmlformats-officedocument.presentationml.slide+xml"/>
  <Override PartName="/ppt/slides/slide190.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Default Extension="bin" ContentType="application/vnd.openxmlformats-officedocument.oleObject"/>
  <Override PartName="/ppt/diagrams/colors12.xml" ContentType="application/vnd.openxmlformats-officedocument.drawingml.diagramColors+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diagrams/layout18.xml" ContentType="application/vnd.openxmlformats-officedocument.drawingml.diagram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200.xml" ContentType="application/vnd.openxmlformats-officedocument.presentationml.slide+xml"/>
  <Override PartName="/ppt/slideLayouts/slideLayout349.xml" ContentType="application/vnd.openxmlformats-officedocument.presentationml.slideLayout+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diagrams/data19.xml" ContentType="application/vnd.openxmlformats-officedocument.drawingml.diagramData+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diagrams/quickStyle4.xml" ContentType="application/vnd.openxmlformats-officedocument.drawingml.diagramStyl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slides/slide216.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diagrams/layout7.xml" ContentType="application/vnd.openxmlformats-officedocument.drawingml.diagramLayout+xml"/>
  <Override PartName="/ppt/slides/slide178.xml" ContentType="application/vnd.openxmlformats-officedocument.presentationml.slid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diagrams/layout15.xml" ContentType="application/vnd.openxmlformats-officedocument.drawingml.diagramLayout+xml"/>
  <Override PartName="/ppt/diagrams/drawing9.xml" ContentType="application/vnd.ms-office.drawingml.diagramDrawing+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134.xml" ContentType="application/vnd.openxmlformats-officedocument.presentationml.slide+xml"/>
  <Override PartName="/ppt/slides/slide181.xml" ContentType="application/vnd.openxmlformats-officedocument.presentationml.slide+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notesSlides/notesSlide5.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diagrams/colors2.xml" ContentType="application/vnd.openxmlformats-officedocument.drawingml.diagramColors+xml"/>
  <Override PartName="/ppt/diagrams/data16.xml" ContentType="application/vnd.openxmlformats-officedocument.drawingml.diagramData+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slides/slide213.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diagrams/layout4.xml" ContentType="application/vnd.openxmlformats-officedocument.drawingml.diagramLayout+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diagrams/colors19.xml" ContentType="application/vnd.openxmlformats-officedocument.drawingml.diagramColors+xml"/>
  <Override PartName="/ppt/slides/slide128.xml" ContentType="application/vnd.openxmlformats-officedocument.presentationml.slide+xml"/>
  <Override PartName="/ppt/slides/slide175.xml" ContentType="application/vnd.openxmlformats-officedocument.presentationml.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diagrams/drawing6.xml" ContentType="application/vnd.ms-office.drawingml.diagramDrawing+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diagrams/layout12.xml" ContentType="application/vnd.openxmlformats-officedocument.drawingml.diagram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s/slide207.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diagrams/layout1.xml" ContentType="application/vnd.openxmlformats-officedocument.drawingml.diagramLayout+xml"/>
  <Override PartName="/ppt/diagrams/quickStyle20.xml" ContentType="application/vnd.openxmlformats-officedocument.drawingml.diagramStyl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diagrams/colors16.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04.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diagrams/data10.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theme/theme15.xml" ContentType="application/vnd.openxmlformats-officedocument.them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223.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diagrams/layout19.xml" ContentType="application/vnd.openxmlformats-officedocument.drawingml.diagram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s/slide141.xml" ContentType="application/vnd.openxmlformats-officedocument.presentationml.slide+xml"/>
  <Override PartName="/ppt/slideLayouts/slideLayout67.xml" ContentType="application/vnd.openxmlformats-officedocument.presentationml.slideLayout+xml"/>
  <Override PartName="/ppt/theme/theme4.xml" ContentType="application/vnd.openxmlformats-officedocument.theme+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diagrams/quickStyle5.xml" ContentType="application/vnd.openxmlformats-officedocument.drawingml.diagramStyl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diagrams/layout8.xml" ContentType="application/vnd.openxmlformats-officedocument.drawingml.diagram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Override PartName="/ppt/slides/slide179.xml" ContentType="application/vnd.openxmlformats-officedocument.presentationml.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diagrams/layout16.xml" ContentType="application/vnd.openxmlformats-officedocument.drawingml.diagram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diagrams/data17.xml" ContentType="application/vnd.openxmlformats-officedocument.drawingml.diagramData+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s/slide214.xml" ContentType="application/vnd.openxmlformats-officedocument.presentationml.slide+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diagrams/data20.xml" ContentType="application/vnd.openxmlformats-officedocument.drawingml.diagramData+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diagrams/layout5.xml" ContentType="application/vnd.openxmlformats-officedocument.drawingml.diagramLayout+xml"/>
  <Override PartName="/ppt/slides/slide129.xml" ContentType="application/vnd.openxmlformats-officedocument.presentationml.slide+xml"/>
  <Override PartName="/ppt/slides/slide176.xml" ContentType="application/vnd.openxmlformats-officedocument.presentationml.slid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diagrams/layout13.xml" ContentType="application/vnd.openxmlformats-officedocument.drawingml.diagramLayout+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diagrams/data14.xml" ContentType="application/vnd.openxmlformats-officedocument.drawingml.diagramData+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diagrams/drawing19.xml" ContentType="application/vnd.ms-office.drawingml.diagramDrawing+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diagrams/quickStyle18.xml" ContentType="application/vnd.openxmlformats-officedocument.drawingml.diagramStyle+xml"/>
  <Override PartName="/ppt/slides/slide40.xml" ContentType="application/vnd.openxmlformats-officedocument.presentationml.slide+xml"/>
  <Override PartName="/ppt/slides/slide211.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diagrams/colors17.xml" ContentType="application/vnd.openxmlformats-officedocument.drawingml.diagramColors+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diagrams/layout10.xml" ContentType="application/vnd.openxmlformats-officedocument.drawingml.diagram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diagrams/colors20.xml" ContentType="application/vnd.openxmlformats-officedocument.drawingml.diagramColors+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442.xml" ContentType="application/vnd.openxmlformats-officedocument.presentationml.slideLayout+xml"/>
  <Override PartName="/ppt/theme/theme16.xml" ContentType="application/vnd.openxmlformats-officedocument.theme+xml"/>
  <Override PartName="/ppt/diagrams/quickStyle15.xml" ContentType="application/vnd.openxmlformats-officedocument.drawingml.diagramStyle+xml"/>
  <Override PartName="/ppt/diagrams/drawing16.xml" ContentType="application/vnd.ms-office.drawingml.diagramDrawing+xml"/>
  <Override PartName="/ppt/slides/slide167.xml" ContentType="application/vnd.openxmlformats-officedocument.presentationml.slid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s/slide145.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diagrams/quickStyle9.xml" ContentType="application/vnd.openxmlformats-officedocument.drawingml.diagramStyl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diagrams/colors14.xml" ContentType="application/vnd.openxmlformats-officedocument.drawingml.diagramColors+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s/slide31.xml" ContentType="application/vnd.openxmlformats-officedocument.presentationml.slide+xml"/>
  <Override PartName="/ppt/slides/slide224.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Masters/slideMaster14.xml" ContentType="application/vnd.openxmlformats-officedocument.presentationml.slideMaster+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117.xml" ContentType="application/vnd.openxmlformats-officedocument.presentationml.slide+xml"/>
  <Override PartName="/ppt/slides/slide164.xml" ContentType="application/vnd.openxmlformats-officedocument.presentationml.slid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theme/theme13.xml" ContentType="application/vnd.openxmlformats-officedocument.theme+xml"/>
  <Override PartName="/ppt/slideLayouts/slideLayout376.xml" ContentType="application/vnd.openxmlformats-officedocument.presentationml.slideLayout+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diagrams/quickStyle6.xml" ContentType="application/vnd.openxmlformats-officedocument.drawingml.diagramStyle+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s/slide221.xml" ContentType="application/vnd.openxmlformats-officedocument.presentationml.slide+xml"/>
  <Override PartName="/ppt/slideLayouts/slideLayout480.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s/slide136.xml" ContentType="application/vnd.openxmlformats-officedocument.presentationml.slide+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diagrams/data2.xml" ContentType="application/vnd.openxmlformats-officedocument.drawingml.diagramData+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diagrams/colors4.xml" ContentType="application/vnd.openxmlformats-officedocument.drawingml.diagramColors+xml"/>
  <Override PartName="/ppt/diagrams/data18.xml" ContentType="application/vnd.openxmlformats-officedocument.drawingml.diagramData+xml"/>
  <Override PartName="/ppt/slides/slide19.xml" ContentType="application/vnd.openxmlformats-officedocument.presentationml.slide+xml"/>
  <Override PartName="/ppt/slides/slide161.xml" ContentType="application/vnd.openxmlformats-officedocument.presentationml.slide+xml"/>
  <Override PartName="/ppt/slideLayouts/slideLayout165.xml" ContentType="application/vnd.openxmlformats-officedocument.presentationml.slideLayout+xml"/>
  <Override PartName="/ppt/diagrams/layout20.xml" ContentType="application/vnd.openxmlformats-officedocument.drawingml.diagram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190.xml" ContentType="application/vnd.openxmlformats-officedocument.presentationml.slideLayout+xml"/>
  <Override PartName="/ppt/slideLayouts/slideLayout427.xml" ContentType="application/vnd.openxmlformats-officedocument.presentationml.slideLayout+xml"/>
  <Override PartName="/ppt/slideLayouts/slideLayout266.xml" ContentType="application/vnd.openxmlformats-officedocument.presentationml.slideLayout+xml"/>
  <Override PartName="/ppt/slideLayouts/slideLayout121.xml" ContentType="application/vnd.openxmlformats-officedocument.presentationml.slideLayout+xml"/>
  <Override PartName="/ppt/slideLayouts/slideLayout452.xml" ContentType="application/vnd.openxmlformats-officedocument.presentationml.slideLayout+xml"/>
  <Override PartName="/ppt/slides/slide177.xml" ContentType="application/vnd.openxmlformats-officedocument.presentationml.slide+xml"/>
  <Override PartName="/ppt/slideLayouts/slideLayout291.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slides/slide209.xml" ContentType="application/vnd.openxmlformats-officedocument.presentationml.slide+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diagrams/data15.xml" ContentType="application/vnd.openxmlformats-officedocument.drawingml.diagramData+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diagrams/quickStyle19.xml" ContentType="application/vnd.openxmlformats-officedocument.drawingml.diagramStyle+xml"/>
  <Override PartName="/ppt/slides/slide41.xml" ContentType="application/vnd.openxmlformats-officedocument.presentationml.slide+xml"/>
  <Override PartName="/ppt/slideLayouts/slideLayout238.xml" ContentType="application/vnd.openxmlformats-officedocument.presentationml.slideLayout+xml"/>
  <Override PartName="/ppt/slides/slide149.xml" ContentType="application/vnd.openxmlformats-officedocument.presentationml.slide+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26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77" r:id="rId3"/>
    <p:sldMasterId id="2147483808" r:id="rId4"/>
    <p:sldMasterId id="2147483838" r:id="rId5"/>
    <p:sldMasterId id="2147483868" r:id="rId6"/>
    <p:sldMasterId id="2147483898" r:id="rId7"/>
    <p:sldMasterId id="2147483911" r:id="rId8"/>
    <p:sldMasterId id="2147483941" r:id="rId9"/>
    <p:sldMasterId id="2147483972" r:id="rId10"/>
    <p:sldMasterId id="2147484003" r:id="rId11"/>
    <p:sldMasterId id="2147484033" r:id="rId12"/>
    <p:sldMasterId id="2147484063" r:id="rId13"/>
    <p:sldMasterId id="2147484076" r:id="rId14"/>
    <p:sldMasterId id="2147484106" r:id="rId15"/>
    <p:sldMasterId id="2147484219" r:id="rId16"/>
  </p:sldMasterIdLst>
  <p:notesMasterIdLst>
    <p:notesMasterId r:id="rId242"/>
  </p:notesMasterIdLst>
  <p:sldIdLst>
    <p:sldId id="273" r:id="rId17"/>
    <p:sldId id="498" r:id="rId18"/>
    <p:sldId id="326" r:id="rId19"/>
    <p:sldId id="272" r:id="rId20"/>
    <p:sldId id="275" r:id="rId21"/>
    <p:sldId id="311" r:id="rId22"/>
    <p:sldId id="312" r:id="rId23"/>
    <p:sldId id="313" r:id="rId24"/>
    <p:sldId id="314" r:id="rId25"/>
    <p:sldId id="316" r:id="rId26"/>
    <p:sldId id="317" r:id="rId27"/>
    <p:sldId id="318" r:id="rId28"/>
    <p:sldId id="319" r:id="rId29"/>
    <p:sldId id="320" r:id="rId30"/>
    <p:sldId id="322" r:id="rId31"/>
    <p:sldId id="323" r:id="rId32"/>
    <p:sldId id="324" r:id="rId33"/>
    <p:sldId id="302" r:id="rId34"/>
    <p:sldId id="377" r:id="rId35"/>
    <p:sldId id="325" r:id="rId36"/>
    <p:sldId id="285" r:id="rId37"/>
    <p:sldId id="510" r:id="rId38"/>
    <p:sldId id="511" r:id="rId39"/>
    <p:sldId id="300" r:id="rId40"/>
    <p:sldId id="296" r:id="rId41"/>
    <p:sldId id="297" r:id="rId42"/>
    <p:sldId id="306" r:id="rId43"/>
    <p:sldId id="327" r:id="rId44"/>
    <p:sldId id="307" r:id="rId45"/>
    <p:sldId id="308" r:id="rId46"/>
    <p:sldId id="310" r:id="rId47"/>
    <p:sldId id="303" r:id="rId48"/>
    <p:sldId id="304" r:id="rId49"/>
    <p:sldId id="508" r:id="rId50"/>
    <p:sldId id="509" r:id="rId51"/>
    <p:sldId id="328" r:id="rId52"/>
    <p:sldId id="329" r:id="rId53"/>
    <p:sldId id="330" r:id="rId54"/>
    <p:sldId id="331" r:id="rId55"/>
    <p:sldId id="332" r:id="rId56"/>
    <p:sldId id="333" r:id="rId57"/>
    <p:sldId id="334" r:id="rId58"/>
    <p:sldId id="335" r:id="rId59"/>
    <p:sldId id="506" r:id="rId60"/>
    <p:sldId id="507"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504" r:id="rId82"/>
    <p:sldId id="505" r:id="rId83"/>
    <p:sldId id="356" r:id="rId84"/>
    <p:sldId id="357" r:id="rId85"/>
    <p:sldId id="358" r:id="rId86"/>
    <p:sldId id="359" r:id="rId87"/>
    <p:sldId id="360" r:id="rId88"/>
    <p:sldId id="502" r:id="rId89"/>
    <p:sldId id="503" r:id="rId90"/>
    <p:sldId id="361" r:id="rId91"/>
    <p:sldId id="362" r:id="rId92"/>
    <p:sldId id="363" r:id="rId93"/>
    <p:sldId id="364" r:id="rId94"/>
    <p:sldId id="365" r:id="rId95"/>
    <p:sldId id="500" r:id="rId96"/>
    <p:sldId id="501" r:id="rId97"/>
    <p:sldId id="366" r:id="rId98"/>
    <p:sldId id="367" r:id="rId99"/>
    <p:sldId id="368" r:id="rId100"/>
    <p:sldId id="369" r:id="rId101"/>
    <p:sldId id="370" r:id="rId102"/>
    <p:sldId id="371" r:id="rId103"/>
    <p:sldId id="372" r:id="rId104"/>
    <p:sldId id="373" r:id="rId105"/>
    <p:sldId id="374" r:id="rId106"/>
    <p:sldId id="375" r:id="rId107"/>
    <p:sldId id="376" r:id="rId108"/>
    <p:sldId id="276" r:id="rId109"/>
    <p:sldId id="295" r:id="rId110"/>
    <p:sldId id="279" r:id="rId111"/>
    <p:sldId id="379" r:id="rId112"/>
    <p:sldId id="380" r:id="rId113"/>
    <p:sldId id="381" r:id="rId114"/>
    <p:sldId id="382" r:id="rId115"/>
    <p:sldId id="383" r:id="rId116"/>
    <p:sldId id="384" r:id="rId117"/>
    <p:sldId id="385" r:id="rId118"/>
    <p:sldId id="386" r:id="rId119"/>
    <p:sldId id="387"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 id="408" r:id="rId141"/>
    <p:sldId id="409" r:id="rId142"/>
    <p:sldId id="410" r:id="rId143"/>
    <p:sldId id="411" r:id="rId144"/>
    <p:sldId id="412" r:id="rId145"/>
    <p:sldId id="413" r:id="rId146"/>
    <p:sldId id="414" r:id="rId147"/>
    <p:sldId id="415" r:id="rId148"/>
    <p:sldId id="416" r:id="rId149"/>
    <p:sldId id="417" r:id="rId150"/>
    <p:sldId id="418" r:id="rId151"/>
    <p:sldId id="419" r:id="rId152"/>
    <p:sldId id="420" r:id="rId153"/>
    <p:sldId id="421" r:id="rId154"/>
    <p:sldId id="422" r:id="rId155"/>
    <p:sldId id="423" r:id="rId156"/>
    <p:sldId id="424" r:id="rId157"/>
    <p:sldId id="425" r:id="rId158"/>
    <p:sldId id="426" r:id="rId159"/>
    <p:sldId id="427" r:id="rId160"/>
    <p:sldId id="428" r:id="rId161"/>
    <p:sldId id="429" r:id="rId162"/>
    <p:sldId id="430" r:id="rId163"/>
    <p:sldId id="431" r:id="rId164"/>
    <p:sldId id="432" r:id="rId165"/>
    <p:sldId id="433" r:id="rId166"/>
    <p:sldId id="434" r:id="rId167"/>
    <p:sldId id="435" r:id="rId168"/>
    <p:sldId id="436" r:id="rId169"/>
    <p:sldId id="437" r:id="rId170"/>
    <p:sldId id="438" r:id="rId171"/>
    <p:sldId id="439" r:id="rId172"/>
    <p:sldId id="440" r:id="rId173"/>
    <p:sldId id="524" r:id="rId174"/>
    <p:sldId id="441" r:id="rId175"/>
    <p:sldId id="442" r:id="rId176"/>
    <p:sldId id="443" r:id="rId177"/>
    <p:sldId id="444" r:id="rId178"/>
    <p:sldId id="445" r:id="rId179"/>
    <p:sldId id="446" r:id="rId180"/>
    <p:sldId id="447" r:id="rId181"/>
    <p:sldId id="448" r:id="rId182"/>
    <p:sldId id="449" r:id="rId183"/>
    <p:sldId id="450" r:id="rId184"/>
    <p:sldId id="451" r:id="rId185"/>
    <p:sldId id="452" r:id="rId186"/>
    <p:sldId id="453" r:id="rId187"/>
    <p:sldId id="454" r:id="rId188"/>
    <p:sldId id="455" r:id="rId189"/>
    <p:sldId id="512" r:id="rId190"/>
    <p:sldId id="513" r:id="rId191"/>
    <p:sldId id="458" r:id="rId192"/>
    <p:sldId id="459" r:id="rId193"/>
    <p:sldId id="460" r:id="rId194"/>
    <p:sldId id="461" r:id="rId195"/>
    <p:sldId id="462" r:id="rId196"/>
    <p:sldId id="463" r:id="rId197"/>
    <p:sldId id="514" r:id="rId198"/>
    <p:sldId id="515" r:id="rId199"/>
    <p:sldId id="464" r:id="rId200"/>
    <p:sldId id="465" r:id="rId201"/>
    <p:sldId id="466" r:id="rId202"/>
    <p:sldId id="467" r:id="rId203"/>
    <p:sldId id="468" r:id="rId204"/>
    <p:sldId id="469" r:id="rId205"/>
    <p:sldId id="470" r:id="rId206"/>
    <p:sldId id="471" r:id="rId207"/>
    <p:sldId id="472" r:id="rId208"/>
    <p:sldId id="473" r:id="rId209"/>
    <p:sldId id="516" r:id="rId210"/>
    <p:sldId id="517" r:id="rId211"/>
    <p:sldId id="474" r:id="rId212"/>
    <p:sldId id="475" r:id="rId213"/>
    <p:sldId id="476" r:id="rId214"/>
    <p:sldId id="477" r:id="rId215"/>
    <p:sldId id="478" r:id="rId216"/>
    <p:sldId id="479" r:id="rId217"/>
    <p:sldId id="518" r:id="rId218"/>
    <p:sldId id="519" r:id="rId219"/>
    <p:sldId id="480" r:id="rId220"/>
    <p:sldId id="481" r:id="rId221"/>
    <p:sldId id="482" r:id="rId222"/>
    <p:sldId id="520" r:id="rId223"/>
    <p:sldId id="521" r:id="rId224"/>
    <p:sldId id="483" r:id="rId225"/>
    <p:sldId id="484" r:id="rId226"/>
    <p:sldId id="485" r:id="rId227"/>
    <p:sldId id="486" r:id="rId228"/>
    <p:sldId id="522" r:id="rId229"/>
    <p:sldId id="523" r:id="rId230"/>
    <p:sldId id="487" r:id="rId231"/>
    <p:sldId id="488" r:id="rId232"/>
    <p:sldId id="489" r:id="rId233"/>
    <p:sldId id="490" r:id="rId234"/>
    <p:sldId id="491" r:id="rId235"/>
    <p:sldId id="492" r:id="rId236"/>
    <p:sldId id="493" r:id="rId237"/>
    <p:sldId id="494" r:id="rId238"/>
    <p:sldId id="495" r:id="rId239"/>
    <p:sldId id="496" r:id="rId240"/>
    <p:sldId id="497" r:id="rId2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91" initials="9"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66"/>
    <a:srgbClr val="FF3300"/>
    <a:srgbClr val="660033"/>
    <a:srgbClr val="663300"/>
    <a:srgbClr val="006600"/>
    <a:srgbClr val="008000"/>
    <a:srgbClr val="3E1CCE"/>
    <a:srgbClr val="FFFFCC"/>
    <a:srgbClr val="A7FFA7"/>
    <a:srgbClr val="CDFAC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7" autoAdjust="0"/>
    <p:restoredTop sz="94660"/>
  </p:normalViewPr>
  <p:slideViewPr>
    <p:cSldViewPr>
      <p:cViewPr>
        <p:scale>
          <a:sx n="50" d="100"/>
          <a:sy n="50" d="100"/>
        </p:scale>
        <p:origin x="-1086" y="-48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247" Type="http://schemas.openxmlformats.org/officeDocument/2006/relationships/tableStyles" Target="tableStyles.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slide" Target="slides/slide221.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slide" Target="slides/slide166.xml"/><Relationship Id="rId187" Type="http://schemas.openxmlformats.org/officeDocument/2006/relationships/slide" Target="slides/slide171.xml"/><Relationship Id="rId217" Type="http://schemas.openxmlformats.org/officeDocument/2006/relationships/slide" Target="slides/slide20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6.xml"/><Relationship Id="rId233" Type="http://schemas.openxmlformats.org/officeDocument/2006/relationships/slide" Target="slides/slide217.xml"/><Relationship Id="rId238" Type="http://schemas.openxmlformats.org/officeDocument/2006/relationships/slide" Target="slides/slide222.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172" Type="http://schemas.openxmlformats.org/officeDocument/2006/relationships/slide" Target="slides/slide156.xml"/><Relationship Id="rId193" Type="http://schemas.openxmlformats.org/officeDocument/2006/relationships/slide" Target="slides/slide177.xml"/><Relationship Id="rId202" Type="http://schemas.openxmlformats.org/officeDocument/2006/relationships/slide" Target="slides/slide186.xml"/><Relationship Id="rId207" Type="http://schemas.openxmlformats.org/officeDocument/2006/relationships/slide" Target="slides/slide191.xml"/><Relationship Id="rId223" Type="http://schemas.openxmlformats.org/officeDocument/2006/relationships/slide" Target="slides/slide207.xml"/><Relationship Id="rId228" Type="http://schemas.openxmlformats.org/officeDocument/2006/relationships/slide" Target="slides/slide212.xml"/><Relationship Id="rId244"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13" Type="http://schemas.openxmlformats.org/officeDocument/2006/relationships/slide" Target="slides/slide197.xml"/><Relationship Id="rId218" Type="http://schemas.openxmlformats.org/officeDocument/2006/relationships/slide" Target="slides/slide202.xml"/><Relationship Id="rId234" Type="http://schemas.openxmlformats.org/officeDocument/2006/relationships/slide" Target="slides/slide218.xml"/><Relationship Id="rId239"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slide" Target="slides/slide187.xml"/><Relationship Id="rId208" Type="http://schemas.openxmlformats.org/officeDocument/2006/relationships/slide" Target="slides/slide192.xml"/><Relationship Id="rId229" Type="http://schemas.openxmlformats.org/officeDocument/2006/relationships/slide" Target="slides/slide213.xml"/><Relationship Id="rId19" Type="http://schemas.openxmlformats.org/officeDocument/2006/relationships/slide" Target="slides/slide3.xml"/><Relationship Id="rId224" Type="http://schemas.openxmlformats.org/officeDocument/2006/relationships/slide" Target="slides/slide208.xml"/><Relationship Id="rId240" Type="http://schemas.openxmlformats.org/officeDocument/2006/relationships/slide" Target="slides/slide224.xml"/><Relationship Id="rId245" Type="http://schemas.openxmlformats.org/officeDocument/2006/relationships/viewProps" Target="viewProps.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219" Type="http://schemas.openxmlformats.org/officeDocument/2006/relationships/slide" Target="slides/slide203.xml"/><Relationship Id="rId3" Type="http://schemas.openxmlformats.org/officeDocument/2006/relationships/slideMaster" Target="slideMasters/slideMaster3.xml"/><Relationship Id="rId214" Type="http://schemas.openxmlformats.org/officeDocument/2006/relationships/slide" Target="slides/slide198.xml"/><Relationship Id="rId230" Type="http://schemas.openxmlformats.org/officeDocument/2006/relationships/slide" Target="slides/slide214.xml"/><Relationship Id="rId235" Type="http://schemas.openxmlformats.org/officeDocument/2006/relationships/slide" Target="slides/slide219.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241" Type="http://schemas.openxmlformats.org/officeDocument/2006/relationships/slide" Target="slides/slide225.xml"/><Relationship Id="rId246"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36" Type="http://schemas.openxmlformats.org/officeDocument/2006/relationships/slide" Target="slides/slide220.xml"/><Relationship Id="rId26" Type="http://schemas.openxmlformats.org/officeDocument/2006/relationships/slide" Target="slides/slide10.xml"/><Relationship Id="rId231" Type="http://schemas.openxmlformats.org/officeDocument/2006/relationships/slide" Target="slides/slide215.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notesMaster" Target="notesMasters/notesMaster1.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BB1E5-427B-4D5E-BE7A-AE05E6BB40E9}" type="doc">
      <dgm:prSet loTypeId="urn:microsoft.com/office/officeart/2005/8/layout/chevron2" loCatId="list" qsTypeId="urn:microsoft.com/office/officeart/2005/8/quickstyle/3d9" qsCatId="3D" csTypeId="urn:microsoft.com/office/officeart/2005/8/colors/accent1_2" csCatId="accent1" phldr="1"/>
      <dgm:spPr/>
      <dgm:t>
        <a:bodyPr/>
        <a:lstStyle/>
        <a:p>
          <a:pPr rtl="1"/>
          <a:endParaRPr lang="fa-IR"/>
        </a:p>
      </dgm:t>
    </dgm:pt>
    <dgm:pt modelId="{68050151-82D3-4132-96AF-F59E7FAA89CA}">
      <dgm:prSet phldrT="[Text]" custT="1"/>
      <dgm:spPr/>
      <dgm:t>
        <a:bodyPr/>
        <a:lstStyle/>
        <a:p>
          <a:pPr rtl="1"/>
          <a:r>
            <a:rPr lang="fa-IR" sz="1800" b="1" dirty="0" smtClean="0">
              <a:cs typeface="B Nazanin" pitchFamily="2" charset="-78"/>
            </a:rPr>
            <a:t>عفاف</a:t>
          </a:r>
          <a:endParaRPr lang="fa-IR" sz="1800" dirty="0">
            <a:cs typeface="B Nazanin" pitchFamily="2" charset="-78"/>
          </a:endParaRPr>
        </a:p>
      </dgm:t>
    </dgm:pt>
    <dgm:pt modelId="{BB201209-943B-4EC5-A835-65BFE390E66B}" type="parTrans" cxnId="{517F8758-9D97-4ED9-A62E-D0E8E131CFC5}">
      <dgm:prSet/>
      <dgm:spPr/>
      <dgm:t>
        <a:bodyPr/>
        <a:lstStyle/>
        <a:p>
          <a:pPr rtl="1"/>
          <a:endParaRPr lang="fa-IR"/>
        </a:p>
      </dgm:t>
    </dgm:pt>
    <dgm:pt modelId="{DF55D8D1-DC4E-4A90-B221-3F6C72987C11}" type="sibTrans" cxnId="{517F8758-9D97-4ED9-A62E-D0E8E131CFC5}">
      <dgm:prSet/>
      <dgm:spPr/>
      <dgm:t>
        <a:bodyPr/>
        <a:lstStyle/>
        <a:p>
          <a:pPr rtl="1"/>
          <a:endParaRPr lang="fa-IR"/>
        </a:p>
      </dgm:t>
    </dgm:pt>
    <dgm:pt modelId="{07AC713F-D65B-4C22-A60B-8766EDFF9F3E}">
      <dgm:prSet phldrT="[Text]" custT="1"/>
      <dgm:spPr/>
      <dgm:t>
        <a:bodyPr/>
        <a:lstStyle/>
        <a:p>
          <a:pPr rtl="1"/>
          <a:r>
            <a:rPr lang="fa-IR" sz="3600" b="1" dirty="0" smtClean="0">
              <a:cs typeface="B Nazanin" pitchFamily="2" charset="-78"/>
            </a:rPr>
            <a:t>از ديدگاه فطرت انساني</a:t>
          </a:r>
          <a:endParaRPr lang="fa-IR" sz="3600" dirty="0">
            <a:cs typeface="B Nazanin" pitchFamily="2" charset="-78"/>
          </a:endParaRPr>
        </a:p>
      </dgm:t>
    </dgm:pt>
    <dgm:pt modelId="{C67AA332-2AD2-4383-9CB3-CF826B6319C4}" type="parTrans" cxnId="{2D23B4F5-1C39-4FBA-A67A-AAF5635EE0CA}">
      <dgm:prSet/>
      <dgm:spPr/>
      <dgm:t>
        <a:bodyPr/>
        <a:lstStyle/>
        <a:p>
          <a:pPr rtl="1"/>
          <a:endParaRPr lang="fa-IR"/>
        </a:p>
      </dgm:t>
    </dgm:pt>
    <dgm:pt modelId="{E9A22A13-1004-489D-9308-30BF6AA7AF8B}" type="sibTrans" cxnId="{2D23B4F5-1C39-4FBA-A67A-AAF5635EE0CA}">
      <dgm:prSet/>
      <dgm:spPr/>
      <dgm:t>
        <a:bodyPr/>
        <a:lstStyle/>
        <a:p>
          <a:pPr rtl="1"/>
          <a:endParaRPr lang="fa-IR"/>
        </a:p>
      </dgm:t>
    </dgm:pt>
    <dgm:pt modelId="{E5D4DA2B-078C-4155-81EE-2604F8B75691}">
      <dgm:prSet phldrT="[Text]" custT="1"/>
      <dgm:spPr/>
      <dgm:t>
        <a:bodyPr/>
        <a:lstStyle/>
        <a:p>
          <a:pPr rtl="1"/>
          <a:r>
            <a:rPr lang="fa-IR" sz="1800" b="1" dirty="0" smtClean="0">
              <a:cs typeface="B Nazanin" pitchFamily="2" charset="-78"/>
            </a:rPr>
            <a:t>عفاف</a:t>
          </a:r>
          <a:endParaRPr lang="fa-IR" sz="1800" dirty="0">
            <a:cs typeface="B Nazanin" pitchFamily="2" charset="-78"/>
          </a:endParaRPr>
        </a:p>
      </dgm:t>
    </dgm:pt>
    <dgm:pt modelId="{BEBDED52-02FA-4F8A-8570-03E0C1F13B75}" type="parTrans" cxnId="{9828410F-EBCA-4A03-A7E8-94D173530E82}">
      <dgm:prSet/>
      <dgm:spPr/>
      <dgm:t>
        <a:bodyPr/>
        <a:lstStyle/>
        <a:p>
          <a:pPr rtl="1"/>
          <a:endParaRPr lang="fa-IR"/>
        </a:p>
      </dgm:t>
    </dgm:pt>
    <dgm:pt modelId="{A8F734C8-CBE1-45FA-B11A-592381CD116A}" type="sibTrans" cxnId="{9828410F-EBCA-4A03-A7E8-94D173530E82}">
      <dgm:prSet/>
      <dgm:spPr/>
      <dgm:t>
        <a:bodyPr/>
        <a:lstStyle/>
        <a:p>
          <a:pPr rtl="1"/>
          <a:endParaRPr lang="fa-IR"/>
        </a:p>
      </dgm:t>
    </dgm:pt>
    <dgm:pt modelId="{72F023B0-B45A-48B6-9CFD-49E1712287F8}">
      <dgm:prSet phldrT="[Text]" custT="1"/>
      <dgm:spPr/>
      <dgm:t>
        <a:bodyPr/>
        <a:lstStyle/>
        <a:p>
          <a:pPr rtl="1"/>
          <a:r>
            <a:rPr lang="fa-IR" sz="3600" b="1" dirty="0" smtClean="0">
              <a:cs typeface="B Nazanin" pitchFamily="2" charset="-78"/>
            </a:rPr>
            <a:t>از ديدگاه روايات اسلامي</a:t>
          </a:r>
          <a:endParaRPr lang="fa-IR" sz="3600" dirty="0">
            <a:cs typeface="B Nazanin" pitchFamily="2" charset="-78"/>
          </a:endParaRPr>
        </a:p>
      </dgm:t>
    </dgm:pt>
    <dgm:pt modelId="{683E911F-0994-408D-8FA4-36577CE9223A}" type="parTrans" cxnId="{4F278655-314B-48A0-B282-5F2656DF4BCB}">
      <dgm:prSet/>
      <dgm:spPr/>
      <dgm:t>
        <a:bodyPr/>
        <a:lstStyle/>
        <a:p>
          <a:pPr rtl="1"/>
          <a:endParaRPr lang="fa-IR"/>
        </a:p>
      </dgm:t>
    </dgm:pt>
    <dgm:pt modelId="{D7BB9568-B4A1-4543-A123-D4100362A6C4}" type="sibTrans" cxnId="{4F278655-314B-48A0-B282-5F2656DF4BCB}">
      <dgm:prSet/>
      <dgm:spPr/>
      <dgm:t>
        <a:bodyPr/>
        <a:lstStyle/>
        <a:p>
          <a:pPr rtl="1"/>
          <a:endParaRPr lang="fa-IR"/>
        </a:p>
      </dgm:t>
    </dgm:pt>
    <dgm:pt modelId="{E74F39E0-80F2-45B3-94B2-85EF04BE0B72}">
      <dgm:prSet phldrT="[Text]" custT="1"/>
      <dgm:spPr/>
      <dgm:t>
        <a:bodyPr/>
        <a:lstStyle/>
        <a:p>
          <a:pPr rtl="1"/>
          <a:r>
            <a:rPr lang="fa-IR" sz="1800" b="1" dirty="0" smtClean="0">
              <a:cs typeface="B Nazanin" pitchFamily="2" charset="-78"/>
            </a:rPr>
            <a:t>عفاف</a:t>
          </a:r>
          <a:endParaRPr lang="fa-IR" sz="1800" dirty="0">
            <a:cs typeface="B Nazanin" pitchFamily="2" charset="-78"/>
          </a:endParaRPr>
        </a:p>
      </dgm:t>
    </dgm:pt>
    <dgm:pt modelId="{FB48CF72-032E-44BC-B849-DF7D75336EAA}" type="sibTrans" cxnId="{81F41B13-E95B-421D-9297-647DE9368E3F}">
      <dgm:prSet/>
      <dgm:spPr/>
      <dgm:t>
        <a:bodyPr/>
        <a:lstStyle/>
        <a:p>
          <a:pPr rtl="1"/>
          <a:endParaRPr lang="fa-IR"/>
        </a:p>
      </dgm:t>
    </dgm:pt>
    <dgm:pt modelId="{00008B77-5D59-435B-8ECA-2B5794881461}" type="parTrans" cxnId="{81F41B13-E95B-421D-9297-647DE9368E3F}">
      <dgm:prSet/>
      <dgm:spPr/>
      <dgm:t>
        <a:bodyPr/>
        <a:lstStyle/>
        <a:p>
          <a:pPr rtl="1"/>
          <a:endParaRPr lang="fa-IR"/>
        </a:p>
      </dgm:t>
    </dgm:pt>
    <dgm:pt modelId="{0D9423BE-0C43-4BDF-8893-BEA222EAF1FA}">
      <dgm:prSet phldrT="[Text]" custT="1"/>
      <dgm:spPr/>
      <dgm:t>
        <a:bodyPr/>
        <a:lstStyle/>
        <a:p>
          <a:pPr rtl="1"/>
          <a:r>
            <a:rPr lang="fa-IR" sz="1800" b="1" dirty="0" smtClean="0">
              <a:cs typeface="B Nazanin" pitchFamily="2" charset="-78"/>
            </a:rPr>
            <a:t>عفاف</a:t>
          </a:r>
          <a:endParaRPr lang="fa-IR" sz="1800" dirty="0">
            <a:cs typeface="B Nazanin" pitchFamily="2" charset="-78"/>
          </a:endParaRPr>
        </a:p>
      </dgm:t>
    </dgm:pt>
    <dgm:pt modelId="{7E6C9C95-4529-4733-8F5C-D9AC39C90EB4}" type="parTrans" cxnId="{6181C596-9DED-4C7B-AD30-25CE042A00F7}">
      <dgm:prSet/>
      <dgm:spPr/>
      <dgm:t>
        <a:bodyPr/>
        <a:lstStyle/>
        <a:p>
          <a:pPr rtl="1"/>
          <a:endParaRPr lang="fa-IR"/>
        </a:p>
      </dgm:t>
    </dgm:pt>
    <dgm:pt modelId="{4F8AA122-18F3-47B9-982E-DB2C6CD18360}" type="sibTrans" cxnId="{6181C596-9DED-4C7B-AD30-25CE042A00F7}">
      <dgm:prSet/>
      <dgm:spPr/>
      <dgm:t>
        <a:bodyPr/>
        <a:lstStyle/>
        <a:p>
          <a:pPr rtl="1"/>
          <a:endParaRPr lang="fa-IR"/>
        </a:p>
      </dgm:t>
    </dgm:pt>
    <dgm:pt modelId="{6C754FE4-B8E4-494B-9474-182DED8609C6}">
      <dgm:prSet custT="1"/>
      <dgm:spPr/>
      <dgm:t>
        <a:bodyPr/>
        <a:lstStyle/>
        <a:p>
          <a:pPr rtl="1"/>
          <a:r>
            <a:rPr lang="fa-IR" sz="3600" b="1" dirty="0" smtClean="0">
              <a:cs typeface="B Nazanin" pitchFamily="2" charset="-78"/>
            </a:rPr>
            <a:t>از ديدگاه جامعه شناسي</a:t>
          </a:r>
          <a:endParaRPr lang="fa-IR" sz="3600" dirty="0">
            <a:cs typeface="B Nazanin" pitchFamily="2" charset="-78"/>
          </a:endParaRPr>
        </a:p>
      </dgm:t>
    </dgm:pt>
    <dgm:pt modelId="{2D04EBA3-CEB1-48D4-9430-B0770F4E53BF}" type="parTrans" cxnId="{94A699FA-E94F-4E0D-B5A2-C79BA9A9EE3F}">
      <dgm:prSet/>
      <dgm:spPr/>
      <dgm:t>
        <a:bodyPr/>
        <a:lstStyle/>
        <a:p>
          <a:pPr rtl="1"/>
          <a:endParaRPr lang="fa-IR"/>
        </a:p>
      </dgm:t>
    </dgm:pt>
    <dgm:pt modelId="{853D4300-EFE4-4838-BE3A-9CAF0970090A}" type="sibTrans" cxnId="{94A699FA-E94F-4E0D-B5A2-C79BA9A9EE3F}">
      <dgm:prSet/>
      <dgm:spPr/>
      <dgm:t>
        <a:bodyPr/>
        <a:lstStyle/>
        <a:p>
          <a:pPr rtl="1"/>
          <a:endParaRPr lang="fa-IR"/>
        </a:p>
      </dgm:t>
    </dgm:pt>
    <dgm:pt modelId="{C13C9E18-A593-4CF9-BB2B-A3A686A47F6C}">
      <dgm:prSet phldrT="[Text]" custT="1"/>
      <dgm:spPr/>
      <dgm:t>
        <a:bodyPr/>
        <a:lstStyle/>
        <a:p>
          <a:pPr rtl="1"/>
          <a:r>
            <a:rPr lang="fa-IR" sz="1800" b="1" dirty="0" smtClean="0">
              <a:cs typeface="B Nazanin" pitchFamily="2" charset="-78"/>
            </a:rPr>
            <a:t>عفاف</a:t>
          </a:r>
          <a:endParaRPr lang="fa-IR" sz="1800" dirty="0">
            <a:cs typeface="B Nazanin" pitchFamily="2" charset="-78"/>
          </a:endParaRPr>
        </a:p>
      </dgm:t>
    </dgm:pt>
    <dgm:pt modelId="{AF48D6B8-D631-4B79-A30D-2FE2D0CDEC26}" type="parTrans" cxnId="{803B46E8-3E02-4D64-A8B6-4D036879E428}">
      <dgm:prSet/>
      <dgm:spPr/>
      <dgm:t>
        <a:bodyPr/>
        <a:lstStyle/>
        <a:p>
          <a:pPr rtl="1"/>
          <a:endParaRPr lang="fa-IR"/>
        </a:p>
      </dgm:t>
    </dgm:pt>
    <dgm:pt modelId="{3E0BFF72-063E-4A1A-8566-35753E790E44}" type="sibTrans" cxnId="{803B46E8-3E02-4D64-A8B6-4D036879E428}">
      <dgm:prSet/>
      <dgm:spPr/>
      <dgm:t>
        <a:bodyPr/>
        <a:lstStyle/>
        <a:p>
          <a:pPr rtl="1"/>
          <a:endParaRPr lang="fa-IR"/>
        </a:p>
      </dgm:t>
    </dgm:pt>
    <dgm:pt modelId="{81914CE1-377F-4B7E-9B3A-4268C6D27919}">
      <dgm:prSet custT="1"/>
      <dgm:spPr/>
      <dgm:t>
        <a:bodyPr/>
        <a:lstStyle/>
        <a:p>
          <a:pPr rtl="1"/>
          <a:r>
            <a:rPr lang="fa-IR" sz="3600" b="1" dirty="0" smtClean="0">
              <a:cs typeface="B Nazanin" pitchFamily="2" charset="-78"/>
            </a:rPr>
            <a:t>از ديدگاه روانشناسي   </a:t>
          </a:r>
          <a:endParaRPr lang="fa-IR" sz="3600" dirty="0">
            <a:cs typeface="B Nazanin" pitchFamily="2" charset="-78"/>
          </a:endParaRPr>
        </a:p>
      </dgm:t>
      <dgm:extLst>
        <a:ext uri="{E40237B7-FDA0-4F09-8148-C483321AD2D9}">
          <dgm14:cNvPr xmlns:dgm14="http://schemas.microsoft.com/office/drawing/2010/diagram" xmlns="" id="0" name="">
            <a:hlinkClick xmlns:r="http://schemas.openxmlformats.org/officeDocument/2006/relationships" r:id="rId1" action="ppaction://hlinksldjump"/>
          </dgm14:cNvPr>
        </a:ext>
      </dgm:extLst>
    </dgm:pt>
    <dgm:pt modelId="{410FB1B2-E1EA-4296-89B1-9C8983840DA5}" type="parTrans" cxnId="{C6F23945-79DE-45C7-B2F1-4AC363961933}">
      <dgm:prSet/>
      <dgm:spPr/>
      <dgm:t>
        <a:bodyPr/>
        <a:lstStyle/>
        <a:p>
          <a:pPr rtl="1"/>
          <a:endParaRPr lang="fa-IR"/>
        </a:p>
      </dgm:t>
    </dgm:pt>
    <dgm:pt modelId="{302A3499-3B03-4001-A007-CC580BC5320E}" type="sibTrans" cxnId="{C6F23945-79DE-45C7-B2F1-4AC363961933}">
      <dgm:prSet/>
      <dgm:spPr/>
      <dgm:t>
        <a:bodyPr/>
        <a:lstStyle/>
        <a:p>
          <a:pPr rtl="1"/>
          <a:endParaRPr lang="fa-IR"/>
        </a:p>
      </dgm:t>
    </dgm:pt>
    <dgm:pt modelId="{A495592E-EDD4-41EF-91A2-73C1EA61ABD8}">
      <dgm:prSet phldrT="[Text]" custT="1"/>
      <dgm:spPr/>
      <dgm:t>
        <a:bodyPr/>
        <a:lstStyle/>
        <a:p>
          <a:pPr rtl="1"/>
          <a:r>
            <a:rPr lang="fa-IR" sz="3600" b="1" dirty="0" smtClean="0">
              <a:cs typeface="B Nazanin" pitchFamily="2" charset="-78"/>
            </a:rPr>
            <a:t>از ديدگاه قرآن كريم</a:t>
          </a:r>
          <a:endParaRPr lang="fa-IR" sz="3600" dirty="0">
            <a:cs typeface="B Nazanin" pitchFamily="2" charset="-78"/>
          </a:endParaRPr>
        </a:p>
      </dgm:t>
    </dgm:pt>
    <dgm:pt modelId="{B6032CAC-C8E2-4875-9794-55B7F41690FD}" type="sibTrans" cxnId="{41ECAA32-A658-4282-A5EE-E05A01C1F30C}">
      <dgm:prSet/>
      <dgm:spPr/>
      <dgm:t>
        <a:bodyPr/>
        <a:lstStyle/>
        <a:p>
          <a:pPr rtl="1"/>
          <a:endParaRPr lang="fa-IR"/>
        </a:p>
      </dgm:t>
    </dgm:pt>
    <dgm:pt modelId="{6A9D4B0F-8601-4C7E-8EFD-68B5F94DCABE}" type="parTrans" cxnId="{41ECAA32-A658-4282-A5EE-E05A01C1F30C}">
      <dgm:prSet/>
      <dgm:spPr/>
      <dgm:t>
        <a:bodyPr/>
        <a:lstStyle/>
        <a:p>
          <a:pPr rtl="1"/>
          <a:endParaRPr lang="fa-IR"/>
        </a:p>
      </dgm:t>
    </dgm:pt>
    <dgm:pt modelId="{B7BA3EBE-4727-4634-ADA6-45794D2FA567}" type="pres">
      <dgm:prSet presAssocID="{8B9BB1E5-427B-4D5E-BE7A-AE05E6BB40E9}" presName="linearFlow" presStyleCnt="0">
        <dgm:presLayoutVars>
          <dgm:dir/>
          <dgm:animLvl val="lvl"/>
          <dgm:resizeHandles val="exact"/>
        </dgm:presLayoutVars>
      </dgm:prSet>
      <dgm:spPr/>
      <dgm:t>
        <a:bodyPr/>
        <a:lstStyle/>
        <a:p>
          <a:pPr rtl="1"/>
          <a:endParaRPr lang="fa-IR"/>
        </a:p>
      </dgm:t>
    </dgm:pt>
    <dgm:pt modelId="{C0583A8E-C683-4A0F-A3DC-8733671EEDEA}" type="pres">
      <dgm:prSet presAssocID="{68050151-82D3-4132-96AF-F59E7FAA89CA}" presName="composite" presStyleCnt="0"/>
      <dgm:spPr/>
    </dgm:pt>
    <dgm:pt modelId="{BC031431-0835-45D5-9A2F-53ADEB9F1D49}" type="pres">
      <dgm:prSet presAssocID="{68050151-82D3-4132-96AF-F59E7FAA89CA}" presName="parentText" presStyleLbl="alignNode1" presStyleIdx="0" presStyleCnt="5">
        <dgm:presLayoutVars>
          <dgm:chMax val="1"/>
          <dgm:bulletEnabled val="1"/>
        </dgm:presLayoutVars>
      </dgm:prSet>
      <dgm:spPr/>
      <dgm:t>
        <a:bodyPr/>
        <a:lstStyle/>
        <a:p>
          <a:pPr rtl="1"/>
          <a:endParaRPr lang="fa-IR"/>
        </a:p>
      </dgm:t>
    </dgm:pt>
    <dgm:pt modelId="{A763776B-B76D-4D28-8BEB-4ACE203A596C}" type="pres">
      <dgm:prSet presAssocID="{68050151-82D3-4132-96AF-F59E7FAA89CA}" presName="descendantText" presStyleLbl="alignAcc1" presStyleIdx="0" presStyleCnt="5">
        <dgm:presLayoutVars>
          <dgm:bulletEnabled val="1"/>
        </dgm:presLayoutVars>
      </dgm:prSet>
      <dgm:spPr/>
      <dgm:t>
        <a:bodyPr/>
        <a:lstStyle/>
        <a:p>
          <a:pPr rtl="1"/>
          <a:endParaRPr lang="fa-IR"/>
        </a:p>
      </dgm:t>
    </dgm:pt>
    <dgm:pt modelId="{67BB9948-4B49-4DE7-BADB-7231533B083E}" type="pres">
      <dgm:prSet presAssocID="{DF55D8D1-DC4E-4A90-B221-3F6C72987C11}" presName="sp" presStyleCnt="0"/>
      <dgm:spPr/>
    </dgm:pt>
    <dgm:pt modelId="{FA1CCC8C-25FC-4DB6-B328-8D5229F81921}" type="pres">
      <dgm:prSet presAssocID="{E5D4DA2B-078C-4155-81EE-2604F8B75691}" presName="composite" presStyleCnt="0"/>
      <dgm:spPr/>
    </dgm:pt>
    <dgm:pt modelId="{F176420C-3A1E-46D6-B1FC-4B298CE7EE05}" type="pres">
      <dgm:prSet presAssocID="{E5D4DA2B-078C-4155-81EE-2604F8B75691}" presName="parentText" presStyleLbl="alignNode1" presStyleIdx="1" presStyleCnt="5">
        <dgm:presLayoutVars>
          <dgm:chMax val="1"/>
          <dgm:bulletEnabled val="1"/>
        </dgm:presLayoutVars>
      </dgm:prSet>
      <dgm:spPr/>
      <dgm:t>
        <a:bodyPr/>
        <a:lstStyle/>
        <a:p>
          <a:pPr rtl="1"/>
          <a:endParaRPr lang="fa-IR"/>
        </a:p>
      </dgm:t>
    </dgm:pt>
    <dgm:pt modelId="{50AD4E3D-ABBA-4F5B-BE34-2E800A70B44A}" type="pres">
      <dgm:prSet presAssocID="{E5D4DA2B-078C-4155-81EE-2604F8B75691}" presName="descendantText" presStyleLbl="alignAcc1" presStyleIdx="1" presStyleCnt="5">
        <dgm:presLayoutVars>
          <dgm:bulletEnabled val="1"/>
        </dgm:presLayoutVars>
      </dgm:prSet>
      <dgm:spPr/>
      <dgm:t>
        <a:bodyPr/>
        <a:lstStyle/>
        <a:p>
          <a:pPr rtl="1"/>
          <a:endParaRPr lang="fa-IR"/>
        </a:p>
      </dgm:t>
    </dgm:pt>
    <dgm:pt modelId="{C629FC81-9311-4C2D-A4C7-29CF0E24D7B0}" type="pres">
      <dgm:prSet presAssocID="{A8F734C8-CBE1-45FA-B11A-592381CD116A}" presName="sp" presStyleCnt="0"/>
      <dgm:spPr/>
    </dgm:pt>
    <dgm:pt modelId="{8620FA9E-CB77-42CC-8CF6-647064CF80C9}" type="pres">
      <dgm:prSet presAssocID="{E74F39E0-80F2-45B3-94B2-85EF04BE0B72}" presName="composite" presStyleCnt="0"/>
      <dgm:spPr/>
    </dgm:pt>
    <dgm:pt modelId="{D70935B1-CF11-4B53-99F7-17C592946183}" type="pres">
      <dgm:prSet presAssocID="{E74F39E0-80F2-45B3-94B2-85EF04BE0B72}" presName="parentText" presStyleLbl="alignNode1" presStyleIdx="2" presStyleCnt="5">
        <dgm:presLayoutVars>
          <dgm:chMax val="1"/>
          <dgm:bulletEnabled val="1"/>
        </dgm:presLayoutVars>
      </dgm:prSet>
      <dgm:spPr/>
      <dgm:t>
        <a:bodyPr/>
        <a:lstStyle/>
        <a:p>
          <a:pPr rtl="1"/>
          <a:endParaRPr lang="fa-IR"/>
        </a:p>
      </dgm:t>
    </dgm:pt>
    <dgm:pt modelId="{8866C864-C462-456C-BBB2-15DE44F9F6D2}" type="pres">
      <dgm:prSet presAssocID="{E74F39E0-80F2-45B3-94B2-85EF04BE0B72}" presName="descendantText" presStyleLbl="alignAcc1" presStyleIdx="2" presStyleCnt="5">
        <dgm:presLayoutVars>
          <dgm:bulletEnabled val="1"/>
        </dgm:presLayoutVars>
      </dgm:prSet>
      <dgm:spPr/>
      <dgm:t>
        <a:bodyPr/>
        <a:lstStyle/>
        <a:p>
          <a:pPr rtl="1"/>
          <a:endParaRPr lang="fa-IR"/>
        </a:p>
      </dgm:t>
    </dgm:pt>
    <dgm:pt modelId="{B0E3B1EF-C4B6-4ABA-901B-194FBEF5A559}" type="pres">
      <dgm:prSet presAssocID="{FB48CF72-032E-44BC-B849-DF7D75336EAA}" presName="sp" presStyleCnt="0"/>
      <dgm:spPr/>
    </dgm:pt>
    <dgm:pt modelId="{2FB0D2EF-E07D-4722-A1BA-6D813FFFA0E8}" type="pres">
      <dgm:prSet presAssocID="{0D9423BE-0C43-4BDF-8893-BEA222EAF1FA}" presName="composite" presStyleCnt="0"/>
      <dgm:spPr/>
    </dgm:pt>
    <dgm:pt modelId="{C0F17105-1DB2-415C-BD82-B8955F45DBC0}" type="pres">
      <dgm:prSet presAssocID="{0D9423BE-0C43-4BDF-8893-BEA222EAF1FA}" presName="parentText" presStyleLbl="alignNode1" presStyleIdx="3" presStyleCnt="5">
        <dgm:presLayoutVars>
          <dgm:chMax val="1"/>
          <dgm:bulletEnabled val="1"/>
        </dgm:presLayoutVars>
      </dgm:prSet>
      <dgm:spPr/>
      <dgm:t>
        <a:bodyPr/>
        <a:lstStyle/>
        <a:p>
          <a:pPr rtl="1"/>
          <a:endParaRPr lang="fa-IR"/>
        </a:p>
      </dgm:t>
    </dgm:pt>
    <dgm:pt modelId="{A897C372-B512-46C5-A57E-D55EF9C4B3D5}" type="pres">
      <dgm:prSet presAssocID="{0D9423BE-0C43-4BDF-8893-BEA222EAF1FA}" presName="descendantText" presStyleLbl="alignAcc1" presStyleIdx="3" presStyleCnt="5">
        <dgm:presLayoutVars>
          <dgm:bulletEnabled val="1"/>
        </dgm:presLayoutVars>
      </dgm:prSet>
      <dgm:spPr/>
      <dgm:t>
        <a:bodyPr/>
        <a:lstStyle/>
        <a:p>
          <a:pPr rtl="1"/>
          <a:endParaRPr lang="fa-IR"/>
        </a:p>
      </dgm:t>
    </dgm:pt>
    <dgm:pt modelId="{ABC84DA3-7B20-4126-9391-456B8A28CD04}" type="pres">
      <dgm:prSet presAssocID="{4F8AA122-18F3-47B9-982E-DB2C6CD18360}" presName="sp" presStyleCnt="0"/>
      <dgm:spPr/>
    </dgm:pt>
    <dgm:pt modelId="{C8105397-311A-42D8-BEA7-93EE35AB2B73}" type="pres">
      <dgm:prSet presAssocID="{C13C9E18-A593-4CF9-BB2B-A3A686A47F6C}" presName="composite" presStyleCnt="0"/>
      <dgm:spPr/>
    </dgm:pt>
    <dgm:pt modelId="{4A1EF11A-806F-48EE-B61C-3E2EFEF57DD2}" type="pres">
      <dgm:prSet presAssocID="{C13C9E18-A593-4CF9-BB2B-A3A686A47F6C}" presName="parentText" presStyleLbl="alignNode1" presStyleIdx="4" presStyleCnt="5">
        <dgm:presLayoutVars>
          <dgm:chMax val="1"/>
          <dgm:bulletEnabled val="1"/>
        </dgm:presLayoutVars>
      </dgm:prSet>
      <dgm:spPr/>
      <dgm:t>
        <a:bodyPr/>
        <a:lstStyle/>
        <a:p>
          <a:pPr rtl="1"/>
          <a:endParaRPr lang="fa-IR"/>
        </a:p>
      </dgm:t>
    </dgm:pt>
    <dgm:pt modelId="{2084C991-604C-48F8-B023-9D66B61FC675}" type="pres">
      <dgm:prSet presAssocID="{C13C9E18-A593-4CF9-BB2B-A3A686A47F6C}" presName="descendantText" presStyleLbl="alignAcc1" presStyleIdx="4" presStyleCnt="5">
        <dgm:presLayoutVars>
          <dgm:bulletEnabled val="1"/>
        </dgm:presLayoutVars>
      </dgm:prSet>
      <dgm:spPr/>
      <dgm:t>
        <a:bodyPr/>
        <a:lstStyle/>
        <a:p>
          <a:pPr rtl="1"/>
          <a:endParaRPr lang="fa-IR"/>
        </a:p>
      </dgm:t>
    </dgm:pt>
  </dgm:ptLst>
  <dgm:cxnLst>
    <dgm:cxn modelId="{AB7114C5-C36B-44FC-906D-B7CC2CD373F4}" type="presOf" srcId="{68050151-82D3-4132-96AF-F59E7FAA89CA}" destId="{BC031431-0835-45D5-9A2F-53ADEB9F1D49}" srcOrd="0" destOrd="0" presId="urn:microsoft.com/office/officeart/2005/8/layout/chevron2"/>
    <dgm:cxn modelId="{94A699FA-E94F-4E0D-B5A2-C79BA9A9EE3F}" srcId="{0D9423BE-0C43-4BDF-8893-BEA222EAF1FA}" destId="{6C754FE4-B8E4-494B-9474-182DED8609C6}" srcOrd="0" destOrd="0" parTransId="{2D04EBA3-CEB1-48D4-9430-B0770F4E53BF}" sibTransId="{853D4300-EFE4-4838-BE3A-9CAF0970090A}"/>
    <dgm:cxn modelId="{9828410F-EBCA-4A03-A7E8-94D173530E82}" srcId="{8B9BB1E5-427B-4D5E-BE7A-AE05E6BB40E9}" destId="{E5D4DA2B-078C-4155-81EE-2604F8B75691}" srcOrd="1" destOrd="0" parTransId="{BEBDED52-02FA-4F8A-8570-03E0C1F13B75}" sibTransId="{A8F734C8-CBE1-45FA-B11A-592381CD116A}"/>
    <dgm:cxn modelId="{C6F23945-79DE-45C7-B2F1-4AC363961933}" srcId="{C13C9E18-A593-4CF9-BB2B-A3A686A47F6C}" destId="{81914CE1-377F-4B7E-9B3A-4268C6D27919}" srcOrd="0" destOrd="0" parTransId="{410FB1B2-E1EA-4296-89B1-9C8983840DA5}" sibTransId="{302A3499-3B03-4001-A007-CC580BC5320E}"/>
    <dgm:cxn modelId="{6181C596-9DED-4C7B-AD30-25CE042A00F7}" srcId="{8B9BB1E5-427B-4D5E-BE7A-AE05E6BB40E9}" destId="{0D9423BE-0C43-4BDF-8893-BEA222EAF1FA}" srcOrd="3" destOrd="0" parTransId="{7E6C9C95-4529-4733-8F5C-D9AC39C90EB4}" sibTransId="{4F8AA122-18F3-47B9-982E-DB2C6CD18360}"/>
    <dgm:cxn modelId="{D4A30050-CD37-4DF1-BA6E-E13C2E4E47D6}" type="presOf" srcId="{E5D4DA2B-078C-4155-81EE-2604F8B75691}" destId="{F176420C-3A1E-46D6-B1FC-4B298CE7EE05}" srcOrd="0" destOrd="0" presId="urn:microsoft.com/office/officeart/2005/8/layout/chevron2"/>
    <dgm:cxn modelId="{F84A44DE-8E2C-4217-9EC4-E707890E3CC3}" type="presOf" srcId="{A495592E-EDD4-41EF-91A2-73C1EA61ABD8}" destId="{50AD4E3D-ABBA-4F5B-BE34-2E800A70B44A}" srcOrd="0" destOrd="0" presId="urn:microsoft.com/office/officeart/2005/8/layout/chevron2"/>
    <dgm:cxn modelId="{DE74F1F5-F484-4190-BD7B-F0C36C7EA735}" type="presOf" srcId="{6C754FE4-B8E4-494B-9474-182DED8609C6}" destId="{A897C372-B512-46C5-A57E-D55EF9C4B3D5}" srcOrd="0" destOrd="0" presId="urn:microsoft.com/office/officeart/2005/8/layout/chevron2"/>
    <dgm:cxn modelId="{517F8758-9D97-4ED9-A62E-D0E8E131CFC5}" srcId="{8B9BB1E5-427B-4D5E-BE7A-AE05E6BB40E9}" destId="{68050151-82D3-4132-96AF-F59E7FAA89CA}" srcOrd="0" destOrd="0" parTransId="{BB201209-943B-4EC5-A835-65BFE390E66B}" sibTransId="{DF55D8D1-DC4E-4A90-B221-3F6C72987C11}"/>
    <dgm:cxn modelId="{81F41B13-E95B-421D-9297-647DE9368E3F}" srcId="{8B9BB1E5-427B-4D5E-BE7A-AE05E6BB40E9}" destId="{E74F39E0-80F2-45B3-94B2-85EF04BE0B72}" srcOrd="2" destOrd="0" parTransId="{00008B77-5D59-435B-8ECA-2B5794881461}" sibTransId="{FB48CF72-032E-44BC-B849-DF7D75336EAA}"/>
    <dgm:cxn modelId="{DC004E44-4570-4E2A-B2AF-8D2AD2F0B191}" type="presOf" srcId="{8B9BB1E5-427B-4D5E-BE7A-AE05E6BB40E9}" destId="{B7BA3EBE-4727-4634-ADA6-45794D2FA567}" srcOrd="0" destOrd="0" presId="urn:microsoft.com/office/officeart/2005/8/layout/chevron2"/>
    <dgm:cxn modelId="{2FC6D017-3318-4DAA-9714-272C1B41959C}" type="presOf" srcId="{81914CE1-377F-4B7E-9B3A-4268C6D27919}" destId="{2084C991-604C-48F8-B023-9D66B61FC675}" srcOrd="0" destOrd="0" presId="urn:microsoft.com/office/officeart/2005/8/layout/chevron2"/>
    <dgm:cxn modelId="{803B46E8-3E02-4D64-A8B6-4D036879E428}" srcId="{8B9BB1E5-427B-4D5E-BE7A-AE05E6BB40E9}" destId="{C13C9E18-A593-4CF9-BB2B-A3A686A47F6C}" srcOrd="4" destOrd="0" parTransId="{AF48D6B8-D631-4B79-A30D-2FE2D0CDEC26}" sibTransId="{3E0BFF72-063E-4A1A-8566-35753E790E44}"/>
    <dgm:cxn modelId="{41ECAA32-A658-4282-A5EE-E05A01C1F30C}" srcId="{E5D4DA2B-078C-4155-81EE-2604F8B75691}" destId="{A495592E-EDD4-41EF-91A2-73C1EA61ABD8}" srcOrd="0" destOrd="0" parTransId="{6A9D4B0F-8601-4C7E-8EFD-68B5F94DCABE}" sibTransId="{B6032CAC-C8E2-4875-9794-55B7F41690FD}"/>
    <dgm:cxn modelId="{4F278655-314B-48A0-B282-5F2656DF4BCB}" srcId="{E74F39E0-80F2-45B3-94B2-85EF04BE0B72}" destId="{72F023B0-B45A-48B6-9CFD-49E1712287F8}" srcOrd="0" destOrd="0" parTransId="{683E911F-0994-408D-8FA4-36577CE9223A}" sibTransId="{D7BB9568-B4A1-4543-A123-D4100362A6C4}"/>
    <dgm:cxn modelId="{0F53F6E1-5193-4468-B496-E43447888A61}" type="presOf" srcId="{0D9423BE-0C43-4BDF-8893-BEA222EAF1FA}" destId="{C0F17105-1DB2-415C-BD82-B8955F45DBC0}" srcOrd="0" destOrd="0" presId="urn:microsoft.com/office/officeart/2005/8/layout/chevron2"/>
    <dgm:cxn modelId="{2D23B4F5-1C39-4FBA-A67A-AAF5635EE0CA}" srcId="{68050151-82D3-4132-96AF-F59E7FAA89CA}" destId="{07AC713F-D65B-4C22-A60B-8766EDFF9F3E}" srcOrd="0" destOrd="0" parTransId="{C67AA332-2AD2-4383-9CB3-CF826B6319C4}" sibTransId="{E9A22A13-1004-489D-9308-30BF6AA7AF8B}"/>
    <dgm:cxn modelId="{0626AC78-5036-41EA-BAAD-C009879DB797}" type="presOf" srcId="{07AC713F-D65B-4C22-A60B-8766EDFF9F3E}" destId="{A763776B-B76D-4D28-8BEB-4ACE203A596C}" srcOrd="0" destOrd="0" presId="urn:microsoft.com/office/officeart/2005/8/layout/chevron2"/>
    <dgm:cxn modelId="{D0087B09-EB7E-4137-BBD2-9561774E01D7}" type="presOf" srcId="{C13C9E18-A593-4CF9-BB2B-A3A686A47F6C}" destId="{4A1EF11A-806F-48EE-B61C-3E2EFEF57DD2}" srcOrd="0" destOrd="0" presId="urn:microsoft.com/office/officeart/2005/8/layout/chevron2"/>
    <dgm:cxn modelId="{7DFF1F43-47B0-4D70-8CC0-D6A012E3929B}" type="presOf" srcId="{E74F39E0-80F2-45B3-94B2-85EF04BE0B72}" destId="{D70935B1-CF11-4B53-99F7-17C592946183}" srcOrd="0" destOrd="0" presId="urn:microsoft.com/office/officeart/2005/8/layout/chevron2"/>
    <dgm:cxn modelId="{E240561C-ED98-4CEE-9BEC-80353F78646F}" type="presOf" srcId="{72F023B0-B45A-48B6-9CFD-49E1712287F8}" destId="{8866C864-C462-456C-BBB2-15DE44F9F6D2}" srcOrd="0" destOrd="0" presId="urn:microsoft.com/office/officeart/2005/8/layout/chevron2"/>
    <dgm:cxn modelId="{54F7FD49-D27A-40C4-90E4-8FFC4675CC40}" type="presParOf" srcId="{B7BA3EBE-4727-4634-ADA6-45794D2FA567}" destId="{C0583A8E-C683-4A0F-A3DC-8733671EEDEA}" srcOrd="0" destOrd="0" presId="urn:microsoft.com/office/officeart/2005/8/layout/chevron2"/>
    <dgm:cxn modelId="{684555AA-A263-44F4-81CF-49045158984E}" type="presParOf" srcId="{C0583A8E-C683-4A0F-A3DC-8733671EEDEA}" destId="{BC031431-0835-45D5-9A2F-53ADEB9F1D49}" srcOrd="0" destOrd="0" presId="urn:microsoft.com/office/officeart/2005/8/layout/chevron2"/>
    <dgm:cxn modelId="{BA365AD6-46D6-47D7-8A73-6121A99D516A}" type="presParOf" srcId="{C0583A8E-C683-4A0F-A3DC-8733671EEDEA}" destId="{A763776B-B76D-4D28-8BEB-4ACE203A596C}" srcOrd="1" destOrd="0" presId="urn:microsoft.com/office/officeart/2005/8/layout/chevron2"/>
    <dgm:cxn modelId="{678008BC-D9F2-49D2-B609-9AE54EA8C61A}" type="presParOf" srcId="{B7BA3EBE-4727-4634-ADA6-45794D2FA567}" destId="{67BB9948-4B49-4DE7-BADB-7231533B083E}" srcOrd="1" destOrd="0" presId="urn:microsoft.com/office/officeart/2005/8/layout/chevron2"/>
    <dgm:cxn modelId="{C3586805-47DA-45ED-BABE-B4D0D137F64F}" type="presParOf" srcId="{B7BA3EBE-4727-4634-ADA6-45794D2FA567}" destId="{FA1CCC8C-25FC-4DB6-B328-8D5229F81921}" srcOrd="2" destOrd="0" presId="urn:microsoft.com/office/officeart/2005/8/layout/chevron2"/>
    <dgm:cxn modelId="{36152EE0-BBC8-4823-BF27-7E9366D60A2F}" type="presParOf" srcId="{FA1CCC8C-25FC-4DB6-B328-8D5229F81921}" destId="{F176420C-3A1E-46D6-B1FC-4B298CE7EE05}" srcOrd="0" destOrd="0" presId="urn:microsoft.com/office/officeart/2005/8/layout/chevron2"/>
    <dgm:cxn modelId="{C06DA9AE-9964-4950-A026-008EC7E8A3F5}" type="presParOf" srcId="{FA1CCC8C-25FC-4DB6-B328-8D5229F81921}" destId="{50AD4E3D-ABBA-4F5B-BE34-2E800A70B44A}" srcOrd="1" destOrd="0" presId="urn:microsoft.com/office/officeart/2005/8/layout/chevron2"/>
    <dgm:cxn modelId="{56AD879D-5E36-4787-B597-1C3123836016}" type="presParOf" srcId="{B7BA3EBE-4727-4634-ADA6-45794D2FA567}" destId="{C629FC81-9311-4C2D-A4C7-29CF0E24D7B0}" srcOrd="3" destOrd="0" presId="urn:microsoft.com/office/officeart/2005/8/layout/chevron2"/>
    <dgm:cxn modelId="{9AE8F65E-6C86-44D8-BCE8-CBAE1839C729}" type="presParOf" srcId="{B7BA3EBE-4727-4634-ADA6-45794D2FA567}" destId="{8620FA9E-CB77-42CC-8CF6-647064CF80C9}" srcOrd="4" destOrd="0" presId="urn:microsoft.com/office/officeart/2005/8/layout/chevron2"/>
    <dgm:cxn modelId="{CAD22DBE-B382-43D3-BEDF-CE77A2ABC181}" type="presParOf" srcId="{8620FA9E-CB77-42CC-8CF6-647064CF80C9}" destId="{D70935B1-CF11-4B53-99F7-17C592946183}" srcOrd="0" destOrd="0" presId="urn:microsoft.com/office/officeart/2005/8/layout/chevron2"/>
    <dgm:cxn modelId="{633980B8-1A17-41BD-8B78-55A363C8DB47}" type="presParOf" srcId="{8620FA9E-CB77-42CC-8CF6-647064CF80C9}" destId="{8866C864-C462-456C-BBB2-15DE44F9F6D2}" srcOrd="1" destOrd="0" presId="urn:microsoft.com/office/officeart/2005/8/layout/chevron2"/>
    <dgm:cxn modelId="{B5A7F109-F1F3-4532-8400-8417D9D5352C}" type="presParOf" srcId="{B7BA3EBE-4727-4634-ADA6-45794D2FA567}" destId="{B0E3B1EF-C4B6-4ABA-901B-194FBEF5A559}" srcOrd="5" destOrd="0" presId="urn:microsoft.com/office/officeart/2005/8/layout/chevron2"/>
    <dgm:cxn modelId="{39877635-CCBE-4DB0-837D-F8B5965377B9}" type="presParOf" srcId="{B7BA3EBE-4727-4634-ADA6-45794D2FA567}" destId="{2FB0D2EF-E07D-4722-A1BA-6D813FFFA0E8}" srcOrd="6" destOrd="0" presId="urn:microsoft.com/office/officeart/2005/8/layout/chevron2"/>
    <dgm:cxn modelId="{0CB76A43-140F-498A-B789-D885215FB177}" type="presParOf" srcId="{2FB0D2EF-E07D-4722-A1BA-6D813FFFA0E8}" destId="{C0F17105-1DB2-415C-BD82-B8955F45DBC0}" srcOrd="0" destOrd="0" presId="urn:microsoft.com/office/officeart/2005/8/layout/chevron2"/>
    <dgm:cxn modelId="{3AB94539-CC04-47F5-8C3C-DECEE4B96183}" type="presParOf" srcId="{2FB0D2EF-E07D-4722-A1BA-6D813FFFA0E8}" destId="{A897C372-B512-46C5-A57E-D55EF9C4B3D5}" srcOrd="1" destOrd="0" presId="urn:microsoft.com/office/officeart/2005/8/layout/chevron2"/>
    <dgm:cxn modelId="{0C2FFE19-695E-40F7-B3C3-7AA8F30C24EA}" type="presParOf" srcId="{B7BA3EBE-4727-4634-ADA6-45794D2FA567}" destId="{ABC84DA3-7B20-4126-9391-456B8A28CD04}" srcOrd="7" destOrd="0" presId="urn:microsoft.com/office/officeart/2005/8/layout/chevron2"/>
    <dgm:cxn modelId="{798BF0FA-4CE8-45FA-B46A-D51E6EC2E23A}" type="presParOf" srcId="{B7BA3EBE-4727-4634-ADA6-45794D2FA567}" destId="{C8105397-311A-42D8-BEA7-93EE35AB2B73}" srcOrd="8" destOrd="0" presId="urn:microsoft.com/office/officeart/2005/8/layout/chevron2"/>
    <dgm:cxn modelId="{15BBEEB7-01CB-4464-83EB-BC0843F0341C}" type="presParOf" srcId="{C8105397-311A-42D8-BEA7-93EE35AB2B73}" destId="{4A1EF11A-806F-48EE-B61C-3E2EFEF57DD2}" srcOrd="0" destOrd="0" presId="urn:microsoft.com/office/officeart/2005/8/layout/chevron2"/>
    <dgm:cxn modelId="{927F6661-858C-43C2-9DBD-DD7ECF544BD0}" type="presParOf" srcId="{C8105397-311A-42D8-BEA7-93EE35AB2B73}" destId="{2084C991-604C-48F8-B023-9D66B61FC675}"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CB2CC2-72AC-47C4-83A8-39E9B205752C}" type="doc">
      <dgm:prSet loTypeId="urn:microsoft.com/office/officeart/2005/8/layout/process1" loCatId="process" qsTypeId="urn:microsoft.com/office/officeart/2005/8/quickstyle/simple5" qsCatId="simple" csTypeId="urn:microsoft.com/office/officeart/2005/8/colors/colorful3" csCatId="colorful" phldr="1"/>
      <dgm:spPr/>
      <dgm:t>
        <a:bodyPr/>
        <a:lstStyle/>
        <a:p>
          <a:pPr rtl="1"/>
          <a:endParaRPr lang="fa-IR"/>
        </a:p>
      </dgm:t>
    </dgm:pt>
    <dgm:pt modelId="{7DF39DC5-08B9-402C-9BA4-EF6C4B6D45D8}">
      <dgm:prSet phldrT="[Text]" custT="1"/>
      <dgm:spPr/>
      <dgm:t>
        <a:bodyPr/>
        <a:lstStyle/>
        <a:p>
          <a:pPr algn="justLow" rtl="1"/>
          <a:r>
            <a:rPr lang="fa-IR" sz="1400" dirty="0" smtClean="0">
              <a:latin typeface="Calibri"/>
              <a:ea typeface="Calibri"/>
              <a:cs typeface="B Titr" pitchFamily="2" charset="-78"/>
            </a:rPr>
            <a:t>زمينه‌هاي طلاق و جدايي </a:t>
          </a:r>
          <a:endParaRPr lang="fa-IR" sz="1400" dirty="0"/>
        </a:p>
      </dgm:t>
    </dgm:pt>
    <dgm:pt modelId="{4610C98F-6A5F-4F6A-B64F-A84E747FE980}" type="parTrans" cxnId="{92BA0C3D-150D-406D-9983-3D001FD39DD3}">
      <dgm:prSet/>
      <dgm:spPr/>
      <dgm:t>
        <a:bodyPr/>
        <a:lstStyle/>
        <a:p>
          <a:pPr rtl="1"/>
          <a:endParaRPr lang="fa-IR"/>
        </a:p>
      </dgm:t>
    </dgm:pt>
    <dgm:pt modelId="{8D470BDC-5460-4F87-AB22-394663701AEC}" type="sibTrans" cxnId="{92BA0C3D-150D-406D-9983-3D001FD39DD3}">
      <dgm:prSet/>
      <dgm:spPr/>
      <dgm:t>
        <a:bodyPr/>
        <a:lstStyle/>
        <a:p>
          <a:pPr rtl="1"/>
          <a:endParaRPr lang="fa-IR"/>
        </a:p>
      </dgm:t>
    </dgm:pt>
    <dgm:pt modelId="{F6F21851-1374-464D-AC2F-E3C6878265D0}">
      <dgm:prSet phldrT="[Text]" custT="1"/>
      <dgm:spPr/>
      <dgm:t>
        <a:bodyPr/>
        <a:lstStyle/>
        <a:p>
          <a:pPr rtl="1"/>
          <a:r>
            <a:rPr lang="fa-IR" sz="1400" dirty="0" smtClean="0">
              <a:latin typeface="Calibri"/>
              <a:ea typeface="Calibri"/>
              <a:cs typeface="B Titr" pitchFamily="2" charset="-78"/>
            </a:rPr>
            <a:t>سردي و بي‌مهري زوجین</a:t>
          </a:r>
          <a:endParaRPr lang="fa-IR" sz="1400" dirty="0"/>
        </a:p>
      </dgm:t>
    </dgm:pt>
    <dgm:pt modelId="{8574D44E-0DD3-44FA-83E5-662EF0008620}" type="parTrans" cxnId="{9CABCC4D-D637-4CD2-8274-36CC0D739B66}">
      <dgm:prSet/>
      <dgm:spPr/>
      <dgm:t>
        <a:bodyPr/>
        <a:lstStyle/>
        <a:p>
          <a:pPr rtl="1"/>
          <a:endParaRPr lang="fa-IR"/>
        </a:p>
      </dgm:t>
    </dgm:pt>
    <dgm:pt modelId="{F90C2909-D979-4077-A211-F5C855C019DF}" type="sibTrans" cxnId="{9CABCC4D-D637-4CD2-8274-36CC0D739B66}">
      <dgm:prSet/>
      <dgm:spPr/>
      <dgm:t>
        <a:bodyPr/>
        <a:lstStyle/>
        <a:p>
          <a:pPr rtl="1"/>
          <a:endParaRPr lang="fa-IR"/>
        </a:p>
      </dgm:t>
    </dgm:pt>
    <dgm:pt modelId="{7F229E97-E0BC-48C3-9962-5AD7AFFF6055}">
      <dgm:prSet phldrT="[Text]" custT="1"/>
      <dgm:spPr/>
      <dgm:t>
        <a:bodyPr/>
        <a:lstStyle/>
        <a:p>
          <a:pPr rtl="1"/>
          <a:r>
            <a:rPr lang="fa-IR" sz="1400" dirty="0" smtClean="0">
              <a:latin typeface="Calibri"/>
              <a:ea typeface="Calibri"/>
              <a:cs typeface="B Titr" pitchFamily="2" charset="-78"/>
            </a:rPr>
            <a:t>عدم تمايل به روابط زناشويي </a:t>
          </a:r>
          <a:endParaRPr lang="fa-IR" sz="1400" dirty="0"/>
        </a:p>
      </dgm:t>
    </dgm:pt>
    <dgm:pt modelId="{95329AC9-BCAB-4310-8C3D-51503AD312D4}" type="parTrans" cxnId="{F911B6F6-0B8B-4A08-AFD2-60A764DC635D}">
      <dgm:prSet/>
      <dgm:spPr/>
      <dgm:t>
        <a:bodyPr/>
        <a:lstStyle/>
        <a:p>
          <a:pPr rtl="1"/>
          <a:endParaRPr lang="fa-IR"/>
        </a:p>
      </dgm:t>
    </dgm:pt>
    <dgm:pt modelId="{66EC395F-A419-41F4-9A77-DED26ED73F03}" type="sibTrans" cxnId="{F911B6F6-0B8B-4A08-AFD2-60A764DC635D}">
      <dgm:prSet/>
      <dgm:spPr/>
      <dgm:t>
        <a:bodyPr/>
        <a:lstStyle/>
        <a:p>
          <a:pPr rtl="1"/>
          <a:endParaRPr lang="fa-IR"/>
        </a:p>
      </dgm:t>
    </dgm:pt>
    <dgm:pt modelId="{650C95E6-2667-47E8-8BCA-D4DE35222F23}">
      <dgm:prSet phldrT="[Text]" custT="1"/>
      <dgm:spPr/>
      <dgm:t>
        <a:bodyPr/>
        <a:lstStyle/>
        <a:p>
          <a:pPr rtl="1"/>
          <a:r>
            <a:rPr lang="fa-IR" sz="1200" b="1" dirty="0" smtClean="0">
              <a:latin typeface="Calibri"/>
              <a:ea typeface="Calibri"/>
              <a:cs typeface="B Titr" pitchFamily="2" charset="-78"/>
            </a:rPr>
            <a:t>كُندي يا تسريعِ اِنزال مني   ویاناتوانی جنسی                    </a:t>
          </a:r>
          <a:endParaRPr lang="fa-IR" sz="1200" b="1" dirty="0">
            <a:latin typeface="Calibri"/>
            <a:ea typeface="Calibri"/>
            <a:cs typeface="B Titr" pitchFamily="2" charset="-78"/>
          </a:endParaRPr>
        </a:p>
      </dgm:t>
    </dgm:pt>
    <dgm:pt modelId="{B86F13D0-84E6-4A7A-B592-5109B770D2EB}" type="parTrans" cxnId="{59A1FA8C-1FBB-4E75-8CF4-CD89CB7512F7}">
      <dgm:prSet/>
      <dgm:spPr/>
      <dgm:t>
        <a:bodyPr/>
        <a:lstStyle/>
        <a:p>
          <a:pPr rtl="1"/>
          <a:endParaRPr lang="fa-IR"/>
        </a:p>
      </dgm:t>
    </dgm:pt>
    <dgm:pt modelId="{41FE6CDA-2105-4CC2-8A14-D9CEB02E6566}" type="sibTrans" cxnId="{59A1FA8C-1FBB-4E75-8CF4-CD89CB7512F7}">
      <dgm:prSet/>
      <dgm:spPr/>
      <dgm:t>
        <a:bodyPr/>
        <a:lstStyle/>
        <a:p>
          <a:pPr rtl="1"/>
          <a:endParaRPr lang="fa-IR"/>
        </a:p>
      </dgm:t>
    </dgm:pt>
    <dgm:pt modelId="{4126E7F6-0048-44D6-8B28-EB9EFB0D6085}">
      <dgm:prSet phldrT="[Text]" custT="1"/>
      <dgm:spPr/>
      <dgm:t>
        <a:bodyPr/>
        <a:lstStyle/>
        <a:p>
          <a:pPr rtl="1"/>
          <a:r>
            <a:rPr lang="fa-IR" sz="1600" b="1" dirty="0" smtClean="0">
              <a:latin typeface="Calibri"/>
              <a:ea typeface="Calibri"/>
              <a:cs typeface="B Titr" pitchFamily="2" charset="-78"/>
            </a:rPr>
            <a:t>خودارضايي</a:t>
          </a:r>
          <a:endParaRPr lang="fa-IR" sz="1600" dirty="0">
            <a:cs typeface="B Titr" pitchFamily="2" charset="-78"/>
          </a:endParaRPr>
        </a:p>
      </dgm:t>
    </dgm:pt>
    <dgm:pt modelId="{E4806D3E-D31E-40A9-A8E2-534D67F534BA}" type="parTrans" cxnId="{63C6FB30-D29F-40ED-A788-09D92CBAC7E6}">
      <dgm:prSet/>
      <dgm:spPr/>
      <dgm:t>
        <a:bodyPr/>
        <a:lstStyle/>
        <a:p>
          <a:pPr rtl="1"/>
          <a:endParaRPr lang="fa-IR"/>
        </a:p>
      </dgm:t>
    </dgm:pt>
    <dgm:pt modelId="{0644B149-F676-44D2-A542-F86E53DF7894}" type="sibTrans" cxnId="{63C6FB30-D29F-40ED-A788-09D92CBAC7E6}">
      <dgm:prSet/>
      <dgm:spPr/>
      <dgm:t>
        <a:bodyPr/>
        <a:lstStyle/>
        <a:p>
          <a:pPr rtl="1"/>
          <a:endParaRPr lang="fa-IR"/>
        </a:p>
      </dgm:t>
    </dgm:pt>
    <dgm:pt modelId="{A79B5EEC-400F-4A9A-966A-4C6D17E15C3F}" type="pres">
      <dgm:prSet presAssocID="{48CB2CC2-72AC-47C4-83A8-39E9B205752C}" presName="Name0" presStyleCnt="0">
        <dgm:presLayoutVars>
          <dgm:dir/>
          <dgm:resizeHandles val="exact"/>
        </dgm:presLayoutVars>
      </dgm:prSet>
      <dgm:spPr/>
      <dgm:t>
        <a:bodyPr/>
        <a:lstStyle/>
        <a:p>
          <a:pPr rtl="1"/>
          <a:endParaRPr lang="fa-IR"/>
        </a:p>
      </dgm:t>
    </dgm:pt>
    <dgm:pt modelId="{CA00B65E-306F-47A4-8596-B755F4D56C0F}" type="pres">
      <dgm:prSet presAssocID="{7DF39DC5-08B9-402C-9BA4-EF6C4B6D45D8}" presName="node" presStyleLbl="node1" presStyleIdx="0" presStyleCnt="5" custScaleX="57342" custScaleY="62074">
        <dgm:presLayoutVars>
          <dgm:bulletEnabled val="1"/>
        </dgm:presLayoutVars>
      </dgm:prSet>
      <dgm:spPr/>
      <dgm:t>
        <a:bodyPr/>
        <a:lstStyle/>
        <a:p>
          <a:pPr rtl="1"/>
          <a:endParaRPr lang="fa-IR"/>
        </a:p>
      </dgm:t>
    </dgm:pt>
    <dgm:pt modelId="{576EA595-11F7-4B6A-971B-56DD761A60EF}" type="pres">
      <dgm:prSet presAssocID="{8D470BDC-5460-4F87-AB22-394663701AEC}" presName="sibTrans" presStyleLbl="sibTrans2D1" presStyleIdx="0" presStyleCnt="4" custFlipHor="1" custScaleX="181313" custScaleY="64581" custLinFactNeighborX="935" custLinFactNeighborY="-8852"/>
      <dgm:spPr/>
      <dgm:t>
        <a:bodyPr/>
        <a:lstStyle/>
        <a:p>
          <a:pPr rtl="1"/>
          <a:endParaRPr lang="fa-IR"/>
        </a:p>
      </dgm:t>
    </dgm:pt>
    <dgm:pt modelId="{9F40686F-C3DF-4E34-BEA3-032780C53572}" type="pres">
      <dgm:prSet presAssocID="{8D470BDC-5460-4F87-AB22-394663701AEC}" presName="connectorText" presStyleLbl="sibTrans2D1" presStyleIdx="0" presStyleCnt="4"/>
      <dgm:spPr/>
      <dgm:t>
        <a:bodyPr/>
        <a:lstStyle/>
        <a:p>
          <a:pPr rtl="1"/>
          <a:endParaRPr lang="fa-IR"/>
        </a:p>
      </dgm:t>
    </dgm:pt>
    <dgm:pt modelId="{B925CFAC-8666-4666-98EF-DBC8A8B2FE66}" type="pres">
      <dgm:prSet presAssocID="{F6F21851-1374-464D-AC2F-E3C6878265D0}" presName="node" presStyleLbl="node1" presStyleIdx="1" presStyleCnt="5" custScaleX="64391" custScaleY="56050">
        <dgm:presLayoutVars>
          <dgm:bulletEnabled val="1"/>
        </dgm:presLayoutVars>
      </dgm:prSet>
      <dgm:spPr/>
      <dgm:t>
        <a:bodyPr/>
        <a:lstStyle/>
        <a:p>
          <a:pPr rtl="1"/>
          <a:endParaRPr lang="fa-IR"/>
        </a:p>
      </dgm:t>
    </dgm:pt>
    <dgm:pt modelId="{4A6A771C-A473-4324-AA05-4178BAE8DC06}" type="pres">
      <dgm:prSet presAssocID="{F90C2909-D979-4077-A211-F5C855C019DF}" presName="sibTrans" presStyleLbl="sibTrans2D1" presStyleIdx="1" presStyleCnt="4" custFlipHor="1" custScaleX="170930" custScaleY="64582"/>
      <dgm:spPr/>
      <dgm:t>
        <a:bodyPr/>
        <a:lstStyle/>
        <a:p>
          <a:pPr rtl="1"/>
          <a:endParaRPr lang="fa-IR"/>
        </a:p>
      </dgm:t>
    </dgm:pt>
    <dgm:pt modelId="{C31E31A0-FDC6-4679-BB85-065FEFDFFF00}" type="pres">
      <dgm:prSet presAssocID="{F90C2909-D979-4077-A211-F5C855C019DF}" presName="connectorText" presStyleLbl="sibTrans2D1" presStyleIdx="1" presStyleCnt="4"/>
      <dgm:spPr/>
      <dgm:t>
        <a:bodyPr/>
        <a:lstStyle/>
        <a:p>
          <a:pPr rtl="1"/>
          <a:endParaRPr lang="fa-IR"/>
        </a:p>
      </dgm:t>
    </dgm:pt>
    <dgm:pt modelId="{CB1F733F-BD35-4639-8F69-59ACEFBEAF6A}" type="pres">
      <dgm:prSet presAssocID="{7F229E97-E0BC-48C3-9962-5AD7AFFF6055}" presName="node" presStyleLbl="node1" presStyleIdx="2" presStyleCnt="5" custScaleX="60638" custScaleY="56863" custLinFactNeighborX="-9581" custLinFactNeighborY="2577">
        <dgm:presLayoutVars>
          <dgm:bulletEnabled val="1"/>
        </dgm:presLayoutVars>
      </dgm:prSet>
      <dgm:spPr/>
      <dgm:t>
        <a:bodyPr/>
        <a:lstStyle/>
        <a:p>
          <a:pPr rtl="1"/>
          <a:endParaRPr lang="fa-IR"/>
        </a:p>
      </dgm:t>
    </dgm:pt>
    <dgm:pt modelId="{351952C2-C724-4187-B186-75950AA677FB}" type="pres">
      <dgm:prSet presAssocID="{66EC395F-A419-41F4-9A77-DED26ED73F03}" presName="sibTrans" presStyleLbl="sibTrans2D1" presStyleIdx="2" presStyleCnt="4" custFlipHor="1" custScaleX="176798" custScaleY="71699"/>
      <dgm:spPr/>
      <dgm:t>
        <a:bodyPr/>
        <a:lstStyle/>
        <a:p>
          <a:pPr rtl="1"/>
          <a:endParaRPr lang="fa-IR"/>
        </a:p>
      </dgm:t>
    </dgm:pt>
    <dgm:pt modelId="{E4ED3538-043D-4E00-8E2F-919866DF8A93}" type="pres">
      <dgm:prSet presAssocID="{66EC395F-A419-41F4-9A77-DED26ED73F03}" presName="connectorText" presStyleLbl="sibTrans2D1" presStyleIdx="2" presStyleCnt="4"/>
      <dgm:spPr/>
      <dgm:t>
        <a:bodyPr/>
        <a:lstStyle/>
        <a:p>
          <a:pPr rtl="1"/>
          <a:endParaRPr lang="fa-IR"/>
        </a:p>
      </dgm:t>
    </dgm:pt>
    <dgm:pt modelId="{6E2A83DB-E394-4201-B6C7-E54F10363EE7}" type="pres">
      <dgm:prSet presAssocID="{650C95E6-2667-47E8-8BCA-D4DE35222F23}" presName="node" presStyleLbl="node1" presStyleIdx="3" presStyleCnt="5" custScaleX="57342" custScaleY="62074">
        <dgm:presLayoutVars>
          <dgm:bulletEnabled val="1"/>
        </dgm:presLayoutVars>
      </dgm:prSet>
      <dgm:spPr/>
      <dgm:t>
        <a:bodyPr/>
        <a:lstStyle/>
        <a:p>
          <a:pPr rtl="1"/>
          <a:endParaRPr lang="fa-IR"/>
        </a:p>
      </dgm:t>
    </dgm:pt>
    <dgm:pt modelId="{85BD1F6D-3890-46ED-892A-1902B314EAB9}" type="pres">
      <dgm:prSet presAssocID="{41FE6CDA-2105-4CC2-8A14-D9CEB02E6566}" presName="sibTrans" presStyleLbl="sibTrans2D1" presStyleIdx="3" presStyleCnt="4" custFlipHor="1" custScaleX="165216" custScaleY="64581"/>
      <dgm:spPr/>
      <dgm:t>
        <a:bodyPr/>
        <a:lstStyle/>
        <a:p>
          <a:pPr rtl="1"/>
          <a:endParaRPr lang="fa-IR"/>
        </a:p>
      </dgm:t>
    </dgm:pt>
    <dgm:pt modelId="{1B730FE6-F770-489A-AC9E-591C8EC25375}" type="pres">
      <dgm:prSet presAssocID="{41FE6CDA-2105-4CC2-8A14-D9CEB02E6566}" presName="connectorText" presStyleLbl="sibTrans2D1" presStyleIdx="3" presStyleCnt="4"/>
      <dgm:spPr/>
      <dgm:t>
        <a:bodyPr/>
        <a:lstStyle/>
        <a:p>
          <a:pPr rtl="1"/>
          <a:endParaRPr lang="fa-IR"/>
        </a:p>
      </dgm:t>
    </dgm:pt>
    <dgm:pt modelId="{1CBD27E1-6316-420E-9DF1-9A80476CE476}" type="pres">
      <dgm:prSet presAssocID="{4126E7F6-0048-44D6-8B28-EB9EFB0D6085}" presName="node" presStyleLbl="node1" presStyleIdx="4" presStyleCnt="5" custScaleX="60638" custScaleY="56863">
        <dgm:presLayoutVars>
          <dgm:bulletEnabled val="1"/>
        </dgm:presLayoutVars>
      </dgm:prSet>
      <dgm:spPr/>
      <dgm:t>
        <a:bodyPr/>
        <a:lstStyle/>
        <a:p>
          <a:pPr rtl="1"/>
          <a:endParaRPr lang="fa-IR"/>
        </a:p>
      </dgm:t>
    </dgm:pt>
  </dgm:ptLst>
  <dgm:cxnLst>
    <dgm:cxn modelId="{5F2C908F-BF25-4841-84A5-1CFFAB1C4713}" type="presOf" srcId="{66EC395F-A419-41F4-9A77-DED26ED73F03}" destId="{E4ED3538-043D-4E00-8E2F-919866DF8A93}" srcOrd="1" destOrd="0" presId="urn:microsoft.com/office/officeart/2005/8/layout/process1"/>
    <dgm:cxn modelId="{F911B6F6-0B8B-4A08-AFD2-60A764DC635D}" srcId="{48CB2CC2-72AC-47C4-83A8-39E9B205752C}" destId="{7F229E97-E0BC-48C3-9962-5AD7AFFF6055}" srcOrd="2" destOrd="0" parTransId="{95329AC9-BCAB-4310-8C3D-51503AD312D4}" sibTransId="{66EC395F-A419-41F4-9A77-DED26ED73F03}"/>
    <dgm:cxn modelId="{92BA0C3D-150D-406D-9983-3D001FD39DD3}" srcId="{48CB2CC2-72AC-47C4-83A8-39E9B205752C}" destId="{7DF39DC5-08B9-402C-9BA4-EF6C4B6D45D8}" srcOrd="0" destOrd="0" parTransId="{4610C98F-6A5F-4F6A-B64F-A84E747FE980}" sibTransId="{8D470BDC-5460-4F87-AB22-394663701AEC}"/>
    <dgm:cxn modelId="{3A9F5C0D-9EEF-426A-B620-91CEB8F6358D}" type="presOf" srcId="{66EC395F-A419-41F4-9A77-DED26ED73F03}" destId="{351952C2-C724-4187-B186-75950AA677FB}" srcOrd="0" destOrd="0" presId="urn:microsoft.com/office/officeart/2005/8/layout/process1"/>
    <dgm:cxn modelId="{555B297F-E6BA-469E-970F-D04114E64BBD}" type="presOf" srcId="{F90C2909-D979-4077-A211-F5C855C019DF}" destId="{4A6A771C-A473-4324-AA05-4178BAE8DC06}" srcOrd="0" destOrd="0" presId="urn:microsoft.com/office/officeart/2005/8/layout/process1"/>
    <dgm:cxn modelId="{9160F694-486A-43CE-A88A-6876AB9D71C9}" type="presOf" srcId="{41FE6CDA-2105-4CC2-8A14-D9CEB02E6566}" destId="{1B730FE6-F770-489A-AC9E-591C8EC25375}" srcOrd="1" destOrd="0" presId="urn:microsoft.com/office/officeart/2005/8/layout/process1"/>
    <dgm:cxn modelId="{84042557-55F3-40EF-8BFE-034C099C956D}" type="presOf" srcId="{7DF39DC5-08B9-402C-9BA4-EF6C4B6D45D8}" destId="{CA00B65E-306F-47A4-8596-B755F4D56C0F}" srcOrd="0" destOrd="0" presId="urn:microsoft.com/office/officeart/2005/8/layout/process1"/>
    <dgm:cxn modelId="{3C1081BA-E8C8-4678-90F5-1D8FB17B5E9E}" type="presOf" srcId="{F6F21851-1374-464D-AC2F-E3C6878265D0}" destId="{B925CFAC-8666-4666-98EF-DBC8A8B2FE66}" srcOrd="0" destOrd="0" presId="urn:microsoft.com/office/officeart/2005/8/layout/process1"/>
    <dgm:cxn modelId="{D7B9048C-81A7-404F-AF35-4D9E8DCCCF25}" type="presOf" srcId="{650C95E6-2667-47E8-8BCA-D4DE35222F23}" destId="{6E2A83DB-E394-4201-B6C7-E54F10363EE7}" srcOrd="0" destOrd="0" presId="urn:microsoft.com/office/officeart/2005/8/layout/process1"/>
    <dgm:cxn modelId="{9CABCC4D-D637-4CD2-8274-36CC0D739B66}" srcId="{48CB2CC2-72AC-47C4-83A8-39E9B205752C}" destId="{F6F21851-1374-464D-AC2F-E3C6878265D0}" srcOrd="1" destOrd="0" parTransId="{8574D44E-0DD3-44FA-83E5-662EF0008620}" sibTransId="{F90C2909-D979-4077-A211-F5C855C019DF}"/>
    <dgm:cxn modelId="{52DCF892-0E08-4DDF-AC46-AFF3A37ADDEF}" type="presOf" srcId="{41FE6CDA-2105-4CC2-8A14-D9CEB02E6566}" destId="{85BD1F6D-3890-46ED-892A-1902B314EAB9}" srcOrd="0" destOrd="0" presId="urn:microsoft.com/office/officeart/2005/8/layout/process1"/>
    <dgm:cxn modelId="{8E8F4CCB-AFD8-44F2-8994-B76F81993855}" type="presOf" srcId="{F90C2909-D979-4077-A211-F5C855C019DF}" destId="{C31E31A0-FDC6-4679-BB85-065FEFDFFF00}" srcOrd="1" destOrd="0" presId="urn:microsoft.com/office/officeart/2005/8/layout/process1"/>
    <dgm:cxn modelId="{2E45AB1E-74C4-4B9C-B61C-76719F499461}" type="presOf" srcId="{48CB2CC2-72AC-47C4-83A8-39E9B205752C}" destId="{A79B5EEC-400F-4A9A-966A-4C6D17E15C3F}" srcOrd="0" destOrd="0" presId="urn:microsoft.com/office/officeart/2005/8/layout/process1"/>
    <dgm:cxn modelId="{1A6DB288-9869-49EA-8B49-B388E46875B2}" type="presOf" srcId="{7F229E97-E0BC-48C3-9962-5AD7AFFF6055}" destId="{CB1F733F-BD35-4639-8F69-59ACEFBEAF6A}" srcOrd="0" destOrd="0" presId="urn:microsoft.com/office/officeart/2005/8/layout/process1"/>
    <dgm:cxn modelId="{59A1FA8C-1FBB-4E75-8CF4-CD89CB7512F7}" srcId="{48CB2CC2-72AC-47C4-83A8-39E9B205752C}" destId="{650C95E6-2667-47E8-8BCA-D4DE35222F23}" srcOrd="3" destOrd="0" parTransId="{B86F13D0-84E6-4A7A-B592-5109B770D2EB}" sibTransId="{41FE6CDA-2105-4CC2-8A14-D9CEB02E6566}"/>
    <dgm:cxn modelId="{258B7EBF-4BAE-4489-A2A6-3D2C4984B3ED}" type="presOf" srcId="{8D470BDC-5460-4F87-AB22-394663701AEC}" destId="{576EA595-11F7-4B6A-971B-56DD761A60EF}" srcOrd="0" destOrd="0" presId="urn:microsoft.com/office/officeart/2005/8/layout/process1"/>
    <dgm:cxn modelId="{0B5D18A1-9DBB-4BE1-BBF6-30D2EB99CDDE}" type="presOf" srcId="{4126E7F6-0048-44D6-8B28-EB9EFB0D6085}" destId="{1CBD27E1-6316-420E-9DF1-9A80476CE476}" srcOrd="0" destOrd="0" presId="urn:microsoft.com/office/officeart/2005/8/layout/process1"/>
    <dgm:cxn modelId="{63C6FB30-D29F-40ED-A788-09D92CBAC7E6}" srcId="{48CB2CC2-72AC-47C4-83A8-39E9B205752C}" destId="{4126E7F6-0048-44D6-8B28-EB9EFB0D6085}" srcOrd="4" destOrd="0" parTransId="{E4806D3E-D31E-40A9-A8E2-534D67F534BA}" sibTransId="{0644B149-F676-44D2-A542-F86E53DF7894}"/>
    <dgm:cxn modelId="{A1896CBF-8655-43AA-BD1D-814DD4450F85}" type="presOf" srcId="{8D470BDC-5460-4F87-AB22-394663701AEC}" destId="{9F40686F-C3DF-4E34-BEA3-032780C53572}" srcOrd="1" destOrd="0" presId="urn:microsoft.com/office/officeart/2005/8/layout/process1"/>
    <dgm:cxn modelId="{71F06455-E9F0-4369-8CC1-748DEB7BCDED}" type="presParOf" srcId="{A79B5EEC-400F-4A9A-966A-4C6D17E15C3F}" destId="{CA00B65E-306F-47A4-8596-B755F4D56C0F}" srcOrd="0" destOrd="0" presId="urn:microsoft.com/office/officeart/2005/8/layout/process1"/>
    <dgm:cxn modelId="{6FA03A81-3C4B-4B0E-9A6E-BC3FA84D21D2}" type="presParOf" srcId="{A79B5EEC-400F-4A9A-966A-4C6D17E15C3F}" destId="{576EA595-11F7-4B6A-971B-56DD761A60EF}" srcOrd="1" destOrd="0" presId="urn:microsoft.com/office/officeart/2005/8/layout/process1"/>
    <dgm:cxn modelId="{17A3A289-DE0B-411B-92EB-1BB29FE28861}" type="presParOf" srcId="{576EA595-11F7-4B6A-971B-56DD761A60EF}" destId="{9F40686F-C3DF-4E34-BEA3-032780C53572}" srcOrd="0" destOrd="0" presId="urn:microsoft.com/office/officeart/2005/8/layout/process1"/>
    <dgm:cxn modelId="{56AB53E1-5832-4887-82C3-6CB6DAF235D1}" type="presParOf" srcId="{A79B5EEC-400F-4A9A-966A-4C6D17E15C3F}" destId="{B925CFAC-8666-4666-98EF-DBC8A8B2FE66}" srcOrd="2" destOrd="0" presId="urn:microsoft.com/office/officeart/2005/8/layout/process1"/>
    <dgm:cxn modelId="{33653513-A3FE-4B44-A2C1-263C7DFA2353}" type="presParOf" srcId="{A79B5EEC-400F-4A9A-966A-4C6D17E15C3F}" destId="{4A6A771C-A473-4324-AA05-4178BAE8DC06}" srcOrd="3" destOrd="0" presId="urn:microsoft.com/office/officeart/2005/8/layout/process1"/>
    <dgm:cxn modelId="{B84182CC-E035-43AB-A96D-AC2BA70FC945}" type="presParOf" srcId="{4A6A771C-A473-4324-AA05-4178BAE8DC06}" destId="{C31E31A0-FDC6-4679-BB85-065FEFDFFF00}" srcOrd="0" destOrd="0" presId="urn:microsoft.com/office/officeart/2005/8/layout/process1"/>
    <dgm:cxn modelId="{504414F5-9DAA-4273-8B80-420104EC1224}" type="presParOf" srcId="{A79B5EEC-400F-4A9A-966A-4C6D17E15C3F}" destId="{CB1F733F-BD35-4639-8F69-59ACEFBEAF6A}" srcOrd="4" destOrd="0" presId="urn:microsoft.com/office/officeart/2005/8/layout/process1"/>
    <dgm:cxn modelId="{C39CA1A4-C0F2-4209-AF1C-D6266AF8506C}" type="presParOf" srcId="{A79B5EEC-400F-4A9A-966A-4C6D17E15C3F}" destId="{351952C2-C724-4187-B186-75950AA677FB}" srcOrd="5" destOrd="0" presId="urn:microsoft.com/office/officeart/2005/8/layout/process1"/>
    <dgm:cxn modelId="{1C70F435-15DB-4CBC-9AF4-7DA5BF16DAB5}" type="presParOf" srcId="{351952C2-C724-4187-B186-75950AA677FB}" destId="{E4ED3538-043D-4E00-8E2F-919866DF8A93}" srcOrd="0" destOrd="0" presId="urn:microsoft.com/office/officeart/2005/8/layout/process1"/>
    <dgm:cxn modelId="{EC757791-3F93-4490-8287-92D08711CA38}" type="presParOf" srcId="{A79B5EEC-400F-4A9A-966A-4C6D17E15C3F}" destId="{6E2A83DB-E394-4201-B6C7-E54F10363EE7}" srcOrd="6" destOrd="0" presId="urn:microsoft.com/office/officeart/2005/8/layout/process1"/>
    <dgm:cxn modelId="{7EA28722-C284-4571-893B-574A00E7E4A9}" type="presParOf" srcId="{A79B5EEC-400F-4A9A-966A-4C6D17E15C3F}" destId="{85BD1F6D-3890-46ED-892A-1902B314EAB9}" srcOrd="7" destOrd="0" presId="urn:microsoft.com/office/officeart/2005/8/layout/process1"/>
    <dgm:cxn modelId="{7B171CB5-8D47-4099-BAA8-5821C521D0CF}" type="presParOf" srcId="{85BD1F6D-3890-46ED-892A-1902B314EAB9}" destId="{1B730FE6-F770-489A-AC9E-591C8EC25375}" srcOrd="0" destOrd="0" presId="urn:microsoft.com/office/officeart/2005/8/layout/process1"/>
    <dgm:cxn modelId="{874772D7-CA94-40B0-888C-F16986902A4C}" type="presParOf" srcId="{A79B5EEC-400F-4A9A-966A-4C6D17E15C3F}" destId="{1CBD27E1-6316-420E-9DF1-9A80476CE476}"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3909D6-7A4B-4632-BC48-6A77178027F7}" type="doc">
      <dgm:prSet loTypeId="urn:microsoft.com/office/officeart/2005/8/layout/vList2" loCatId="list" qsTypeId="urn:microsoft.com/office/officeart/2005/8/quickstyle/3d3" qsCatId="3D" csTypeId="urn:microsoft.com/office/officeart/2005/8/colors/accent2_3" csCatId="accent2" phldr="1"/>
      <dgm:spPr/>
      <dgm:t>
        <a:bodyPr/>
        <a:lstStyle/>
        <a:p>
          <a:pPr rtl="1"/>
          <a:endParaRPr lang="fa-IR"/>
        </a:p>
      </dgm:t>
    </dgm:pt>
    <dgm:pt modelId="{44A0B982-9FFF-40CD-B761-6B56499D58BC}">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1. بي‌آبرويي و بد نامي</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5D08E628-754A-4D32-B562-0055F57F8A65}" type="parTrans" cxnId="{2AB2B9F0-A76D-417A-9165-DE9728812938}">
      <dgm:prSet/>
      <dgm:spPr/>
      <dgm:t>
        <a:bodyPr/>
        <a:lstStyle/>
        <a:p>
          <a:pPr rtl="1"/>
          <a:endParaRPr lang="fa-IR"/>
        </a:p>
      </dgm:t>
    </dgm:pt>
    <dgm:pt modelId="{6179F00A-1604-4E4E-B2D9-7EB372D299AD}" type="sibTrans" cxnId="{2AB2B9F0-A76D-417A-9165-DE9728812938}">
      <dgm:prSet/>
      <dgm:spPr/>
      <dgm:t>
        <a:bodyPr/>
        <a:lstStyle/>
        <a:p>
          <a:pPr rtl="1"/>
          <a:endParaRPr lang="fa-IR"/>
        </a:p>
      </dgm:t>
    </dgm:pt>
    <dgm:pt modelId="{8E3DE7BE-A7F8-4F88-B996-C275BCF7234B}">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2.  فقر و بي‌بركتي</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9ED95A42-FF1D-45A2-8607-B8BA9B1941E6}" type="parTrans" cxnId="{882BFCF0-3B59-471E-A097-A676642C32A0}">
      <dgm:prSet/>
      <dgm:spPr/>
      <dgm:t>
        <a:bodyPr/>
        <a:lstStyle/>
        <a:p>
          <a:pPr rtl="1"/>
          <a:endParaRPr lang="fa-IR"/>
        </a:p>
      </dgm:t>
    </dgm:pt>
    <dgm:pt modelId="{A47BDB1C-28E2-4A51-B188-FAE56A615BF2}" type="sibTrans" cxnId="{882BFCF0-3B59-471E-A097-A676642C32A0}">
      <dgm:prSet/>
      <dgm:spPr/>
      <dgm:t>
        <a:bodyPr/>
        <a:lstStyle/>
        <a:p>
          <a:pPr rtl="1"/>
          <a:endParaRPr lang="fa-IR"/>
        </a:p>
      </dgm:t>
    </dgm:pt>
    <dgm:pt modelId="{DD488909-EF0A-4872-A2BA-057A64BD528A}">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4.  پديدار شدن زمين لرزه‌ها </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4393F89B-E696-4EA2-8BF9-7470C1DD48C8}" type="parTrans" cxnId="{7454C3AE-8D10-4D51-8344-62AD2D3F98AE}">
      <dgm:prSet/>
      <dgm:spPr/>
      <dgm:t>
        <a:bodyPr/>
        <a:lstStyle/>
        <a:p>
          <a:pPr rtl="1"/>
          <a:endParaRPr lang="fa-IR"/>
        </a:p>
      </dgm:t>
    </dgm:pt>
    <dgm:pt modelId="{A0CAD013-8B8C-4593-9127-832BF520B11F}" type="sibTrans" cxnId="{7454C3AE-8D10-4D51-8344-62AD2D3F98AE}">
      <dgm:prSet/>
      <dgm:spPr/>
      <dgm:t>
        <a:bodyPr/>
        <a:lstStyle/>
        <a:p>
          <a:pPr rtl="1"/>
          <a:endParaRPr lang="fa-IR"/>
        </a:p>
      </dgm:t>
    </dgm:pt>
    <dgm:pt modelId="{8205C14B-D417-4165-83C2-3B9028DEDAE5}">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5.  مكافات عمل</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340D4BF1-D42D-4B98-9BBB-81D91BC9E9AD}" type="parTrans" cxnId="{D82958C1-80FE-4C3C-BC22-342C2090E34D}">
      <dgm:prSet/>
      <dgm:spPr/>
      <dgm:t>
        <a:bodyPr/>
        <a:lstStyle/>
        <a:p>
          <a:pPr rtl="1"/>
          <a:endParaRPr lang="fa-IR"/>
        </a:p>
      </dgm:t>
    </dgm:pt>
    <dgm:pt modelId="{8426C107-F74E-42F7-A0C5-1988C2E9C9D0}" type="sibTrans" cxnId="{D82958C1-80FE-4C3C-BC22-342C2090E34D}">
      <dgm:prSet/>
      <dgm:spPr/>
      <dgm:t>
        <a:bodyPr/>
        <a:lstStyle/>
        <a:p>
          <a:pPr rtl="1"/>
          <a:endParaRPr lang="fa-IR"/>
        </a:p>
      </dgm:t>
    </dgm:pt>
    <dgm:pt modelId="{6F2B50B5-5518-49B3-ACAE-04B01E444FBC}">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6.  محروميت از ازدواج با پاكدامنان </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0607808A-CEB9-4DD7-A3DD-1B6DF42CF2C0}" type="parTrans" cxnId="{C79BFD62-F02E-46CD-BA72-EE1B5D1AAEB1}">
      <dgm:prSet/>
      <dgm:spPr/>
      <dgm:t>
        <a:bodyPr/>
        <a:lstStyle/>
        <a:p>
          <a:pPr rtl="1"/>
          <a:endParaRPr lang="fa-IR"/>
        </a:p>
      </dgm:t>
    </dgm:pt>
    <dgm:pt modelId="{12EB0921-2EA1-4909-8FC0-4967A52EFE9C}" type="sibTrans" cxnId="{C79BFD62-F02E-46CD-BA72-EE1B5D1AAEB1}">
      <dgm:prSet/>
      <dgm:spPr/>
      <dgm:t>
        <a:bodyPr/>
        <a:lstStyle/>
        <a:p>
          <a:pPr rtl="1"/>
          <a:endParaRPr lang="fa-IR"/>
        </a:p>
      </dgm:t>
    </dgm:pt>
    <dgm:pt modelId="{4C04FAD9-C3A7-4700-B5E8-AB4680BC1D79}">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7.  تولد فرزندان شرور و منحرف </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350DD9BC-21EB-41B4-93CE-BA0B4A0C9F40}" type="parTrans" cxnId="{1AE34916-EE42-4E61-9E4E-2CE8B2937184}">
      <dgm:prSet/>
      <dgm:spPr/>
      <dgm:t>
        <a:bodyPr/>
        <a:lstStyle/>
        <a:p>
          <a:pPr rtl="1"/>
          <a:endParaRPr lang="fa-IR"/>
        </a:p>
      </dgm:t>
    </dgm:pt>
    <dgm:pt modelId="{BA3F1FCC-56E7-4394-B5FD-D30AB1A15100}" type="sibTrans" cxnId="{1AE34916-EE42-4E61-9E4E-2CE8B2937184}">
      <dgm:prSet/>
      <dgm:spPr/>
      <dgm:t>
        <a:bodyPr/>
        <a:lstStyle/>
        <a:p>
          <a:pPr rtl="1"/>
          <a:endParaRPr lang="fa-IR"/>
        </a:p>
      </dgm:t>
    </dgm:pt>
    <dgm:pt modelId="{B98E76FF-781F-44AF-B8E0-5A835CEDF415}">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8.  طلاق و جدايي </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F2B576DB-3207-4EA6-BABD-78D61BF29C0B}" type="parTrans" cxnId="{A8C73616-D365-40D4-A598-045F6EB88723}">
      <dgm:prSet/>
      <dgm:spPr/>
      <dgm:t>
        <a:bodyPr/>
        <a:lstStyle/>
        <a:p>
          <a:pPr rtl="1"/>
          <a:endParaRPr lang="fa-IR"/>
        </a:p>
      </dgm:t>
    </dgm:pt>
    <dgm:pt modelId="{4F27D74F-60D6-477E-AF7A-9CF504BAEA32}" type="sibTrans" cxnId="{A8C73616-D365-40D4-A598-045F6EB88723}">
      <dgm:prSet/>
      <dgm:spPr/>
      <dgm:t>
        <a:bodyPr/>
        <a:lstStyle/>
        <a:p>
          <a:pPr rtl="1"/>
          <a:endParaRPr lang="fa-IR"/>
        </a:p>
      </dgm:t>
    </dgm:pt>
    <dgm:pt modelId="{81599BCB-B0BA-4398-B52D-F6D93CCB91E2}">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9.  تولد بچه‌هاي بي‌سرپرست</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6B17E7D4-BCBA-4E83-9F7C-348A440F8400}" type="parTrans" cxnId="{D344C8E2-4C08-42E4-B81B-97A5EB3C4AF3}">
      <dgm:prSet/>
      <dgm:spPr/>
      <dgm:t>
        <a:bodyPr/>
        <a:lstStyle/>
        <a:p>
          <a:pPr rtl="1"/>
          <a:endParaRPr lang="fa-IR"/>
        </a:p>
      </dgm:t>
    </dgm:pt>
    <dgm:pt modelId="{134BEA33-A41D-4372-A378-373ECF8B18D7}" type="sibTrans" cxnId="{D344C8E2-4C08-42E4-B81B-97A5EB3C4AF3}">
      <dgm:prSet/>
      <dgm:spPr/>
      <dgm:t>
        <a:bodyPr/>
        <a:lstStyle/>
        <a:p>
          <a:pPr rtl="1"/>
          <a:endParaRPr lang="fa-IR"/>
        </a:p>
      </dgm:t>
    </dgm:pt>
    <dgm:pt modelId="{EECEAEE3-E9DF-40AD-A50D-6F1BC5A0803C}">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10.  72درد و بيماري </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21C91320-94DF-4C17-8C60-152FCEEF9485}" type="parTrans" cxnId="{5C34DD2D-4164-4D99-B4B1-A59956E86BF0}">
      <dgm:prSet/>
      <dgm:spPr/>
      <dgm:t>
        <a:bodyPr/>
        <a:lstStyle/>
        <a:p>
          <a:pPr rtl="1"/>
          <a:endParaRPr lang="fa-IR"/>
        </a:p>
      </dgm:t>
    </dgm:pt>
    <dgm:pt modelId="{75B8C4B4-F36B-44C7-A238-093B9D95AB55}" type="sibTrans" cxnId="{5C34DD2D-4164-4D99-B4B1-A59956E86BF0}">
      <dgm:prSet/>
      <dgm:spPr/>
      <dgm:t>
        <a:bodyPr/>
        <a:lstStyle/>
        <a:p>
          <a:pPr rtl="1"/>
          <a:endParaRPr lang="fa-IR"/>
        </a:p>
      </dgm:t>
    </dgm:pt>
    <dgm:pt modelId="{9113B190-E2A9-4388-ADFC-9D561971A27F}">
      <dgm:prSet custT="1"/>
      <dgm:spPr/>
      <dgm:t>
        <a:bodyPr/>
        <a:lstStyle/>
        <a:p>
          <a:pPr rtl="1"/>
          <a:r>
            <a:rPr lang="fa-IR" sz="2800" b="1" cap="none" spc="0" dirty="0" smtClean="0">
              <a:ln w="10541" cmpd="sng">
                <a:prstDash val="solid"/>
              </a:ln>
              <a:effectLst>
                <a:outerShdw blurRad="38100" dist="38100" dir="2700000" algn="tl">
                  <a:srgbClr val="000000">
                    <a:alpha val="43137"/>
                  </a:srgbClr>
                </a:outerShdw>
              </a:effectLst>
              <a:cs typeface="B Nazanin" pitchFamily="2" charset="-78"/>
            </a:rPr>
            <a:t>3.  مرگ ناگهاني و زودرس </a:t>
          </a:r>
          <a:endParaRPr lang="fa-IR" sz="2800" b="1" cap="none" spc="0" dirty="0">
            <a:ln w="10541" cmpd="sng">
              <a:prstDash val="solid"/>
            </a:ln>
            <a:effectLst>
              <a:outerShdw blurRad="38100" dist="38100" dir="2700000" algn="tl">
                <a:srgbClr val="000000">
                  <a:alpha val="43137"/>
                </a:srgbClr>
              </a:outerShdw>
            </a:effectLst>
            <a:cs typeface="B Nazanin" pitchFamily="2" charset="-78"/>
          </a:endParaRPr>
        </a:p>
      </dgm:t>
    </dgm:pt>
    <dgm:pt modelId="{A282E752-B205-4413-97DC-622021073C13}" type="parTrans" cxnId="{4687B31A-44DF-4D4B-8515-C0517CA10A8C}">
      <dgm:prSet/>
      <dgm:spPr/>
      <dgm:t>
        <a:bodyPr/>
        <a:lstStyle/>
        <a:p>
          <a:pPr rtl="1"/>
          <a:endParaRPr lang="fa-IR"/>
        </a:p>
      </dgm:t>
    </dgm:pt>
    <dgm:pt modelId="{3867C4FD-BD2B-4ACA-B310-7EFC7E124697}" type="sibTrans" cxnId="{4687B31A-44DF-4D4B-8515-C0517CA10A8C}">
      <dgm:prSet/>
      <dgm:spPr/>
      <dgm:t>
        <a:bodyPr/>
        <a:lstStyle/>
        <a:p>
          <a:pPr rtl="1"/>
          <a:endParaRPr lang="fa-IR"/>
        </a:p>
      </dgm:t>
    </dgm:pt>
    <dgm:pt modelId="{C38688BC-0776-4EDD-8EDF-86E0DB40FC4F}" type="pres">
      <dgm:prSet presAssocID="{1A3909D6-7A4B-4632-BC48-6A77178027F7}" presName="linear" presStyleCnt="0">
        <dgm:presLayoutVars>
          <dgm:animLvl val="lvl"/>
          <dgm:resizeHandles val="exact"/>
        </dgm:presLayoutVars>
      </dgm:prSet>
      <dgm:spPr/>
      <dgm:t>
        <a:bodyPr/>
        <a:lstStyle/>
        <a:p>
          <a:pPr rtl="1"/>
          <a:endParaRPr lang="fa-IR"/>
        </a:p>
      </dgm:t>
    </dgm:pt>
    <dgm:pt modelId="{81262528-D0E0-48FA-80BB-3C63F4848641}" type="pres">
      <dgm:prSet presAssocID="{44A0B982-9FFF-40CD-B761-6B56499D58BC}" presName="parentText" presStyleLbl="node1" presStyleIdx="0" presStyleCnt="10">
        <dgm:presLayoutVars>
          <dgm:chMax val="0"/>
          <dgm:bulletEnabled val="1"/>
        </dgm:presLayoutVars>
      </dgm:prSet>
      <dgm:spPr/>
      <dgm:t>
        <a:bodyPr/>
        <a:lstStyle/>
        <a:p>
          <a:pPr rtl="1"/>
          <a:endParaRPr lang="fa-IR"/>
        </a:p>
      </dgm:t>
    </dgm:pt>
    <dgm:pt modelId="{0E3C925D-9985-47D6-AC88-92764A963F00}" type="pres">
      <dgm:prSet presAssocID="{6179F00A-1604-4E4E-B2D9-7EB372D299AD}" presName="spacer" presStyleCnt="0"/>
      <dgm:spPr/>
      <dgm:t>
        <a:bodyPr/>
        <a:lstStyle/>
        <a:p>
          <a:pPr rtl="1"/>
          <a:endParaRPr lang="fa-IR"/>
        </a:p>
      </dgm:t>
    </dgm:pt>
    <dgm:pt modelId="{F23BAF00-3E3F-43C8-9735-BC56062243CD}" type="pres">
      <dgm:prSet presAssocID="{8E3DE7BE-A7F8-4F88-B996-C275BCF7234B}" presName="parentText" presStyleLbl="node1" presStyleIdx="1" presStyleCnt="10">
        <dgm:presLayoutVars>
          <dgm:chMax val="0"/>
          <dgm:bulletEnabled val="1"/>
        </dgm:presLayoutVars>
      </dgm:prSet>
      <dgm:spPr/>
      <dgm:t>
        <a:bodyPr/>
        <a:lstStyle/>
        <a:p>
          <a:pPr rtl="1"/>
          <a:endParaRPr lang="fa-IR"/>
        </a:p>
      </dgm:t>
    </dgm:pt>
    <dgm:pt modelId="{46394893-E005-4AFE-9986-38B59E380ABC}" type="pres">
      <dgm:prSet presAssocID="{A47BDB1C-28E2-4A51-B188-FAE56A615BF2}" presName="spacer" presStyleCnt="0"/>
      <dgm:spPr/>
      <dgm:t>
        <a:bodyPr/>
        <a:lstStyle/>
        <a:p>
          <a:pPr rtl="1"/>
          <a:endParaRPr lang="fa-IR"/>
        </a:p>
      </dgm:t>
    </dgm:pt>
    <dgm:pt modelId="{A4F95AB4-6A9F-4A4D-9AD2-DD250884DD1B}" type="pres">
      <dgm:prSet presAssocID="{9113B190-E2A9-4388-ADFC-9D561971A27F}" presName="parentText" presStyleLbl="node1" presStyleIdx="2" presStyleCnt="10">
        <dgm:presLayoutVars>
          <dgm:chMax val="0"/>
          <dgm:bulletEnabled val="1"/>
        </dgm:presLayoutVars>
      </dgm:prSet>
      <dgm:spPr/>
      <dgm:t>
        <a:bodyPr/>
        <a:lstStyle/>
        <a:p>
          <a:pPr rtl="1"/>
          <a:endParaRPr lang="fa-IR"/>
        </a:p>
      </dgm:t>
    </dgm:pt>
    <dgm:pt modelId="{060FBD1B-D3B2-404E-9818-EA8A01F9E17D}" type="pres">
      <dgm:prSet presAssocID="{3867C4FD-BD2B-4ACA-B310-7EFC7E124697}" presName="spacer" presStyleCnt="0"/>
      <dgm:spPr/>
      <dgm:t>
        <a:bodyPr/>
        <a:lstStyle/>
        <a:p>
          <a:pPr rtl="1"/>
          <a:endParaRPr lang="fa-IR"/>
        </a:p>
      </dgm:t>
    </dgm:pt>
    <dgm:pt modelId="{79541EB6-23D7-474E-8B9E-C263045725B2}" type="pres">
      <dgm:prSet presAssocID="{DD488909-EF0A-4872-A2BA-057A64BD528A}" presName="parentText" presStyleLbl="node1" presStyleIdx="3" presStyleCnt="10">
        <dgm:presLayoutVars>
          <dgm:chMax val="0"/>
          <dgm:bulletEnabled val="1"/>
        </dgm:presLayoutVars>
      </dgm:prSet>
      <dgm:spPr/>
      <dgm:t>
        <a:bodyPr/>
        <a:lstStyle/>
        <a:p>
          <a:pPr rtl="1"/>
          <a:endParaRPr lang="fa-IR"/>
        </a:p>
      </dgm:t>
    </dgm:pt>
    <dgm:pt modelId="{036A844C-C461-4811-9F73-20A5A545DA89}" type="pres">
      <dgm:prSet presAssocID="{A0CAD013-8B8C-4593-9127-832BF520B11F}" presName="spacer" presStyleCnt="0"/>
      <dgm:spPr/>
      <dgm:t>
        <a:bodyPr/>
        <a:lstStyle/>
        <a:p>
          <a:pPr rtl="1"/>
          <a:endParaRPr lang="fa-IR"/>
        </a:p>
      </dgm:t>
    </dgm:pt>
    <dgm:pt modelId="{59CD016B-165E-461C-ADDA-DEC50DC5EBE5}" type="pres">
      <dgm:prSet presAssocID="{8205C14B-D417-4165-83C2-3B9028DEDAE5}" presName="parentText" presStyleLbl="node1" presStyleIdx="4" presStyleCnt="10">
        <dgm:presLayoutVars>
          <dgm:chMax val="0"/>
          <dgm:bulletEnabled val="1"/>
        </dgm:presLayoutVars>
      </dgm:prSet>
      <dgm:spPr/>
      <dgm:t>
        <a:bodyPr/>
        <a:lstStyle/>
        <a:p>
          <a:pPr rtl="1"/>
          <a:endParaRPr lang="fa-IR"/>
        </a:p>
      </dgm:t>
    </dgm:pt>
    <dgm:pt modelId="{EFC785AE-69B3-4DB7-A5C4-0F705EAA9E55}" type="pres">
      <dgm:prSet presAssocID="{8426C107-F74E-42F7-A0C5-1988C2E9C9D0}" presName="spacer" presStyleCnt="0"/>
      <dgm:spPr/>
      <dgm:t>
        <a:bodyPr/>
        <a:lstStyle/>
        <a:p>
          <a:pPr rtl="1"/>
          <a:endParaRPr lang="fa-IR"/>
        </a:p>
      </dgm:t>
    </dgm:pt>
    <dgm:pt modelId="{9A74166C-D67B-4975-BA5B-10668C187E4D}" type="pres">
      <dgm:prSet presAssocID="{6F2B50B5-5518-49B3-ACAE-04B01E444FBC}" presName="parentText" presStyleLbl="node1" presStyleIdx="5" presStyleCnt="10">
        <dgm:presLayoutVars>
          <dgm:chMax val="0"/>
          <dgm:bulletEnabled val="1"/>
        </dgm:presLayoutVars>
      </dgm:prSet>
      <dgm:spPr/>
      <dgm:t>
        <a:bodyPr/>
        <a:lstStyle/>
        <a:p>
          <a:pPr rtl="1"/>
          <a:endParaRPr lang="fa-IR"/>
        </a:p>
      </dgm:t>
    </dgm:pt>
    <dgm:pt modelId="{60AA45F4-0FA7-4346-A5E1-AE62423A958B}" type="pres">
      <dgm:prSet presAssocID="{12EB0921-2EA1-4909-8FC0-4967A52EFE9C}" presName="spacer" presStyleCnt="0"/>
      <dgm:spPr/>
      <dgm:t>
        <a:bodyPr/>
        <a:lstStyle/>
        <a:p>
          <a:pPr rtl="1"/>
          <a:endParaRPr lang="fa-IR"/>
        </a:p>
      </dgm:t>
    </dgm:pt>
    <dgm:pt modelId="{955F54C0-951B-4B14-97A1-AED6FAB19E52}" type="pres">
      <dgm:prSet presAssocID="{4C04FAD9-C3A7-4700-B5E8-AB4680BC1D79}" presName="parentText" presStyleLbl="node1" presStyleIdx="6" presStyleCnt="10">
        <dgm:presLayoutVars>
          <dgm:chMax val="0"/>
          <dgm:bulletEnabled val="1"/>
        </dgm:presLayoutVars>
      </dgm:prSet>
      <dgm:spPr/>
      <dgm:t>
        <a:bodyPr/>
        <a:lstStyle/>
        <a:p>
          <a:pPr rtl="1"/>
          <a:endParaRPr lang="fa-IR"/>
        </a:p>
      </dgm:t>
    </dgm:pt>
    <dgm:pt modelId="{D2AFCA37-A5C1-4B85-B265-76ED15DE40C2}" type="pres">
      <dgm:prSet presAssocID="{BA3F1FCC-56E7-4394-B5FD-D30AB1A15100}" presName="spacer" presStyleCnt="0"/>
      <dgm:spPr/>
      <dgm:t>
        <a:bodyPr/>
        <a:lstStyle/>
        <a:p>
          <a:pPr rtl="1"/>
          <a:endParaRPr lang="fa-IR"/>
        </a:p>
      </dgm:t>
    </dgm:pt>
    <dgm:pt modelId="{F831EDE3-E65F-435E-A967-1F640F2EE99D}" type="pres">
      <dgm:prSet presAssocID="{B98E76FF-781F-44AF-B8E0-5A835CEDF415}" presName="parentText" presStyleLbl="node1" presStyleIdx="7" presStyleCnt="10">
        <dgm:presLayoutVars>
          <dgm:chMax val="0"/>
          <dgm:bulletEnabled val="1"/>
        </dgm:presLayoutVars>
      </dgm:prSet>
      <dgm:spPr/>
      <dgm:t>
        <a:bodyPr/>
        <a:lstStyle/>
        <a:p>
          <a:pPr rtl="1"/>
          <a:endParaRPr lang="fa-IR"/>
        </a:p>
      </dgm:t>
    </dgm:pt>
    <dgm:pt modelId="{8CFFBA16-D424-4004-AAA8-938CB6DDA890}" type="pres">
      <dgm:prSet presAssocID="{4F27D74F-60D6-477E-AF7A-9CF504BAEA32}" presName="spacer" presStyleCnt="0"/>
      <dgm:spPr/>
      <dgm:t>
        <a:bodyPr/>
        <a:lstStyle/>
        <a:p>
          <a:pPr rtl="1"/>
          <a:endParaRPr lang="fa-IR"/>
        </a:p>
      </dgm:t>
    </dgm:pt>
    <dgm:pt modelId="{1CA2F53F-1939-4D1F-B3DC-BD036473E555}" type="pres">
      <dgm:prSet presAssocID="{81599BCB-B0BA-4398-B52D-F6D93CCB91E2}" presName="parentText" presStyleLbl="node1" presStyleIdx="8" presStyleCnt="10">
        <dgm:presLayoutVars>
          <dgm:chMax val="0"/>
          <dgm:bulletEnabled val="1"/>
        </dgm:presLayoutVars>
      </dgm:prSet>
      <dgm:spPr/>
      <dgm:t>
        <a:bodyPr/>
        <a:lstStyle/>
        <a:p>
          <a:pPr rtl="1"/>
          <a:endParaRPr lang="fa-IR"/>
        </a:p>
      </dgm:t>
    </dgm:pt>
    <dgm:pt modelId="{AF1A4CCB-928E-4A03-958A-1BE6E3EB7A4A}" type="pres">
      <dgm:prSet presAssocID="{134BEA33-A41D-4372-A378-373ECF8B18D7}" presName="spacer" presStyleCnt="0"/>
      <dgm:spPr/>
      <dgm:t>
        <a:bodyPr/>
        <a:lstStyle/>
        <a:p>
          <a:pPr rtl="1"/>
          <a:endParaRPr lang="fa-IR"/>
        </a:p>
      </dgm:t>
    </dgm:pt>
    <dgm:pt modelId="{7A1031E8-2E4D-47AE-B5E3-23381AFAD937}" type="pres">
      <dgm:prSet presAssocID="{EECEAEE3-E9DF-40AD-A50D-6F1BC5A0803C}" presName="parentText" presStyleLbl="node1" presStyleIdx="9" presStyleCnt="10">
        <dgm:presLayoutVars>
          <dgm:chMax val="0"/>
          <dgm:bulletEnabled val="1"/>
        </dgm:presLayoutVars>
      </dgm:prSet>
      <dgm:spPr/>
      <dgm:t>
        <a:bodyPr/>
        <a:lstStyle/>
        <a:p>
          <a:pPr rtl="1"/>
          <a:endParaRPr lang="fa-IR"/>
        </a:p>
      </dgm:t>
    </dgm:pt>
  </dgm:ptLst>
  <dgm:cxnLst>
    <dgm:cxn modelId="{E7150EB0-93E2-422B-8A42-BDB519B3B021}" type="presOf" srcId="{81599BCB-B0BA-4398-B52D-F6D93CCB91E2}" destId="{1CA2F53F-1939-4D1F-B3DC-BD036473E555}" srcOrd="0" destOrd="0" presId="urn:microsoft.com/office/officeart/2005/8/layout/vList2"/>
    <dgm:cxn modelId="{1AE34916-EE42-4E61-9E4E-2CE8B2937184}" srcId="{1A3909D6-7A4B-4632-BC48-6A77178027F7}" destId="{4C04FAD9-C3A7-4700-B5E8-AB4680BC1D79}" srcOrd="6" destOrd="0" parTransId="{350DD9BC-21EB-41B4-93CE-BA0B4A0C9F40}" sibTransId="{BA3F1FCC-56E7-4394-B5FD-D30AB1A15100}"/>
    <dgm:cxn modelId="{EB2E9D01-7297-4704-809C-2E4C46E56A97}" type="presOf" srcId="{44A0B982-9FFF-40CD-B761-6B56499D58BC}" destId="{81262528-D0E0-48FA-80BB-3C63F4848641}" srcOrd="0" destOrd="0" presId="urn:microsoft.com/office/officeart/2005/8/layout/vList2"/>
    <dgm:cxn modelId="{795E92FB-5957-478F-8612-1E73C0C9DD62}" type="presOf" srcId="{4C04FAD9-C3A7-4700-B5E8-AB4680BC1D79}" destId="{955F54C0-951B-4B14-97A1-AED6FAB19E52}" srcOrd="0" destOrd="0" presId="urn:microsoft.com/office/officeart/2005/8/layout/vList2"/>
    <dgm:cxn modelId="{882BFCF0-3B59-471E-A097-A676642C32A0}" srcId="{1A3909D6-7A4B-4632-BC48-6A77178027F7}" destId="{8E3DE7BE-A7F8-4F88-B996-C275BCF7234B}" srcOrd="1" destOrd="0" parTransId="{9ED95A42-FF1D-45A2-8607-B8BA9B1941E6}" sibTransId="{A47BDB1C-28E2-4A51-B188-FAE56A615BF2}"/>
    <dgm:cxn modelId="{16C28222-E88F-4E4B-A21F-7F707FAFC39C}" type="presOf" srcId="{1A3909D6-7A4B-4632-BC48-6A77178027F7}" destId="{C38688BC-0776-4EDD-8EDF-86E0DB40FC4F}" srcOrd="0" destOrd="0" presId="urn:microsoft.com/office/officeart/2005/8/layout/vList2"/>
    <dgm:cxn modelId="{DA23779E-8218-4EE3-8A93-C8C4C183B012}" type="presOf" srcId="{8E3DE7BE-A7F8-4F88-B996-C275BCF7234B}" destId="{F23BAF00-3E3F-43C8-9735-BC56062243CD}" srcOrd="0" destOrd="0" presId="urn:microsoft.com/office/officeart/2005/8/layout/vList2"/>
    <dgm:cxn modelId="{CA9EF4E7-3C63-41A9-B740-545D5995DAFD}" type="presOf" srcId="{9113B190-E2A9-4388-ADFC-9D561971A27F}" destId="{A4F95AB4-6A9F-4A4D-9AD2-DD250884DD1B}" srcOrd="0" destOrd="0" presId="urn:microsoft.com/office/officeart/2005/8/layout/vList2"/>
    <dgm:cxn modelId="{78ABEDE9-094A-41D3-925E-FBFB1F18683F}" type="presOf" srcId="{EECEAEE3-E9DF-40AD-A50D-6F1BC5A0803C}" destId="{7A1031E8-2E4D-47AE-B5E3-23381AFAD937}" srcOrd="0" destOrd="0" presId="urn:microsoft.com/office/officeart/2005/8/layout/vList2"/>
    <dgm:cxn modelId="{D82958C1-80FE-4C3C-BC22-342C2090E34D}" srcId="{1A3909D6-7A4B-4632-BC48-6A77178027F7}" destId="{8205C14B-D417-4165-83C2-3B9028DEDAE5}" srcOrd="4" destOrd="0" parTransId="{340D4BF1-D42D-4B98-9BBB-81D91BC9E9AD}" sibTransId="{8426C107-F74E-42F7-A0C5-1988C2E9C9D0}"/>
    <dgm:cxn modelId="{D344C8E2-4C08-42E4-B81B-97A5EB3C4AF3}" srcId="{1A3909D6-7A4B-4632-BC48-6A77178027F7}" destId="{81599BCB-B0BA-4398-B52D-F6D93CCB91E2}" srcOrd="8" destOrd="0" parTransId="{6B17E7D4-BCBA-4E83-9F7C-348A440F8400}" sibTransId="{134BEA33-A41D-4372-A378-373ECF8B18D7}"/>
    <dgm:cxn modelId="{2AB2B9F0-A76D-417A-9165-DE9728812938}" srcId="{1A3909D6-7A4B-4632-BC48-6A77178027F7}" destId="{44A0B982-9FFF-40CD-B761-6B56499D58BC}" srcOrd="0" destOrd="0" parTransId="{5D08E628-754A-4D32-B562-0055F57F8A65}" sibTransId="{6179F00A-1604-4E4E-B2D9-7EB372D299AD}"/>
    <dgm:cxn modelId="{8F751EFB-0A9E-4AEA-9E58-FCC7BA9013A5}" type="presOf" srcId="{6F2B50B5-5518-49B3-ACAE-04B01E444FBC}" destId="{9A74166C-D67B-4975-BA5B-10668C187E4D}" srcOrd="0" destOrd="0" presId="urn:microsoft.com/office/officeart/2005/8/layout/vList2"/>
    <dgm:cxn modelId="{DC493334-8920-469E-AE7B-DD43D255B22A}" type="presOf" srcId="{8205C14B-D417-4165-83C2-3B9028DEDAE5}" destId="{59CD016B-165E-461C-ADDA-DEC50DC5EBE5}" srcOrd="0" destOrd="0" presId="urn:microsoft.com/office/officeart/2005/8/layout/vList2"/>
    <dgm:cxn modelId="{A8C73616-D365-40D4-A598-045F6EB88723}" srcId="{1A3909D6-7A4B-4632-BC48-6A77178027F7}" destId="{B98E76FF-781F-44AF-B8E0-5A835CEDF415}" srcOrd="7" destOrd="0" parTransId="{F2B576DB-3207-4EA6-BABD-78D61BF29C0B}" sibTransId="{4F27D74F-60D6-477E-AF7A-9CF504BAEA32}"/>
    <dgm:cxn modelId="{5C34DD2D-4164-4D99-B4B1-A59956E86BF0}" srcId="{1A3909D6-7A4B-4632-BC48-6A77178027F7}" destId="{EECEAEE3-E9DF-40AD-A50D-6F1BC5A0803C}" srcOrd="9" destOrd="0" parTransId="{21C91320-94DF-4C17-8C60-152FCEEF9485}" sibTransId="{75B8C4B4-F36B-44C7-A238-093B9D95AB55}"/>
    <dgm:cxn modelId="{B8AAA556-F9F1-4F52-9383-8227CE35D5B2}" type="presOf" srcId="{DD488909-EF0A-4872-A2BA-057A64BD528A}" destId="{79541EB6-23D7-474E-8B9E-C263045725B2}" srcOrd="0" destOrd="0" presId="urn:microsoft.com/office/officeart/2005/8/layout/vList2"/>
    <dgm:cxn modelId="{C79BFD62-F02E-46CD-BA72-EE1B5D1AAEB1}" srcId="{1A3909D6-7A4B-4632-BC48-6A77178027F7}" destId="{6F2B50B5-5518-49B3-ACAE-04B01E444FBC}" srcOrd="5" destOrd="0" parTransId="{0607808A-CEB9-4DD7-A3DD-1B6DF42CF2C0}" sibTransId="{12EB0921-2EA1-4909-8FC0-4967A52EFE9C}"/>
    <dgm:cxn modelId="{4687B31A-44DF-4D4B-8515-C0517CA10A8C}" srcId="{1A3909D6-7A4B-4632-BC48-6A77178027F7}" destId="{9113B190-E2A9-4388-ADFC-9D561971A27F}" srcOrd="2" destOrd="0" parTransId="{A282E752-B205-4413-97DC-622021073C13}" sibTransId="{3867C4FD-BD2B-4ACA-B310-7EFC7E124697}"/>
    <dgm:cxn modelId="{D53C568E-CED6-452B-A74C-1248D4490C9B}" type="presOf" srcId="{B98E76FF-781F-44AF-B8E0-5A835CEDF415}" destId="{F831EDE3-E65F-435E-A967-1F640F2EE99D}" srcOrd="0" destOrd="0" presId="urn:microsoft.com/office/officeart/2005/8/layout/vList2"/>
    <dgm:cxn modelId="{7454C3AE-8D10-4D51-8344-62AD2D3F98AE}" srcId="{1A3909D6-7A4B-4632-BC48-6A77178027F7}" destId="{DD488909-EF0A-4872-A2BA-057A64BD528A}" srcOrd="3" destOrd="0" parTransId="{4393F89B-E696-4EA2-8BF9-7470C1DD48C8}" sibTransId="{A0CAD013-8B8C-4593-9127-832BF520B11F}"/>
    <dgm:cxn modelId="{367FE708-2E91-4980-B7D0-D02D48C44570}" type="presParOf" srcId="{C38688BC-0776-4EDD-8EDF-86E0DB40FC4F}" destId="{81262528-D0E0-48FA-80BB-3C63F4848641}" srcOrd="0" destOrd="0" presId="urn:microsoft.com/office/officeart/2005/8/layout/vList2"/>
    <dgm:cxn modelId="{30DBE4FE-B4F6-45C2-9017-D17DA4AD22AB}" type="presParOf" srcId="{C38688BC-0776-4EDD-8EDF-86E0DB40FC4F}" destId="{0E3C925D-9985-47D6-AC88-92764A963F00}" srcOrd="1" destOrd="0" presId="urn:microsoft.com/office/officeart/2005/8/layout/vList2"/>
    <dgm:cxn modelId="{1DFAEB29-7C47-4083-BC29-77400F8DEA1A}" type="presParOf" srcId="{C38688BC-0776-4EDD-8EDF-86E0DB40FC4F}" destId="{F23BAF00-3E3F-43C8-9735-BC56062243CD}" srcOrd="2" destOrd="0" presId="urn:microsoft.com/office/officeart/2005/8/layout/vList2"/>
    <dgm:cxn modelId="{6C4E7211-2BF0-43F8-BB22-7521687082EC}" type="presParOf" srcId="{C38688BC-0776-4EDD-8EDF-86E0DB40FC4F}" destId="{46394893-E005-4AFE-9986-38B59E380ABC}" srcOrd="3" destOrd="0" presId="urn:microsoft.com/office/officeart/2005/8/layout/vList2"/>
    <dgm:cxn modelId="{84F80A21-43D2-4153-9A62-933E915BACFB}" type="presParOf" srcId="{C38688BC-0776-4EDD-8EDF-86E0DB40FC4F}" destId="{A4F95AB4-6A9F-4A4D-9AD2-DD250884DD1B}" srcOrd="4" destOrd="0" presId="urn:microsoft.com/office/officeart/2005/8/layout/vList2"/>
    <dgm:cxn modelId="{40D7333E-1E56-42A3-9002-9C7F8F9D51F9}" type="presParOf" srcId="{C38688BC-0776-4EDD-8EDF-86E0DB40FC4F}" destId="{060FBD1B-D3B2-404E-9818-EA8A01F9E17D}" srcOrd="5" destOrd="0" presId="urn:microsoft.com/office/officeart/2005/8/layout/vList2"/>
    <dgm:cxn modelId="{A83BF7C6-669C-4728-8915-144423DF586B}" type="presParOf" srcId="{C38688BC-0776-4EDD-8EDF-86E0DB40FC4F}" destId="{79541EB6-23D7-474E-8B9E-C263045725B2}" srcOrd="6" destOrd="0" presId="urn:microsoft.com/office/officeart/2005/8/layout/vList2"/>
    <dgm:cxn modelId="{5FDC5B1B-325A-439F-AD0C-2A35D5E965C7}" type="presParOf" srcId="{C38688BC-0776-4EDD-8EDF-86E0DB40FC4F}" destId="{036A844C-C461-4811-9F73-20A5A545DA89}" srcOrd="7" destOrd="0" presId="urn:microsoft.com/office/officeart/2005/8/layout/vList2"/>
    <dgm:cxn modelId="{2C66A915-BEC9-4187-981D-73B46C05C8D8}" type="presParOf" srcId="{C38688BC-0776-4EDD-8EDF-86E0DB40FC4F}" destId="{59CD016B-165E-461C-ADDA-DEC50DC5EBE5}" srcOrd="8" destOrd="0" presId="urn:microsoft.com/office/officeart/2005/8/layout/vList2"/>
    <dgm:cxn modelId="{75EB7892-7DF4-4C32-B2E7-F6D8EB4F97CB}" type="presParOf" srcId="{C38688BC-0776-4EDD-8EDF-86E0DB40FC4F}" destId="{EFC785AE-69B3-4DB7-A5C4-0F705EAA9E55}" srcOrd="9" destOrd="0" presId="urn:microsoft.com/office/officeart/2005/8/layout/vList2"/>
    <dgm:cxn modelId="{04D03599-92D0-432A-9743-D050DC508E7A}" type="presParOf" srcId="{C38688BC-0776-4EDD-8EDF-86E0DB40FC4F}" destId="{9A74166C-D67B-4975-BA5B-10668C187E4D}" srcOrd="10" destOrd="0" presId="urn:microsoft.com/office/officeart/2005/8/layout/vList2"/>
    <dgm:cxn modelId="{7888DA67-06A7-4C87-8012-5BD12F02A0E4}" type="presParOf" srcId="{C38688BC-0776-4EDD-8EDF-86E0DB40FC4F}" destId="{60AA45F4-0FA7-4346-A5E1-AE62423A958B}" srcOrd="11" destOrd="0" presId="urn:microsoft.com/office/officeart/2005/8/layout/vList2"/>
    <dgm:cxn modelId="{76DB635C-F623-46D6-855F-A98AFEDF2420}" type="presParOf" srcId="{C38688BC-0776-4EDD-8EDF-86E0DB40FC4F}" destId="{955F54C0-951B-4B14-97A1-AED6FAB19E52}" srcOrd="12" destOrd="0" presId="urn:microsoft.com/office/officeart/2005/8/layout/vList2"/>
    <dgm:cxn modelId="{EE3320D0-16A0-4338-AD3A-0FF457A769F6}" type="presParOf" srcId="{C38688BC-0776-4EDD-8EDF-86E0DB40FC4F}" destId="{D2AFCA37-A5C1-4B85-B265-76ED15DE40C2}" srcOrd="13" destOrd="0" presId="urn:microsoft.com/office/officeart/2005/8/layout/vList2"/>
    <dgm:cxn modelId="{3EA8D656-F212-44A7-9718-1D36E2378166}" type="presParOf" srcId="{C38688BC-0776-4EDD-8EDF-86E0DB40FC4F}" destId="{F831EDE3-E65F-435E-A967-1F640F2EE99D}" srcOrd="14" destOrd="0" presId="urn:microsoft.com/office/officeart/2005/8/layout/vList2"/>
    <dgm:cxn modelId="{C4C4FF5B-621D-44F3-BB96-365A52FF0DE1}" type="presParOf" srcId="{C38688BC-0776-4EDD-8EDF-86E0DB40FC4F}" destId="{8CFFBA16-D424-4004-AAA8-938CB6DDA890}" srcOrd="15" destOrd="0" presId="urn:microsoft.com/office/officeart/2005/8/layout/vList2"/>
    <dgm:cxn modelId="{FAE32390-FF36-4CA7-B924-FE11BE094B10}" type="presParOf" srcId="{C38688BC-0776-4EDD-8EDF-86E0DB40FC4F}" destId="{1CA2F53F-1939-4D1F-B3DC-BD036473E555}" srcOrd="16" destOrd="0" presId="urn:microsoft.com/office/officeart/2005/8/layout/vList2"/>
    <dgm:cxn modelId="{51E21781-412E-4282-8108-AA16EAC64401}" type="presParOf" srcId="{C38688BC-0776-4EDD-8EDF-86E0DB40FC4F}" destId="{AF1A4CCB-928E-4A03-958A-1BE6E3EB7A4A}" srcOrd="17" destOrd="0" presId="urn:microsoft.com/office/officeart/2005/8/layout/vList2"/>
    <dgm:cxn modelId="{9C96B0FA-0D73-450C-8B14-38F46B433563}" type="presParOf" srcId="{C38688BC-0776-4EDD-8EDF-86E0DB40FC4F}" destId="{7A1031E8-2E4D-47AE-B5E3-23381AFAD937}" srcOrd="1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FF0000"/>
              </a:solidFill>
              <a:cs typeface="B Titr" pitchFamily="2" charset="-78"/>
            </a:rPr>
            <a:t>7. عفت در پوشش</a:t>
          </a:r>
          <a:endParaRPr lang="fa-IR" sz="1800" dirty="0">
            <a:solidFill>
              <a:srgbClr val="FF0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F78ACACC-BDB3-4FCD-955E-2C724EA9028E}" type="presOf" srcId="{3E9D6F3A-B953-4D2D-992D-6412DC44B3FB}" destId="{B812CB21-EEF4-4DB7-9BC4-5FA3D5287F92}" srcOrd="0" destOrd="0" presId="urn:microsoft.com/office/officeart/2005/8/layout/vList5"/>
    <dgm:cxn modelId="{8348E10B-6900-4EC4-BAF0-45E845A81CDF}" type="presOf" srcId="{C7A7F9F5-9A3A-4338-B490-79F1F6E358B2}" destId="{CD04BF33-8DCC-4660-969F-DEDD129D1AA1}"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1ED76D3E-37C7-42E9-BC33-2DA501CB8580}" type="presOf" srcId="{F84C2E49-157C-4C53-AFDD-3E033E215EA1}" destId="{933B9169-17F0-4B62-8F15-BA88CDEAB462}"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8631DBB9-DEFB-4C85-8FC0-72CD02F9CCF0}" type="presOf" srcId="{A399ECDC-A289-4D79-83F1-232EC862B845}" destId="{D1F8C9AE-C1CA-433E-8C13-6BF0EA23A677}" srcOrd="0" destOrd="0" presId="urn:microsoft.com/office/officeart/2005/8/layout/vList5"/>
    <dgm:cxn modelId="{D5874081-4A9E-41BB-B0E9-EE70187B7803}" type="presOf" srcId="{0D87C56B-18AF-4A99-A604-F221CB8ED5E9}" destId="{32B24801-F17C-485E-8C73-6961ABBD7A46}"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FEF3C3E6-B0EC-4FAD-984D-B318F5B66AE1}" type="presOf" srcId="{151BB7B8-9057-47FE-A283-20BB3C8D34CE}" destId="{C709A1F4-7253-4F59-8B9A-DA00EB2C644F}" srcOrd="0" destOrd="0" presId="urn:microsoft.com/office/officeart/2005/8/layout/vList5"/>
    <dgm:cxn modelId="{6EE66DC6-1646-485A-BC82-3B1456732CBD}" type="presOf" srcId="{1D7511FC-F68D-4E58-A7D9-6D3656C4A89E}" destId="{DCDBE0FD-363E-4F46-94D5-B8A2B75D2551}"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0A70D692-0F04-4765-8478-6FB48999B9D7}" type="presOf" srcId="{7161B9F4-73AA-4632-A1C0-01063B3FFD56}" destId="{E080E00F-1B32-4206-8A3F-0AC26BC6A445}"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9D550530-C0BC-4AA7-923A-CFAE39C584D3}" srcId="{151BB7B8-9057-47FE-A283-20BB3C8D34CE}" destId="{13CD06B4-9304-471E-9FF3-67473043F53C}" srcOrd="10" destOrd="0" parTransId="{14B652B1-1032-42FE-B3FB-2F732E0B8065}" sibTransId="{80CB97FD-D91D-43CB-9731-AA8559403ACB}"/>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65E097C9-331C-4CEB-9BDB-DFEE22591A24}" type="presOf" srcId="{3F11BDCB-6975-4806-8034-CA1A2CF19B92}" destId="{6752F7E7-1C02-49E3-B01B-47E75754D31E}"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B4B9EF37-BC4E-41AD-8C48-9D8102348DE4}" srcId="{151BB7B8-9057-47FE-A283-20BB3C8D34CE}" destId="{1D7511FC-F68D-4E58-A7D9-6D3656C4A89E}" srcOrd="5" destOrd="0" parTransId="{A0FE2122-0299-4572-ABF3-4C4F0ED97701}" sibTransId="{B27F67AC-B38A-45B4-BBF3-B52A695C3E62}"/>
    <dgm:cxn modelId="{E5122D11-87F8-4086-A2F7-2F5482E61122}" type="presOf" srcId="{13CD06B4-9304-471E-9FF3-67473043F53C}" destId="{A0B928CB-B481-450D-9ED3-2A37534C8CA3}" srcOrd="0" destOrd="0" presId="urn:microsoft.com/office/officeart/2005/8/layout/vList5"/>
    <dgm:cxn modelId="{81982B33-D623-4749-B565-8FC82CBD683E}" srcId="{151BB7B8-9057-47FE-A283-20BB3C8D34CE}" destId="{F84C2E49-157C-4C53-AFDD-3E033E215EA1}" srcOrd="3" destOrd="0" parTransId="{B8CAE069-F77D-4CA9-B927-0A3E46B3EF95}" sibTransId="{F1A83293-FB12-48EA-A84A-B1D2B0401E37}"/>
    <dgm:cxn modelId="{92CCE831-00F4-4528-A976-F476001FA444}" type="presOf" srcId="{E8929BA2-C885-48C3-8FD0-BDCCB865A63F}" destId="{8869A5F6-D7D9-4854-AD79-D2ABB3D682EA}" srcOrd="0" destOrd="0" presId="urn:microsoft.com/office/officeart/2005/8/layout/vList5"/>
    <dgm:cxn modelId="{4F15B42A-9BA8-4F52-A909-8CDCB7BB2256}" type="presOf" srcId="{EB96DE8B-B2AA-41B8-A039-B04FB1186E39}" destId="{3B5E0C3C-A946-4403-BDD9-DC52AFF67637}" srcOrd="0" destOrd="0" presId="urn:microsoft.com/office/officeart/2005/8/layout/vList5"/>
    <dgm:cxn modelId="{EE54C9DC-D985-4AC5-AC84-A2DD29955403}" srcId="{151BB7B8-9057-47FE-A283-20BB3C8D34CE}" destId="{A399ECDC-A289-4D79-83F1-232EC862B845}" srcOrd="0" destOrd="0" parTransId="{2F25094D-1D9F-4F42-BFD6-ACD6E883C647}" sibTransId="{4B8B074F-2825-4C5D-8FEA-80E00A6AC5A7}"/>
    <dgm:cxn modelId="{3BF20744-51CC-4A69-9E5E-C490E86B7811}" type="presOf" srcId="{DF8265DA-DCEA-4AF6-BC52-210A8386EE9C}" destId="{8C2E84DE-8167-43DA-9EEA-5B806F6116BC}" srcOrd="0" destOrd="0" presId="urn:microsoft.com/office/officeart/2005/8/layout/vList5"/>
    <dgm:cxn modelId="{BFF5A0DA-C164-4BC2-8B68-4F2895D9BF46}" type="presOf" srcId="{8A3D0DC5-0B87-41EA-B673-0F458FC79A27}" destId="{98D46B11-DECA-4A2F-90D8-FB36F08F4E28}" srcOrd="0" destOrd="0" presId="urn:microsoft.com/office/officeart/2005/8/layout/vList5"/>
    <dgm:cxn modelId="{71EC7DC2-F160-4CB8-AA6D-D5035881AAF9}" type="presParOf" srcId="{C709A1F4-7253-4F59-8B9A-DA00EB2C644F}" destId="{5479C3A8-D69E-4133-87EF-65C473DEABF3}" srcOrd="0" destOrd="0" presId="urn:microsoft.com/office/officeart/2005/8/layout/vList5"/>
    <dgm:cxn modelId="{2C231810-F2E4-4258-A772-1158656DF96C}" type="presParOf" srcId="{5479C3A8-D69E-4133-87EF-65C473DEABF3}" destId="{D1F8C9AE-C1CA-433E-8C13-6BF0EA23A677}" srcOrd="0" destOrd="0" presId="urn:microsoft.com/office/officeart/2005/8/layout/vList5"/>
    <dgm:cxn modelId="{6A6A133F-B827-4633-890A-98D9CFE82BDA}" type="presParOf" srcId="{C709A1F4-7253-4F59-8B9A-DA00EB2C644F}" destId="{4BAE3F74-AD96-4416-978C-1A4DC2351D55}" srcOrd="1" destOrd="0" presId="urn:microsoft.com/office/officeart/2005/8/layout/vList5"/>
    <dgm:cxn modelId="{68D4B193-76DA-4F8C-85E1-83388708EA77}" type="presParOf" srcId="{C709A1F4-7253-4F59-8B9A-DA00EB2C644F}" destId="{35CAF137-A6EF-404C-BB55-442AE00F02B8}" srcOrd="2" destOrd="0" presId="urn:microsoft.com/office/officeart/2005/8/layout/vList5"/>
    <dgm:cxn modelId="{D9C854E1-4873-4045-B8E4-7A5612B4D904}" type="presParOf" srcId="{35CAF137-A6EF-404C-BB55-442AE00F02B8}" destId="{B812CB21-EEF4-4DB7-9BC4-5FA3D5287F92}" srcOrd="0" destOrd="0" presId="urn:microsoft.com/office/officeart/2005/8/layout/vList5"/>
    <dgm:cxn modelId="{1B37A20B-3EB4-4808-A854-BDE52BB5BF70}" type="presParOf" srcId="{C709A1F4-7253-4F59-8B9A-DA00EB2C644F}" destId="{3AFFE33B-9D71-41BC-AE21-48F7FA0273DD}" srcOrd="3" destOrd="0" presId="urn:microsoft.com/office/officeart/2005/8/layout/vList5"/>
    <dgm:cxn modelId="{53B4817E-A839-443C-BE2C-E23B158664F2}" type="presParOf" srcId="{C709A1F4-7253-4F59-8B9A-DA00EB2C644F}" destId="{C2B41D18-962C-48B7-93BD-5E55176949C5}" srcOrd="4" destOrd="0" presId="urn:microsoft.com/office/officeart/2005/8/layout/vList5"/>
    <dgm:cxn modelId="{F97E6CB1-E553-4C1D-836F-7EFB9518AC31}" type="presParOf" srcId="{C2B41D18-962C-48B7-93BD-5E55176949C5}" destId="{6752F7E7-1C02-49E3-B01B-47E75754D31E}" srcOrd="0" destOrd="0" presId="urn:microsoft.com/office/officeart/2005/8/layout/vList5"/>
    <dgm:cxn modelId="{23CA1AE7-112F-42EF-A3FB-4B073511C1F3}" type="presParOf" srcId="{C709A1F4-7253-4F59-8B9A-DA00EB2C644F}" destId="{073E2ADA-BABD-4E53-B66A-9EBA5454DF11}" srcOrd="5" destOrd="0" presId="urn:microsoft.com/office/officeart/2005/8/layout/vList5"/>
    <dgm:cxn modelId="{E6504079-E511-48EB-BA7D-934F9A06E027}" type="presParOf" srcId="{C709A1F4-7253-4F59-8B9A-DA00EB2C644F}" destId="{3BF7BA89-5E5A-4AAF-986D-010BB5D87CF2}" srcOrd="6" destOrd="0" presId="urn:microsoft.com/office/officeart/2005/8/layout/vList5"/>
    <dgm:cxn modelId="{3C7C1DF3-6B36-4E37-AC22-088DA71FF5AD}" type="presParOf" srcId="{3BF7BA89-5E5A-4AAF-986D-010BB5D87CF2}" destId="{933B9169-17F0-4B62-8F15-BA88CDEAB462}" srcOrd="0" destOrd="0" presId="urn:microsoft.com/office/officeart/2005/8/layout/vList5"/>
    <dgm:cxn modelId="{89A3B21F-59C0-4197-9FC1-5446537DBF39}" type="presParOf" srcId="{C709A1F4-7253-4F59-8B9A-DA00EB2C644F}" destId="{A569F287-3273-4EC9-9CB0-6712001659DD}" srcOrd="7" destOrd="0" presId="urn:microsoft.com/office/officeart/2005/8/layout/vList5"/>
    <dgm:cxn modelId="{08814272-8B4E-4181-BC3D-9DAE6613E0BC}" type="presParOf" srcId="{C709A1F4-7253-4F59-8B9A-DA00EB2C644F}" destId="{8186BBCD-1ECD-4821-AA2B-C4EE5BFDA907}" srcOrd="8" destOrd="0" presId="urn:microsoft.com/office/officeart/2005/8/layout/vList5"/>
    <dgm:cxn modelId="{FB0C08F6-C93C-49A3-869D-13E7A1E90EC3}" type="presParOf" srcId="{8186BBCD-1ECD-4821-AA2B-C4EE5BFDA907}" destId="{8C2E84DE-8167-43DA-9EEA-5B806F6116BC}" srcOrd="0" destOrd="0" presId="urn:microsoft.com/office/officeart/2005/8/layout/vList5"/>
    <dgm:cxn modelId="{D8B028DF-75A1-4423-8B8A-405F44402FDE}" type="presParOf" srcId="{C709A1F4-7253-4F59-8B9A-DA00EB2C644F}" destId="{319B07D3-29F5-4733-939D-50CB0789596B}" srcOrd="9" destOrd="0" presId="urn:microsoft.com/office/officeart/2005/8/layout/vList5"/>
    <dgm:cxn modelId="{7E9795D0-FB0B-4DB2-AB8A-BAEA5F67ED11}" type="presParOf" srcId="{C709A1F4-7253-4F59-8B9A-DA00EB2C644F}" destId="{8C98E2DB-0BEF-447B-9F22-50C603702E1E}" srcOrd="10" destOrd="0" presId="urn:microsoft.com/office/officeart/2005/8/layout/vList5"/>
    <dgm:cxn modelId="{FEA8C0F8-4989-4D77-B432-22A7A7DDEBB7}" type="presParOf" srcId="{8C98E2DB-0BEF-447B-9F22-50C603702E1E}" destId="{DCDBE0FD-363E-4F46-94D5-B8A2B75D2551}" srcOrd="0" destOrd="0" presId="urn:microsoft.com/office/officeart/2005/8/layout/vList5"/>
    <dgm:cxn modelId="{2887D3C3-46D1-4547-8836-F4B422079710}" type="presParOf" srcId="{C709A1F4-7253-4F59-8B9A-DA00EB2C644F}" destId="{5F869F2C-3328-415E-ACFA-D5410B4067AD}" srcOrd="11" destOrd="0" presId="urn:microsoft.com/office/officeart/2005/8/layout/vList5"/>
    <dgm:cxn modelId="{57DDB1D6-3233-4636-A1D9-0E64E0558918}" type="presParOf" srcId="{C709A1F4-7253-4F59-8B9A-DA00EB2C644F}" destId="{EB37E759-3697-4580-A1E5-81B40C6547A4}" srcOrd="12" destOrd="0" presId="urn:microsoft.com/office/officeart/2005/8/layout/vList5"/>
    <dgm:cxn modelId="{2CB9CD9B-828B-4FD1-82E9-064AEB56F9D2}" type="presParOf" srcId="{EB37E759-3697-4580-A1E5-81B40C6547A4}" destId="{CD04BF33-8DCC-4660-969F-DEDD129D1AA1}" srcOrd="0" destOrd="0" presId="urn:microsoft.com/office/officeart/2005/8/layout/vList5"/>
    <dgm:cxn modelId="{2C1CD789-3F7F-4503-A1A0-91384F993242}" type="presParOf" srcId="{C709A1F4-7253-4F59-8B9A-DA00EB2C644F}" destId="{F108FDDC-5D5F-4DFE-9BAA-B22625C38077}" srcOrd="13" destOrd="0" presId="urn:microsoft.com/office/officeart/2005/8/layout/vList5"/>
    <dgm:cxn modelId="{87F1336D-AC69-4481-B4B3-06839B14090F}" type="presParOf" srcId="{C709A1F4-7253-4F59-8B9A-DA00EB2C644F}" destId="{6CF0B4E7-17DA-411A-8506-06AF99D89E4E}" srcOrd="14" destOrd="0" presId="urn:microsoft.com/office/officeart/2005/8/layout/vList5"/>
    <dgm:cxn modelId="{16136202-52EB-4A52-9B5E-06D66EAE9B5B}" type="presParOf" srcId="{6CF0B4E7-17DA-411A-8506-06AF99D89E4E}" destId="{32B24801-F17C-485E-8C73-6961ABBD7A46}" srcOrd="0" destOrd="0" presId="urn:microsoft.com/office/officeart/2005/8/layout/vList5"/>
    <dgm:cxn modelId="{B3B21770-4BB0-40FE-A48C-0D1E0237E58E}" type="presParOf" srcId="{C709A1F4-7253-4F59-8B9A-DA00EB2C644F}" destId="{06B36505-7B83-4FD2-973D-C589743B3BD1}" srcOrd="15" destOrd="0" presId="urn:microsoft.com/office/officeart/2005/8/layout/vList5"/>
    <dgm:cxn modelId="{8C64DA7B-341E-484E-A20C-69C56970CC1C}" type="presParOf" srcId="{C709A1F4-7253-4F59-8B9A-DA00EB2C644F}" destId="{5340F94F-F389-4EAC-9EEE-42AE147E67C9}" srcOrd="16" destOrd="0" presId="urn:microsoft.com/office/officeart/2005/8/layout/vList5"/>
    <dgm:cxn modelId="{91EBA117-1F35-49C1-8B37-0318FC9EDDA4}" type="presParOf" srcId="{5340F94F-F389-4EAC-9EEE-42AE147E67C9}" destId="{3B5E0C3C-A946-4403-BDD9-DC52AFF67637}" srcOrd="0" destOrd="0" presId="urn:microsoft.com/office/officeart/2005/8/layout/vList5"/>
    <dgm:cxn modelId="{97614CBD-5275-46D4-87B3-A5561A5B68EA}" type="presParOf" srcId="{C709A1F4-7253-4F59-8B9A-DA00EB2C644F}" destId="{E4B71A53-15A7-484F-B41D-CA2B7CB6CE1B}" srcOrd="17" destOrd="0" presId="urn:microsoft.com/office/officeart/2005/8/layout/vList5"/>
    <dgm:cxn modelId="{16FF0755-3CAC-4E7F-8067-17F941870270}" type="presParOf" srcId="{C709A1F4-7253-4F59-8B9A-DA00EB2C644F}" destId="{970A6BB7-D1C4-49B4-AD00-62FB4CC133B2}" srcOrd="18" destOrd="0" presId="urn:microsoft.com/office/officeart/2005/8/layout/vList5"/>
    <dgm:cxn modelId="{BF603B34-406E-45EB-B806-09588CD3652E}" type="presParOf" srcId="{970A6BB7-D1C4-49B4-AD00-62FB4CC133B2}" destId="{98D46B11-DECA-4A2F-90D8-FB36F08F4E28}" srcOrd="0" destOrd="0" presId="urn:microsoft.com/office/officeart/2005/8/layout/vList5"/>
    <dgm:cxn modelId="{1C266A96-958D-4C5E-A172-E4532C82738C}" type="presParOf" srcId="{C709A1F4-7253-4F59-8B9A-DA00EB2C644F}" destId="{BF17AA17-6101-437C-8FFB-37715A98A072}" srcOrd="19" destOrd="0" presId="urn:microsoft.com/office/officeart/2005/8/layout/vList5"/>
    <dgm:cxn modelId="{0732690F-11C2-4CD5-90F9-C36B54F32BA6}" type="presParOf" srcId="{C709A1F4-7253-4F59-8B9A-DA00EB2C644F}" destId="{C2425F98-5CC7-4D95-9F88-28DA3B5A93C4}" srcOrd="20" destOrd="0" presId="urn:microsoft.com/office/officeart/2005/8/layout/vList5"/>
    <dgm:cxn modelId="{ADDE91DB-2D09-470D-9F69-49C41D233935}" type="presParOf" srcId="{C2425F98-5CC7-4D95-9F88-28DA3B5A93C4}" destId="{A0B928CB-B481-450D-9ED3-2A37534C8CA3}" srcOrd="0" destOrd="0" presId="urn:microsoft.com/office/officeart/2005/8/layout/vList5"/>
    <dgm:cxn modelId="{96F45455-8398-4E3A-9F0D-A61FDAB43106}" type="presParOf" srcId="{C709A1F4-7253-4F59-8B9A-DA00EB2C644F}" destId="{F0F47C5B-6B05-43AC-8970-CF4FFE6057AA}" srcOrd="21" destOrd="0" presId="urn:microsoft.com/office/officeart/2005/8/layout/vList5"/>
    <dgm:cxn modelId="{1F045FD7-3852-4D70-A08F-535A881F76A1}" type="presParOf" srcId="{C709A1F4-7253-4F59-8B9A-DA00EB2C644F}" destId="{3A7AE507-88C6-4864-9610-D21222BEC5D0}" srcOrd="22" destOrd="0" presId="urn:microsoft.com/office/officeart/2005/8/layout/vList5"/>
    <dgm:cxn modelId="{48212670-D743-4B73-AD33-6DD4E8980348}" type="presParOf" srcId="{3A7AE507-88C6-4864-9610-D21222BEC5D0}" destId="{E080E00F-1B32-4206-8A3F-0AC26BC6A445}" srcOrd="0" destOrd="0" presId="urn:microsoft.com/office/officeart/2005/8/layout/vList5"/>
    <dgm:cxn modelId="{A1CB6557-7D38-4FE9-9789-8305C23477DB}" type="presParOf" srcId="{C709A1F4-7253-4F59-8B9A-DA00EB2C644F}" destId="{D50661F9-D5CB-443B-A37E-66F4807C2358}" srcOrd="23" destOrd="0" presId="urn:microsoft.com/office/officeart/2005/8/layout/vList5"/>
    <dgm:cxn modelId="{C02F7742-9BE9-4364-8E49-C3FB815A8029}" type="presParOf" srcId="{C709A1F4-7253-4F59-8B9A-DA00EB2C644F}" destId="{1D350392-8BC3-466C-B2BA-8A59D81DA634}" srcOrd="24" destOrd="0" presId="urn:microsoft.com/office/officeart/2005/8/layout/vList5"/>
    <dgm:cxn modelId="{83541999-94C9-48B8-9D15-1CC5C15F007C}"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FF0000"/>
              </a:solidFill>
              <a:cs typeface="B Titr" pitchFamily="2" charset="-78"/>
            </a:rPr>
            <a:t>8. عفت در خلوت</a:t>
          </a:r>
          <a:endParaRPr lang="fa-IR" sz="1800" dirty="0">
            <a:solidFill>
              <a:srgbClr val="FF0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6CB6C9A9-3096-4166-90CB-EBA216F8CA12}" type="presOf" srcId="{13CD06B4-9304-471E-9FF3-67473043F53C}" destId="{A0B928CB-B481-450D-9ED3-2A37534C8CA3}"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598AA8E0-ED5E-4BF4-B755-4DD90477C5E9}" type="presOf" srcId="{3F11BDCB-6975-4806-8034-CA1A2CF19B92}" destId="{6752F7E7-1C02-49E3-B01B-47E75754D31E}" srcOrd="0" destOrd="0" presId="urn:microsoft.com/office/officeart/2005/8/layout/vList5"/>
    <dgm:cxn modelId="{FFC282C5-C79E-4D2B-840B-5315BC8975D2}" type="presOf" srcId="{A399ECDC-A289-4D79-83F1-232EC862B845}" destId="{D1F8C9AE-C1CA-433E-8C13-6BF0EA23A677}"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133372F3-1478-470B-A9E8-5C27939C6AD8}" type="presOf" srcId="{8A3D0DC5-0B87-41EA-B673-0F458FC79A27}" destId="{98D46B11-DECA-4A2F-90D8-FB36F08F4E28}"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283B5F48-1E43-42DA-AEAE-9AFB0B2CAF34}" type="presOf" srcId="{7161B9F4-73AA-4632-A1C0-01063B3FFD56}" destId="{E080E00F-1B32-4206-8A3F-0AC26BC6A445}"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DAC279B7-B91B-4716-B8FA-927C77AB6893}" type="presOf" srcId="{E8929BA2-C885-48C3-8FD0-BDCCB865A63F}" destId="{8869A5F6-D7D9-4854-AD79-D2ABB3D682EA}"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F5C167A5-B9BB-43B4-8BFE-92A4C90068BB}" type="presOf" srcId="{0D87C56B-18AF-4A99-A604-F221CB8ED5E9}" destId="{32B24801-F17C-485E-8C73-6961ABBD7A46}"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3E851675-E61A-464F-9355-DA67EA927888}" type="presOf" srcId="{DF8265DA-DCEA-4AF6-BC52-210A8386EE9C}" destId="{8C2E84DE-8167-43DA-9EEA-5B806F6116BC}" srcOrd="0" destOrd="0" presId="urn:microsoft.com/office/officeart/2005/8/layout/vList5"/>
    <dgm:cxn modelId="{F86E2774-ACA5-4603-AF3A-366A35677DD9}" type="presOf" srcId="{EB96DE8B-B2AA-41B8-A039-B04FB1186E39}" destId="{3B5E0C3C-A946-4403-BDD9-DC52AFF67637}"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E727AC9A-DE18-40F8-A9B9-37FD4F325145}" type="presOf" srcId="{151BB7B8-9057-47FE-A283-20BB3C8D34CE}" destId="{C709A1F4-7253-4F59-8B9A-DA00EB2C644F}" srcOrd="0" destOrd="0" presId="urn:microsoft.com/office/officeart/2005/8/layout/vList5"/>
    <dgm:cxn modelId="{0E2316E2-3D12-4CCC-8FF0-14026A0A6120}" type="presOf" srcId="{1D7511FC-F68D-4E58-A7D9-6D3656C4A89E}" destId="{DCDBE0FD-363E-4F46-94D5-B8A2B75D2551}"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04F6BC06-C34B-4838-8AA2-3561B67B935C}" type="presOf" srcId="{C7A7F9F5-9A3A-4338-B490-79F1F6E358B2}" destId="{CD04BF33-8DCC-4660-969F-DEDD129D1AA1}" srcOrd="0" destOrd="0" presId="urn:microsoft.com/office/officeart/2005/8/layout/vList5"/>
    <dgm:cxn modelId="{81982B33-D623-4749-B565-8FC82CBD683E}" srcId="{151BB7B8-9057-47FE-A283-20BB3C8D34CE}" destId="{F84C2E49-157C-4C53-AFDD-3E033E215EA1}" srcOrd="3" destOrd="0" parTransId="{B8CAE069-F77D-4CA9-B927-0A3E46B3EF95}" sibTransId="{F1A83293-FB12-48EA-A84A-B1D2B0401E37}"/>
    <dgm:cxn modelId="{EE54C9DC-D985-4AC5-AC84-A2DD29955403}" srcId="{151BB7B8-9057-47FE-A283-20BB3C8D34CE}" destId="{A399ECDC-A289-4D79-83F1-232EC862B845}" srcOrd="0" destOrd="0" parTransId="{2F25094D-1D9F-4F42-BFD6-ACD6E883C647}" sibTransId="{4B8B074F-2825-4C5D-8FEA-80E00A6AC5A7}"/>
    <dgm:cxn modelId="{01A835CD-E4CC-4E18-AA05-42414BDF9064}" type="presOf" srcId="{F84C2E49-157C-4C53-AFDD-3E033E215EA1}" destId="{933B9169-17F0-4B62-8F15-BA88CDEAB462}" srcOrd="0" destOrd="0" presId="urn:microsoft.com/office/officeart/2005/8/layout/vList5"/>
    <dgm:cxn modelId="{E2C7922A-21E7-466E-983B-51B734AFA4C0}" type="presOf" srcId="{3E9D6F3A-B953-4D2D-992D-6412DC44B3FB}" destId="{B812CB21-EEF4-4DB7-9BC4-5FA3D5287F92}" srcOrd="0" destOrd="0" presId="urn:microsoft.com/office/officeart/2005/8/layout/vList5"/>
    <dgm:cxn modelId="{CEA79826-BC1F-4575-9CCE-3AB6769663BA}" type="presParOf" srcId="{C709A1F4-7253-4F59-8B9A-DA00EB2C644F}" destId="{5479C3A8-D69E-4133-87EF-65C473DEABF3}" srcOrd="0" destOrd="0" presId="urn:microsoft.com/office/officeart/2005/8/layout/vList5"/>
    <dgm:cxn modelId="{0197167C-C9EF-4219-9E7C-19065A76BEBD}" type="presParOf" srcId="{5479C3A8-D69E-4133-87EF-65C473DEABF3}" destId="{D1F8C9AE-C1CA-433E-8C13-6BF0EA23A677}" srcOrd="0" destOrd="0" presId="urn:microsoft.com/office/officeart/2005/8/layout/vList5"/>
    <dgm:cxn modelId="{3EBCF716-C7B1-4F95-8F0A-C724A6E3F5FC}" type="presParOf" srcId="{C709A1F4-7253-4F59-8B9A-DA00EB2C644F}" destId="{4BAE3F74-AD96-4416-978C-1A4DC2351D55}" srcOrd="1" destOrd="0" presId="urn:microsoft.com/office/officeart/2005/8/layout/vList5"/>
    <dgm:cxn modelId="{4553AC74-EE42-47C1-8D54-8F19110E9CE6}" type="presParOf" srcId="{C709A1F4-7253-4F59-8B9A-DA00EB2C644F}" destId="{35CAF137-A6EF-404C-BB55-442AE00F02B8}" srcOrd="2" destOrd="0" presId="urn:microsoft.com/office/officeart/2005/8/layout/vList5"/>
    <dgm:cxn modelId="{EFB3CD2D-44EA-41A0-B8F0-AF51153DDF8D}" type="presParOf" srcId="{35CAF137-A6EF-404C-BB55-442AE00F02B8}" destId="{B812CB21-EEF4-4DB7-9BC4-5FA3D5287F92}" srcOrd="0" destOrd="0" presId="urn:microsoft.com/office/officeart/2005/8/layout/vList5"/>
    <dgm:cxn modelId="{5F964B69-582A-4A65-9178-7D35000D7359}" type="presParOf" srcId="{C709A1F4-7253-4F59-8B9A-DA00EB2C644F}" destId="{3AFFE33B-9D71-41BC-AE21-48F7FA0273DD}" srcOrd="3" destOrd="0" presId="urn:microsoft.com/office/officeart/2005/8/layout/vList5"/>
    <dgm:cxn modelId="{266CB358-60BA-4462-8275-670C7FC09B9E}" type="presParOf" srcId="{C709A1F4-7253-4F59-8B9A-DA00EB2C644F}" destId="{C2B41D18-962C-48B7-93BD-5E55176949C5}" srcOrd="4" destOrd="0" presId="urn:microsoft.com/office/officeart/2005/8/layout/vList5"/>
    <dgm:cxn modelId="{4383789B-14D8-4E14-8A38-9362B4CF7110}" type="presParOf" srcId="{C2B41D18-962C-48B7-93BD-5E55176949C5}" destId="{6752F7E7-1C02-49E3-B01B-47E75754D31E}" srcOrd="0" destOrd="0" presId="urn:microsoft.com/office/officeart/2005/8/layout/vList5"/>
    <dgm:cxn modelId="{620DAE80-A153-423F-B9F3-3CCB3E007708}" type="presParOf" srcId="{C709A1F4-7253-4F59-8B9A-DA00EB2C644F}" destId="{073E2ADA-BABD-4E53-B66A-9EBA5454DF11}" srcOrd="5" destOrd="0" presId="urn:microsoft.com/office/officeart/2005/8/layout/vList5"/>
    <dgm:cxn modelId="{E1BBA906-7A7D-4F10-847B-5F014649CC01}" type="presParOf" srcId="{C709A1F4-7253-4F59-8B9A-DA00EB2C644F}" destId="{3BF7BA89-5E5A-4AAF-986D-010BB5D87CF2}" srcOrd="6" destOrd="0" presId="urn:microsoft.com/office/officeart/2005/8/layout/vList5"/>
    <dgm:cxn modelId="{B117A5C9-5AB7-4B64-B85C-00A8036EF159}" type="presParOf" srcId="{3BF7BA89-5E5A-4AAF-986D-010BB5D87CF2}" destId="{933B9169-17F0-4B62-8F15-BA88CDEAB462}" srcOrd="0" destOrd="0" presId="urn:microsoft.com/office/officeart/2005/8/layout/vList5"/>
    <dgm:cxn modelId="{A067FF62-BD8A-4DDF-AD91-86650A757136}" type="presParOf" srcId="{C709A1F4-7253-4F59-8B9A-DA00EB2C644F}" destId="{A569F287-3273-4EC9-9CB0-6712001659DD}" srcOrd="7" destOrd="0" presId="urn:microsoft.com/office/officeart/2005/8/layout/vList5"/>
    <dgm:cxn modelId="{4AF6053E-AFF9-4E41-8E40-6BDECF490B09}" type="presParOf" srcId="{C709A1F4-7253-4F59-8B9A-DA00EB2C644F}" destId="{8186BBCD-1ECD-4821-AA2B-C4EE5BFDA907}" srcOrd="8" destOrd="0" presId="urn:microsoft.com/office/officeart/2005/8/layout/vList5"/>
    <dgm:cxn modelId="{0FE5B649-BBFB-40AA-AF32-2FBFF29C38F4}" type="presParOf" srcId="{8186BBCD-1ECD-4821-AA2B-C4EE5BFDA907}" destId="{8C2E84DE-8167-43DA-9EEA-5B806F6116BC}" srcOrd="0" destOrd="0" presId="urn:microsoft.com/office/officeart/2005/8/layout/vList5"/>
    <dgm:cxn modelId="{7AA2E6F1-5543-4D83-A185-69494242C5E1}" type="presParOf" srcId="{C709A1F4-7253-4F59-8B9A-DA00EB2C644F}" destId="{319B07D3-29F5-4733-939D-50CB0789596B}" srcOrd="9" destOrd="0" presId="urn:microsoft.com/office/officeart/2005/8/layout/vList5"/>
    <dgm:cxn modelId="{B4E712EB-F3BA-4B7B-AF01-AF1F12F9ECBC}" type="presParOf" srcId="{C709A1F4-7253-4F59-8B9A-DA00EB2C644F}" destId="{8C98E2DB-0BEF-447B-9F22-50C603702E1E}" srcOrd="10" destOrd="0" presId="urn:microsoft.com/office/officeart/2005/8/layout/vList5"/>
    <dgm:cxn modelId="{576AAC9B-9E1E-4D8F-9B4D-970A6C411904}" type="presParOf" srcId="{8C98E2DB-0BEF-447B-9F22-50C603702E1E}" destId="{DCDBE0FD-363E-4F46-94D5-B8A2B75D2551}" srcOrd="0" destOrd="0" presId="urn:microsoft.com/office/officeart/2005/8/layout/vList5"/>
    <dgm:cxn modelId="{36E5B5C2-9CFB-4A5A-83B9-59E0B184E57D}" type="presParOf" srcId="{C709A1F4-7253-4F59-8B9A-DA00EB2C644F}" destId="{5F869F2C-3328-415E-ACFA-D5410B4067AD}" srcOrd="11" destOrd="0" presId="urn:microsoft.com/office/officeart/2005/8/layout/vList5"/>
    <dgm:cxn modelId="{A78770AF-03AB-4E53-8C3F-F9929D0373A0}" type="presParOf" srcId="{C709A1F4-7253-4F59-8B9A-DA00EB2C644F}" destId="{EB37E759-3697-4580-A1E5-81B40C6547A4}" srcOrd="12" destOrd="0" presId="urn:microsoft.com/office/officeart/2005/8/layout/vList5"/>
    <dgm:cxn modelId="{0C0C9F9E-1B78-49C8-9E64-4E5B9CE26E3A}" type="presParOf" srcId="{EB37E759-3697-4580-A1E5-81B40C6547A4}" destId="{CD04BF33-8DCC-4660-969F-DEDD129D1AA1}" srcOrd="0" destOrd="0" presId="urn:microsoft.com/office/officeart/2005/8/layout/vList5"/>
    <dgm:cxn modelId="{0BBD1358-1187-40CE-9167-1A33BBA5340C}" type="presParOf" srcId="{C709A1F4-7253-4F59-8B9A-DA00EB2C644F}" destId="{F108FDDC-5D5F-4DFE-9BAA-B22625C38077}" srcOrd="13" destOrd="0" presId="urn:microsoft.com/office/officeart/2005/8/layout/vList5"/>
    <dgm:cxn modelId="{C8BBF823-3358-4A68-8366-28654BDA956B}" type="presParOf" srcId="{C709A1F4-7253-4F59-8B9A-DA00EB2C644F}" destId="{6CF0B4E7-17DA-411A-8506-06AF99D89E4E}" srcOrd="14" destOrd="0" presId="urn:microsoft.com/office/officeart/2005/8/layout/vList5"/>
    <dgm:cxn modelId="{BE773645-31FC-4910-BE4B-AC2E181016FE}" type="presParOf" srcId="{6CF0B4E7-17DA-411A-8506-06AF99D89E4E}" destId="{32B24801-F17C-485E-8C73-6961ABBD7A46}" srcOrd="0" destOrd="0" presId="urn:microsoft.com/office/officeart/2005/8/layout/vList5"/>
    <dgm:cxn modelId="{5C3DFABC-47BD-4523-9038-C8870258D624}" type="presParOf" srcId="{C709A1F4-7253-4F59-8B9A-DA00EB2C644F}" destId="{06B36505-7B83-4FD2-973D-C589743B3BD1}" srcOrd="15" destOrd="0" presId="urn:microsoft.com/office/officeart/2005/8/layout/vList5"/>
    <dgm:cxn modelId="{108FF7A0-FE89-4948-A997-CA59659824DE}" type="presParOf" srcId="{C709A1F4-7253-4F59-8B9A-DA00EB2C644F}" destId="{5340F94F-F389-4EAC-9EEE-42AE147E67C9}" srcOrd="16" destOrd="0" presId="urn:microsoft.com/office/officeart/2005/8/layout/vList5"/>
    <dgm:cxn modelId="{C5A32A2F-86C5-4754-B7F0-1952DFADAA17}" type="presParOf" srcId="{5340F94F-F389-4EAC-9EEE-42AE147E67C9}" destId="{3B5E0C3C-A946-4403-BDD9-DC52AFF67637}" srcOrd="0" destOrd="0" presId="urn:microsoft.com/office/officeart/2005/8/layout/vList5"/>
    <dgm:cxn modelId="{4DAF0BDC-D8B5-4315-80BE-923846240645}" type="presParOf" srcId="{C709A1F4-7253-4F59-8B9A-DA00EB2C644F}" destId="{E4B71A53-15A7-484F-B41D-CA2B7CB6CE1B}" srcOrd="17" destOrd="0" presId="urn:microsoft.com/office/officeart/2005/8/layout/vList5"/>
    <dgm:cxn modelId="{B0DA3F6E-90E3-4038-A439-5ADB507A3127}" type="presParOf" srcId="{C709A1F4-7253-4F59-8B9A-DA00EB2C644F}" destId="{970A6BB7-D1C4-49B4-AD00-62FB4CC133B2}" srcOrd="18" destOrd="0" presId="urn:microsoft.com/office/officeart/2005/8/layout/vList5"/>
    <dgm:cxn modelId="{8EEB22A4-58A1-419E-8DA8-A331971F9A5B}" type="presParOf" srcId="{970A6BB7-D1C4-49B4-AD00-62FB4CC133B2}" destId="{98D46B11-DECA-4A2F-90D8-FB36F08F4E28}" srcOrd="0" destOrd="0" presId="urn:microsoft.com/office/officeart/2005/8/layout/vList5"/>
    <dgm:cxn modelId="{CEC02766-2EDA-44C1-996C-C8F2FEC9244E}" type="presParOf" srcId="{C709A1F4-7253-4F59-8B9A-DA00EB2C644F}" destId="{BF17AA17-6101-437C-8FFB-37715A98A072}" srcOrd="19" destOrd="0" presId="urn:microsoft.com/office/officeart/2005/8/layout/vList5"/>
    <dgm:cxn modelId="{9F82BBF9-93F1-40CB-ABAB-74A6CB3616A4}" type="presParOf" srcId="{C709A1F4-7253-4F59-8B9A-DA00EB2C644F}" destId="{C2425F98-5CC7-4D95-9F88-28DA3B5A93C4}" srcOrd="20" destOrd="0" presId="urn:microsoft.com/office/officeart/2005/8/layout/vList5"/>
    <dgm:cxn modelId="{CA995DDD-6423-4F2D-88D1-2AAAC08402AA}" type="presParOf" srcId="{C2425F98-5CC7-4D95-9F88-28DA3B5A93C4}" destId="{A0B928CB-B481-450D-9ED3-2A37534C8CA3}" srcOrd="0" destOrd="0" presId="urn:microsoft.com/office/officeart/2005/8/layout/vList5"/>
    <dgm:cxn modelId="{034F0084-64CD-463C-9319-607B0D77BFA5}" type="presParOf" srcId="{C709A1F4-7253-4F59-8B9A-DA00EB2C644F}" destId="{F0F47C5B-6B05-43AC-8970-CF4FFE6057AA}" srcOrd="21" destOrd="0" presId="urn:microsoft.com/office/officeart/2005/8/layout/vList5"/>
    <dgm:cxn modelId="{5F162D00-2C45-4AF8-B60B-D82AA41B25E2}" type="presParOf" srcId="{C709A1F4-7253-4F59-8B9A-DA00EB2C644F}" destId="{3A7AE507-88C6-4864-9610-D21222BEC5D0}" srcOrd="22" destOrd="0" presId="urn:microsoft.com/office/officeart/2005/8/layout/vList5"/>
    <dgm:cxn modelId="{BE4F39DC-223A-4A35-BC29-261508D7F4B4}" type="presParOf" srcId="{3A7AE507-88C6-4864-9610-D21222BEC5D0}" destId="{E080E00F-1B32-4206-8A3F-0AC26BC6A445}" srcOrd="0" destOrd="0" presId="urn:microsoft.com/office/officeart/2005/8/layout/vList5"/>
    <dgm:cxn modelId="{0D6AA038-733B-463E-B0DA-D19D69537772}" type="presParOf" srcId="{C709A1F4-7253-4F59-8B9A-DA00EB2C644F}" destId="{D50661F9-D5CB-443B-A37E-66F4807C2358}" srcOrd="23" destOrd="0" presId="urn:microsoft.com/office/officeart/2005/8/layout/vList5"/>
    <dgm:cxn modelId="{6952D933-5D89-4AD8-893B-B43E6B738677}" type="presParOf" srcId="{C709A1F4-7253-4F59-8B9A-DA00EB2C644F}" destId="{1D350392-8BC3-466C-B2BA-8A59D81DA634}" srcOrd="24" destOrd="0" presId="urn:microsoft.com/office/officeart/2005/8/layout/vList5"/>
    <dgm:cxn modelId="{5AD41A4C-165B-4C23-BC00-E86BB5EFC56E}"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FF3300"/>
              </a:solidFill>
              <a:cs typeface="B Titr" pitchFamily="2" charset="-78"/>
            </a:rPr>
            <a:t>9. عفت در اختلاط</a:t>
          </a:r>
          <a:endParaRPr lang="fa-IR" sz="1800" dirty="0">
            <a:solidFill>
              <a:srgbClr val="FF33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6E673F87-58DA-432A-8ED9-7C12358409BC}" type="presOf" srcId="{DF8265DA-DCEA-4AF6-BC52-210A8386EE9C}" destId="{8C2E84DE-8167-43DA-9EEA-5B806F6116BC}"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92D8CFAB-F284-4E93-B571-E218C932AD02}" type="presOf" srcId="{3F11BDCB-6975-4806-8034-CA1A2CF19B92}" destId="{6752F7E7-1C02-49E3-B01B-47E75754D31E}" srcOrd="0" destOrd="0" presId="urn:microsoft.com/office/officeart/2005/8/layout/vList5"/>
    <dgm:cxn modelId="{D07F340C-9ED4-4E4D-AB22-A61434BE09D2}" type="presOf" srcId="{0D87C56B-18AF-4A99-A604-F221CB8ED5E9}" destId="{32B24801-F17C-485E-8C73-6961ABBD7A46}"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E32B91F1-6726-4B04-99BE-3CE0112F0661}" srcId="{151BB7B8-9057-47FE-A283-20BB3C8D34CE}" destId="{0D87C56B-18AF-4A99-A604-F221CB8ED5E9}" srcOrd="7" destOrd="0" parTransId="{BDD474F4-9BAD-4506-918B-3A603AD5649F}" sibTransId="{DAC67BA4-1F4D-4272-BA09-3FF89F16412A}"/>
    <dgm:cxn modelId="{AA59034A-B2B5-434B-9D3F-4F041CE80638}" type="presOf" srcId="{EB96DE8B-B2AA-41B8-A039-B04FB1186E39}" destId="{3B5E0C3C-A946-4403-BDD9-DC52AFF67637}"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546908C2-B410-4184-B31F-EB078E04DD39}" type="presOf" srcId="{3E9D6F3A-B953-4D2D-992D-6412DC44B3FB}" destId="{B812CB21-EEF4-4DB7-9BC4-5FA3D5287F92}" srcOrd="0" destOrd="0" presId="urn:microsoft.com/office/officeart/2005/8/layout/vList5"/>
    <dgm:cxn modelId="{4156BCCF-DCDB-4E07-88EA-82EFC7195913}" type="presOf" srcId="{C7A7F9F5-9A3A-4338-B490-79F1F6E358B2}" destId="{CD04BF33-8DCC-4660-969F-DEDD129D1AA1}"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66EA3CD9-968E-4554-A822-2C2D4C8D4B15}" type="presOf" srcId="{151BB7B8-9057-47FE-A283-20BB3C8D34CE}" destId="{C709A1F4-7253-4F59-8B9A-DA00EB2C644F}"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2F822857-3D16-45DF-A2F3-A65587806E83}" type="presOf" srcId="{A399ECDC-A289-4D79-83F1-232EC862B845}" destId="{D1F8C9AE-C1CA-433E-8C13-6BF0EA23A677}" srcOrd="0" destOrd="0" presId="urn:microsoft.com/office/officeart/2005/8/layout/vList5"/>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CB499BD0-C3A0-4F1C-B652-F21F1B932AB6}" type="presOf" srcId="{1D7511FC-F68D-4E58-A7D9-6D3656C4A89E}" destId="{DCDBE0FD-363E-4F46-94D5-B8A2B75D2551}"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62A3F9B3-1B63-409B-8679-6E51F6187A59}" type="presOf" srcId="{13CD06B4-9304-471E-9FF3-67473043F53C}" destId="{A0B928CB-B481-450D-9ED3-2A37534C8CA3}" srcOrd="0" destOrd="0" presId="urn:microsoft.com/office/officeart/2005/8/layout/vList5"/>
    <dgm:cxn modelId="{67CD1FD4-B564-479E-B9FA-3CE723D524DA}" type="presOf" srcId="{F84C2E49-157C-4C53-AFDD-3E033E215EA1}" destId="{933B9169-17F0-4B62-8F15-BA88CDEAB462}"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7EF3B503-AA76-41B0-B217-BCE55C04308B}" type="presOf" srcId="{8A3D0DC5-0B87-41EA-B673-0F458FC79A27}" destId="{98D46B11-DECA-4A2F-90D8-FB36F08F4E28}" srcOrd="0" destOrd="0" presId="urn:microsoft.com/office/officeart/2005/8/layout/vList5"/>
    <dgm:cxn modelId="{81982B33-D623-4749-B565-8FC82CBD683E}" srcId="{151BB7B8-9057-47FE-A283-20BB3C8D34CE}" destId="{F84C2E49-157C-4C53-AFDD-3E033E215EA1}" srcOrd="3" destOrd="0" parTransId="{B8CAE069-F77D-4CA9-B927-0A3E46B3EF95}" sibTransId="{F1A83293-FB12-48EA-A84A-B1D2B0401E37}"/>
    <dgm:cxn modelId="{EE54C9DC-D985-4AC5-AC84-A2DD29955403}" srcId="{151BB7B8-9057-47FE-A283-20BB3C8D34CE}" destId="{A399ECDC-A289-4D79-83F1-232EC862B845}" srcOrd="0" destOrd="0" parTransId="{2F25094D-1D9F-4F42-BFD6-ACD6E883C647}" sibTransId="{4B8B074F-2825-4C5D-8FEA-80E00A6AC5A7}"/>
    <dgm:cxn modelId="{568926E4-87D7-4D95-8834-1913CB4DDD20}" type="presOf" srcId="{E8929BA2-C885-48C3-8FD0-BDCCB865A63F}" destId="{8869A5F6-D7D9-4854-AD79-D2ABB3D682EA}" srcOrd="0" destOrd="0" presId="urn:microsoft.com/office/officeart/2005/8/layout/vList5"/>
    <dgm:cxn modelId="{094CBC01-5780-4794-B747-35BC74B4D14A}" type="presOf" srcId="{7161B9F4-73AA-4632-A1C0-01063B3FFD56}" destId="{E080E00F-1B32-4206-8A3F-0AC26BC6A445}" srcOrd="0" destOrd="0" presId="urn:microsoft.com/office/officeart/2005/8/layout/vList5"/>
    <dgm:cxn modelId="{E158EAD3-B56A-4820-AFFA-00DDF86D3BEC}" type="presParOf" srcId="{C709A1F4-7253-4F59-8B9A-DA00EB2C644F}" destId="{5479C3A8-D69E-4133-87EF-65C473DEABF3}" srcOrd="0" destOrd="0" presId="urn:microsoft.com/office/officeart/2005/8/layout/vList5"/>
    <dgm:cxn modelId="{8C051E28-93C0-4CEA-9754-C8931AC52AA3}" type="presParOf" srcId="{5479C3A8-D69E-4133-87EF-65C473DEABF3}" destId="{D1F8C9AE-C1CA-433E-8C13-6BF0EA23A677}" srcOrd="0" destOrd="0" presId="urn:microsoft.com/office/officeart/2005/8/layout/vList5"/>
    <dgm:cxn modelId="{22E89C2A-887F-4B3A-BD93-F052BB693E49}" type="presParOf" srcId="{C709A1F4-7253-4F59-8B9A-DA00EB2C644F}" destId="{4BAE3F74-AD96-4416-978C-1A4DC2351D55}" srcOrd="1" destOrd="0" presId="urn:microsoft.com/office/officeart/2005/8/layout/vList5"/>
    <dgm:cxn modelId="{407D0899-0F73-4277-A121-A671E36A850F}" type="presParOf" srcId="{C709A1F4-7253-4F59-8B9A-DA00EB2C644F}" destId="{35CAF137-A6EF-404C-BB55-442AE00F02B8}" srcOrd="2" destOrd="0" presId="urn:microsoft.com/office/officeart/2005/8/layout/vList5"/>
    <dgm:cxn modelId="{6E19F25B-8FC9-48D8-AFB7-50393A707398}" type="presParOf" srcId="{35CAF137-A6EF-404C-BB55-442AE00F02B8}" destId="{B812CB21-EEF4-4DB7-9BC4-5FA3D5287F92}" srcOrd="0" destOrd="0" presId="urn:microsoft.com/office/officeart/2005/8/layout/vList5"/>
    <dgm:cxn modelId="{2753A6C6-BA61-4334-9662-CFFF287DC704}" type="presParOf" srcId="{C709A1F4-7253-4F59-8B9A-DA00EB2C644F}" destId="{3AFFE33B-9D71-41BC-AE21-48F7FA0273DD}" srcOrd="3" destOrd="0" presId="urn:microsoft.com/office/officeart/2005/8/layout/vList5"/>
    <dgm:cxn modelId="{28425FEA-48B1-4B30-A03B-261F9793DDDF}" type="presParOf" srcId="{C709A1F4-7253-4F59-8B9A-DA00EB2C644F}" destId="{C2B41D18-962C-48B7-93BD-5E55176949C5}" srcOrd="4" destOrd="0" presId="urn:microsoft.com/office/officeart/2005/8/layout/vList5"/>
    <dgm:cxn modelId="{8E8CC211-3EF4-4F5D-8DDD-EF678AB3FAF9}" type="presParOf" srcId="{C2B41D18-962C-48B7-93BD-5E55176949C5}" destId="{6752F7E7-1C02-49E3-B01B-47E75754D31E}" srcOrd="0" destOrd="0" presId="urn:microsoft.com/office/officeart/2005/8/layout/vList5"/>
    <dgm:cxn modelId="{D438CB01-1FDC-4BB5-83D3-96BEED244389}" type="presParOf" srcId="{C709A1F4-7253-4F59-8B9A-DA00EB2C644F}" destId="{073E2ADA-BABD-4E53-B66A-9EBA5454DF11}" srcOrd="5" destOrd="0" presId="urn:microsoft.com/office/officeart/2005/8/layout/vList5"/>
    <dgm:cxn modelId="{F8AD92C0-32D6-4562-8FB5-720F3AF88871}" type="presParOf" srcId="{C709A1F4-7253-4F59-8B9A-DA00EB2C644F}" destId="{3BF7BA89-5E5A-4AAF-986D-010BB5D87CF2}" srcOrd="6" destOrd="0" presId="urn:microsoft.com/office/officeart/2005/8/layout/vList5"/>
    <dgm:cxn modelId="{284507C2-05A2-44A8-AF4C-D991C3955D1D}" type="presParOf" srcId="{3BF7BA89-5E5A-4AAF-986D-010BB5D87CF2}" destId="{933B9169-17F0-4B62-8F15-BA88CDEAB462}" srcOrd="0" destOrd="0" presId="urn:microsoft.com/office/officeart/2005/8/layout/vList5"/>
    <dgm:cxn modelId="{1BFB763B-5776-4BF5-A075-F030E6D6EE9E}" type="presParOf" srcId="{C709A1F4-7253-4F59-8B9A-DA00EB2C644F}" destId="{A569F287-3273-4EC9-9CB0-6712001659DD}" srcOrd="7" destOrd="0" presId="urn:microsoft.com/office/officeart/2005/8/layout/vList5"/>
    <dgm:cxn modelId="{C5C7B3C2-ACCC-4C8B-9762-44CE748AEB37}" type="presParOf" srcId="{C709A1F4-7253-4F59-8B9A-DA00EB2C644F}" destId="{8186BBCD-1ECD-4821-AA2B-C4EE5BFDA907}" srcOrd="8" destOrd="0" presId="urn:microsoft.com/office/officeart/2005/8/layout/vList5"/>
    <dgm:cxn modelId="{393D9436-D7E4-4062-9B99-6D523C3C0C55}" type="presParOf" srcId="{8186BBCD-1ECD-4821-AA2B-C4EE5BFDA907}" destId="{8C2E84DE-8167-43DA-9EEA-5B806F6116BC}" srcOrd="0" destOrd="0" presId="urn:microsoft.com/office/officeart/2005/8/layout/vList5"/>
    <dgm:cxn modelId="{A75793F1-ABED-4D19-BA77-BAAAF3EE1D71}" type="presParOf" srcId="{C709A1F4-7253-4F59-8B9A-DA00EB2C644F}" destId="{319B07D3-29F5-4733-939D-50CB0789596B}" srcOrd="9" destOrd="0" presId="urn:microsoft.com/office/officeart/2005/8/layout/vList5"/>
    <dgm:cxn modelId="{E523C3C2-BC8A-4D76-A7F8-646182921B01}" type="presParOf" srcId="{C709A1F4-7253-4F59-8B9A-DA00EB2C644F}" destId="{8C98E2DB-0BEF-447B-9F22-50C603702E1E}" srcOrd="10" destOrd="0" presId="urn:microsoft.com/office/officeart/2005/8/layout/vList5"/>
    <dgm:cxn modelId="{B5695182-A924-4CAB-B41B-035ECBD23AF1}" type="presParOf" srcId="{8C98E2DB-0BEF-447B-9F22-50C603702E1E}" destId="{DCDBE0FD-363E-4F46-94D5-B8A2B75D2551}" srcOrd="0" destOrd="0" presId="urn:microsoft.com/office/officeart/2005/8/layout/vList5"/>
    <dgm:cxn modelId="{91E6D1C8-75BB-44D6-8664-662E874A048B}" type="presParOf" srcId="{C709A1F4-7253-4F59-8B9A-DA00EB2C644F}" destId="{5F869F2C-3328-415E-ACFA-D5410B4067AD}" srcOrd="11" destOrd="0" presId="urn:microsoft.com/office/officeart/2005/8/layout/vList5"/>
    <dgm:cxn modelId="{19200AE1-163D-4F4F-B773-D06CF168A261}" type="presParOf" srcId="{C709A1F4-7253-4F59-8B9A-DA00EB2C644F}" destId="{EB37E759-3697-4580-A1E5-81B40C6547A4}" srcOrd="12" destOrd="0" presId="urn:microsoft.com/office/officeart/2005/8/layout/vList5"/>
    <dgm:cxn modelId="{73DC6593-9828-4D35-8479-B0E0A29C7467}" type="presParOf" srcId="{EB37E759-3697-4580-A1E5-81B40C6547A4}" destId="{CD04BF33-8DCC-4660-969F-DEDD129D1AA1}" srcOrd="0" destOrd="0" presId="urn:microsoft.com/office/officeart/2005/8/layout/vList5"/>
    <dgm:cxn modelId="{89051CB6-7C97-44B7-A087-0D5A5F2B28DD}" type="presParOf" srcId="{C709A1F4-7253-4F59-8B9A-DA00EB2C644F}" destId="{F108FDDC-5D5F-4DFE-9BAA-B22625C38077}" srcOrd="13" destOrd="0" presId="urn:microsoft.com/office/officeart/2005/8/layout/vList5"/>
    <dgm:cxn modelId="{9378C6B7-9660-4ACC-9CAB-065A39E0F505}" type="presParOf" srcId="{C709A1F4-7253-4F59-8B9A-DA00EB2C644F}" destId="{6CF0B4E7-17DA-411A-8506-06AF99D89E4E}" srcOrd="14" destOrd="0" presId="urn:microsoft.com/office/officeart/2005/8/layout/vList5"/>
    <dgm:cxn modelId="{65E930B2-DA36-4E9B-97C4-560E2C36E798}" type="presParOf" srcId="{6CF0B4E7-17DA-411A-8506-06AF99D89E4E}" destId="{32B24801-F17C-485E-8C73-6961ABBD7A46}" srcOrd="0" destOrd="0" presId="urn:microsoft.com/office/officeart/2005/8/layout/vList5"/>
    <dgm:cxn modelId="{37B2AC0E-AE54-4D1A-A168-CC91F85EE7B5}" type="presParOf" srcId="{C709A1F4-7253-4F59-8B9A-DA00EB2C644F}" destId="{06B36505-7B83-4FD2-973D-C589743B3BD1}" srcOrd="15" destOrd="0" presId="urn:microsoft.com/office/officeart/2005/8/layout/vList5"/>
    <dgm:cxn modelId="{57E4BEF1-55B1-4824-9C20-F9FAA5342727}" type="presParOf" srcId="{C709A1F4-7253-4F59-8B9A-DA00EB2C644F}" destId="{5340F94F-F389-4EAC-9EEE-42AE147E67C9}" srcOrd="16" destOrd="0" presId="urn:microsoft.com/office/officeart/2005/8/layout/vList5"/>
    <dgm:cxn modelId="{7537CF91-DDD3-400B-9DEA-B4DA15E7813B}" type="presParOf" srcId="{5340F94F-F389-4EAC-9EEE-42AE147E67C9}" destId="{3B5E0C3C-A946-4403-BDD9-DC52AFF67637}" srcOrd="0" destOrd="0" presId="urn:microsoft.com/office/officeart/2005/8/layout/vList5"/>
    <dgm:cxn modelId="{ACD62025-B6FF-41D5-9EBE-82E633F8EB79}" type="presParOf" srcId="{C709A1F4-7253-4F59-8B9A-DA00EB2C644F}" destId="{E4B71A53-15A7-484F-B41D-CA2B7CB6CE1B}" srcOrd="17" destOrd="0" presId="urn:microsoft.com/office/officeart/2005/8/layout/vList5"/>
    <dgm:cxn modelId="{EAA558A5-EA53-447C-8BB2-0B2AFC3689C0}" type="presParOf" srcId="{C709A1F4-7253-4F59-8B9A-DA00EB2C644F}" destId="{970A6BB7-D1C4-49B4-AD00-62FB4CC133B2}" srcOrd="18" destOrd="0" presId="urn:microsoft.com/office/officeart/2005/8/layout/vList5"/>
    <dgm:cxn modelId="{F48B2DA8-1EDD-4076-9650-DC4E01EA46BA}" type="presParOf" srcId="{970A6BB7-D1C4-49B4-AD00-62FB4CC133B2}" destId="{98D46B11-DECA-4A2F-90D8-FB36F08F4E28}" srcOrd="0" destOrd="0" presId="urn:microsoft.com/office/officeart/2005/8/layout/vList5"/>
    <dgm:cxn modelId="{F03CF054-72BA-4175-9E66-03C240C3E901}" type="presParOf" srcId="{C709A1F4-7253-4F59-8B9A-DA00EB2C644F}" destId="{BF17AA17-6101-437C-8FFB-37715A98A072}" srcOrd="19" destOrd="0" presId="urn:microsoft.com/office/officeart/2005/8/layout/vList5"/>
    <dgm:cxn modelId="{BE1D4FEB-84C9-4E54-864D-6413D51F2236}" type="presParOf" srcId="{C709A1F4-7253-4F59-8B9A-DA00EB2C644F}" destId="{C2425F98-5CC7-4D95-9F88-28DA3B5A93C4}" srcOrd="20" destOrd="0" presId="urn:microsoft.com/office/officeart/2005/8/layout/vList5"/>
    <dgm:cxn modelId="{4E76F53A-8F54-465B-AA02-FD59EBAAFEA3}" type="presParOf" srcId="{C2425F98-5CC7-4D95-9F88-28DA3B5A93C4}" destId="{A0B928CB-B481-450D-9ED3-2A37534C8CA3}" srcOrd="0" destOrd="0" presId="urn:microsoft.com/office/officeart/2005/8/layout/vList5"/>
    <dgm:cxn modelId="{D502CC5E-0907-4839-9E9D-8B1B952CCAAB}" type="presParOf" srcId="{C709A1F4-7253-4F59-8B9A-DA00EB2C644F}" destId="{F0F47C5B-6B05-43AC-8970-CF4FFE6057AA}" srcOrd="21" destOrd="0" presId="urn:microsoft.com/office/officeart/2005/8/layout/vList5"/>
    <dgm:cxn modelId="{9A447F86-CAD9-40F8-8C2D-065EAD877ADD}" type="presParOf" srcId="{C709A1F4-7253-4F59-8B9A-DA00EB2C644F}" destId="{3A7AE507-88C6-4864-9610-D21222BEC5D0}" srcOrd="22" destOrd="0" presId="urn:microsoft.com/office/officeart/2005/8/layout/vList5"/>
    <dgm:cxn modelId="{5EAE7F02-4B49-4DD9-85FF-2B8421B9F70F}" type="presParOf" srcId="{3A7AE507-88C6-4864-9610-D21222BEC5D0}" destId="{E080E00F-1B32-4206-8A3F-0AC26BC6A445}" srcOrd="0" destOrd="0" presId="urn:microsoft.com/office/officeart/2005/8/layout/vList5"/>
    <dgm:cxn modelId="{DDB4E51A-04EB-46A8-A9F6-E09BC316C5BC}" type="presParOf" srcId="{C709A1F4-7253-4F59-8B9A-DA00EB2C644F}" destId="{D50661F9-D5CB-443B-A37E-66F4807C2358}" srcOrd="23" destOrd="0" presId="urn:microsoft.com/office/officeart/2005/8/layout/vList5"/>
    <dgm:cxn modelId="{5769BBBC-438C-46D0-901C-4B4957EDA18B}" type="presParOf" srcId="{C709A1F4-7253-4F59-8B9A-DA00EB2C644F}" destId="{1D350392-8BC3-466C-B2BA-8A59D81DA634}" srcOrd="24" destOrd="0" presId="urn:microsoft.com/office/officeart/2005/8/layout/vList5"/>
    <dgm:cxn modelId="{9ACF713B-D405-4700-AB2E-B751749F076F}"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FF0000"/>
              </a:solidFill>
              <a:cs typeface="B Titr" pitchFamily="2" charset="-78"/>
            </a:rPr>
            <a:t>10. عفت در معماري</a:t>
          </a:r>
          <a:endParaRPr lang="fa-IR" sz="1800" dirty="0">
            <a:solidFill>
              <a:srgbClr val="FF0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912B5E9F-865A-4948-B86B-DB850BE762A9}" type="presOf" srcId="{1D7511FC-F68D-4E58-A7D9-6D3656C4A89E}" destId="{DCDBE0FD-363E-4F46-94D5-B8A2B75D2551}"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2201FC2E-0173-4979-93AF-FEA53ED88682}" type="presOf" srcId="{C7A7F9F5-9A3A-4338-B490-79F1F6E358B2}" destId="{CD04BF33-8DCC-4660-969F-DEDD129D1AA1}" srcOrd="0" destOrd="0" presId="urn:microsoft.com/office/officeart/2005/8/layout/vList5"/>
    <dgm:cxn modelId="{BBE38844-874A-401F-956F-BDB2CCE086F2}" type="presOf" srcId="{151BB7B8-9057-47FE-A283-20BB3C8D34CE}" destId="{C709A1F4-7253-4F59-8B9A-DA00EB2C644F}"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9B59BC09-6605-4BE8-8ADD-869B120CA325}" srcId="{151BB7B8-9057-47FE-A283-20BB3C8D34CE}" destId="{3E9D6F3A-B953-4D2D-992D-6412DC44B3FB}" srcOrd="1" destOrd="0" parTransId="{B4430913-991E-4698-B41E-A6F2E754C3B8}" sibTransId="{607C0BF8-30CF-45B9-A785-E31B5CB31228}"/>
    <dgm:cxn modelId="{4E126182-25CC-4864-97F1-30DAE77A2D9F}" type="presOf" srcId="{F84C2E49-157C-4C53-AFDD-3E033E215EA1}" destId="{933B9169-17F0-4B62-8F15-BA88CDEAB462}" srcOrd="0" destOrd="0" presId="urn:microsoft.com/office/officeart/2005/8/layout/vList5"/>
    <dgm:cxn modelId="{8CF8DD04-1533-43AB-9CA3-510E35AFC75C}" type="presOf" srcId="{3E9D6F3A-B953-4D2D-992D-6412DC44B3FB}" destId="{B812CB21-EEF4-4DB7-9BC4-5FA3D5287F92}"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0C6BB3BE-AD4B-420E-B237-EA7E5E9B9738}" srcId="{151BB7B8-9057-47FE-A283-20BB3C8D34CE}" destId="{C7A7F9F5-9A3A-4338-B490-79F1F6E358B2}" srcOrd="6" destOrd="0" parTransId="{6E09216C-A5C7-4814-905E-97BD37F2019A}" sibTransId="{7E5B5040-8DA8-4118-BA85-18253DE9ADF2}"/>
    <dgm:cxn modelId="{81982B33-D623-4749-B565-8FC82CBD683E}" srcId="{151BB7B8-9057-47FE-A283-20BB3C8D34CE}" destId="{F84C2E49-157C-4C53-AFDD-3E033E215EA1}" srcOrd="3" destOrd="0" parTransId="{B8CAE069-F77D-4CA9-B927-0A3E46B3EF95}" sibTransId="{F1A83293-FB12-48EA-A84A-B1D2B0401E37}"/>
    <dgm:cxn modelId="{EE54C9DC-D985-4AC5-AC84-A2DD29955403}" srcId="{151BB7B8-9057-47FE-A283-20BB3C8D34CE}" destId="{A399ECDC-A289-4D79-83F1-232EC862B845}" srcOrd="0" destOrd="0" parTransId="{2F25094D-1D9F-4F42-BFD6-ACD6E883C647}" sibTransId="{4B8B074F-2825-4C5D-8FEA-80E00A6AC5A7}"/>
    <dgm:cxn modelId="{A09B70E2-8ED9-46C5-B6C7-54F1FCCB60AB}" type="presOf" srcId="{0D87C56B-18AF-4A99-A604-F221CB8ED5E9}" destId="{32B24801-F17C-485E-8C73-6961ABBD7A46}" srcOrd="0" destOrd="0" presId="urn:microsoft.com/office/officeart/2005/8/layout/vList5"/>
    <dgm:cxn modelId="{1E4BF9AB-F105-49C5-9CF5-09009A731A2E}" srcId="{151BB7B8-9057-47FE-A283-20BB3C8D34CE}" destId="{7161B9F4-73AA-4632-A1C0-01063B3FFD56}" srcOrd="11" destOrd="0" parTransId="{B6982D06-48A8-468C-BDC8-9C11E1B6C494}" sibTransId="{7F0DE0B4-F8C3-4BC8-8F15-51AB954C914E}"/>
    <dgm:cxn modelId="{ADEFCF1B-4DC7-4E84-B198-2E0844216218}" type="presOf" srcId="{DF8265DA-DCEA-4AF6-BC52-210A8386EE9C}" destId="{8C2E84DE-8167-43DA-9EEA-5B806F6116BC}" srcOrd="0" destOrd="0" presId="urn:microsoft.com/office/officeart/2005/8/layout/vList5"/>
    <dgm:cxn modelId="{728E2B29-EA75-4613-9EB5-FF44DC9C90FE}" type="presOf" srcId="{3F11BDCB-6975-4806-8034-CA1A2CF19B92}" destId="{6752F7E7-1C02-49E3-B01B-47E75754D31E}" srcOrd="0" destOrd="0" presId="urn:microsoft.com/office/officeart/2005/8/layout/vList5"/>
    <dgm:cxn modelId="{83937DE7-20B7-4424-A970-67FC607234E6}" srcId="{151BB7B8-9057-47FE-A283-20BB3C8D34CE}" destId="{8A3D0DC5-0B87-41EA-B673-0F458FC79A27}" srcOrd="9" destOrd="0" parTransId="{43B07F0A-BE28-413C-823A-95E4A50B292C}" sibTransId="{613CBF28-B9AF-46D7-ACF0-7B46AEE0666A}"/>
    <dgm:cxn modelId="{1A8F90EA-1621-437B-A5B4-4527BEA2B14F}" srcId="{151BB7B8-9057-47FE-A283-20BB3C8D34CE}" destId="{E8929BA2-C885-48C3-8FD0-BDCCB865A63F}" srcOrd="12" destOrd="0" parTransId="{2A8473B3-7CC5-44E8-93FE-19D2AF12E526}" sibTransId="{49BED850-519B-486D-B5C4-60A51C1E4FFB}"/>
    <dgm:cxn modelId="{CE607367-CB17-446B-9D22-47D42B9AD132}" type="presOf" srcId="{A399ECDC-A289-4D79-83F1-232EC862B845}" destId="{D1F8C9AE-C1CA-433E-8C13-6BF0EA23A677}" srcOrd="0" destOrd="0" presId="urn:microsoft.com/office/officeart/2005/8/layout/vList5"/>
    <dgm:cxn modelId="{13BC05FF-F12B-410E-A2AA-D18595203D84}" type="presOf" srcId="{8A3D0DC5-0B87-41EA-B673-0F458FC79A27}" destId="{98D46B11-DECA-4A2F-90D8-FB36F08F4E28}" srcOrd="0" destOrd="0" presId="urn:microsoft.com/office/officeart/2005/8/layout/vList5"/>
    <dgm:cxn modelId="{0500F0D2-3A1B-40EE-B48F-BC8BAA197971}" type="presOf" srcId="{13CD06B4-9304-471E-9FF3-67473043F53C}" destId="{A0B928CB-B481-450D-9ED3-2A37534C8CA3}" srcOrd="0" destOrd="0" presId="urn:microsoft.com/office/officeart/2005/8/layout/vList5"/>
    <dgm:cxn modelId="{903BD587-3E6D-4B69-8233-4AB5EA0B48FE}" type="presOf" srcId="{EB96DE8B-B2AA-41B8-A039-B04FB1186E39}" destId="{3B5E0C3C-A946-4403-BDD9-DC52AFF67637}"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C1EE766F-4F33-495C-997C-03243B74AAF5}" srcId="{151BB7B8-9057-47FE-A283-20BB3C8D34CE}" destId="{DF8265DA-DCEA-4AF6-BC52-210A8386EE9C}" srcOrd="4" destOrd="0" parTransId="{B3389F46-E5B9-430F-8209-396F8E21DC87}" sibTransId="{425F4B67-0338-45C0-BC7B-C3476C6FB00C}"/>
    <dgm:cxn modelId="{85E7EB11-16DE-41B6-A61D-3038FABE2013}" type="presOf" srcId="{7161B9F4-73AA-4632-A1C0-01063B3FFD56}" destId="{E080E00F-1B32-4206-8A3F-0AC26BC6A445}"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C4881FBB-0755-4A76-A801-945B457577A2}" type="presOf" srcId="{E8929BA2-C885-48C3-8FD0-BDCCB865A63F}" destId="{8869A5F6-D7D9-4854-AD79-D2ABB3D682EA}" srcOrd="0" destOrd="0" presId="urn:microsoft.com/office/officeart/2005/8/layout/vList5"/>
    <dgm:cxn modelId="{6B4873A6-2F6D-4D70-9435-5FD2C98DB00C}" type="presParOf" srcId="{C709A1F4-7253-4F59-8B9A-DA00EB2C644F}" destId="{5479C3A8-D69E-4133-87EF-65C473DEABF3}" srcOrd="0" destOrd="0" presId="urn:microsoft.com/office/officeart/2005/8/layout/vList5"/>
    <dgm:cxn modelId="{D3F0D118-9468-41CE-97D1-4F3065BA8B48}" type="presParOf" srcId="{5479C3A8-D69E-4133-87EF-65C473DEABF3}" destId="{D1F8C9AE-C1CA-433E-8C13-6BF0EA23A677}" srcOrd="0" destOrd="0" presId="urn:microsoft.com/office/officeart/2005/8/layout/vList5"/>
    <dgm:cxn modelId="{23BDFBB9-50B6-42D0-ACCC-D3F40C905D4E}" type="presParOf" srcId="{C709A1F4-7253-4F59-8B9A-DA00EB2C644F}" destId="{4BAE3F74-AD96-4416-978C-1A4DC2351D55}" srcOrd="1" destOrd="0" presId="urn:microsoft.com/office/officeart/2005/8/layout/vList5"/>
    <dgm:cxn modelId="{2404089F-937B-4AC0-B34E-005A028100B5}" type="presParOf" srcId="{C709A1F4-7253-4F59-8B9A-DA00EB2C644F}" destId="{35CAF137-A6EF-404C-BB55-442AE00F02B8}" srcOrd="2" destOrd="0" presId="urn:microsoft.com/office/officeart/2005/8/layout/vList5"/>
    <dgm:cxn modelId="{B913B3BA-9E07-4FFC-A0AE-C17DE27C95EE}" type="presParOf" srcId="{35CAF137-A6EF-404C-BB55-442AE00F02B8}" destId="{B812CB21-EEF4-4DB7-9BC4-5FA3D5287F92}" srcOrd="0" destOrd="0" presId="urn:microsoft.com/office/officeart/2005/8/layout/vList5"/>
    <dgm:cxn modelId="{181E350D-C5B2-4268-A366-00FB96B0AF2B}" type="presParOf" srcId="{C709A1F4-7253-4F59-8B9A-DA00EB2C644F}" destId="{3AFFE33B-9D71-41BC-AE21-48F7FA0273DD}" srcOrd="3" destOrd="0" presId="urn:microsoft.com/office/officeart/2005/8/layout/vList5"/>
    <dgm:cxn modelId="{FF7E4423-BA55-4490-B293-658187F5BE8D}" type="presParOf" srcId="{C709A1F4-7253-4F59-8B9A-DA00EB2C644F}" destId="{C2B41D18-962C-48B7-93BD-5E55176949C5}" srcOrd="4" destOrd="0" presId="urn:microsoft.com/office/officeart/2005/8/layout/vList5"/>
    <dgm:cxn modelId="{6A30DB6F-563F-455F-8DF5-C8A73D57ECA3}" type="presParOf" srcId="{C2B41D18-962C-48B7-93BD-5E55176949C5}" destId="{6752F7E7-1C02-49E3-B01B-47E75754D31E}" srcOrd="0" destOrd="0" presId="urn:microsoft.com/office/officeart/2005/8/layout/vList5"/>
    <dgm:cxn modelId="{9413B0F1-1B9A-4BFD-B59C-C02D0BA3C081}" type="presParOf" srcId="{C709A1F4-7253-4F59-8B9A-DA00EB2C644F}" destId="{073E2ADA-BABD-4E53-B66A-9EBA5454DF11}" srcOrd="5" destOrd="0" presId="urn:microsoft.com/office/officeart/2005/8/layout/vList5"/>
    <dgm:cxn modelId="{038D3E72-E1DE-41DF-B1BD-5F2615A02B33}" type="presParOf" srcId="{C709A1F4-7253-4F59-8B9A-DA00EB2C644F}" destId="{3BF7BA89-5E5A-4AAF-986D-010BB5D87CF2}" srcOrd="6" destOrd="0" presId="urn:microsoft.com/office/officeart/2005/8/layout/vList5"/>
    <dgm:cxn modelId="{B9EC8922-7B94-4BB0-98BA-1F29C7E67000}" type="presParOf" srcId="{3BF7BA89-5E5A-4AAF-986D-010BB5D87CF2}" destId="{933B9169-17F0-4B62-8F15-BA88CDEAB462}" srcOrd="0" destOrd="0" presId="urn:microsoft.com/office/officeart/2005/8/layout/vList5"/>
    <dgm:cxn modelId="{0B4FDA46-4967-453A-AF9E-75E753E9A568}" type="presParOf" srcId="{C709A1F4-7253-4F59-8B9A-DA00EB2C644F}" destId="{A569F287-3273-4EC9-9CB0-6712001659DD}" srcOrd="7" destOrd="0" presId="urn:microsoft.com/office/officeart/2005/8/layout/vList5"/>
    <dgm:cxn modelId="{6BAFD88D-28F4-486A-AB2B-55B7B8BDA841}" type="presParOf" srcId="{C709A1F4-7253-4F59-8B9A-DA00EB2C644F}" destId="{8186BBCD-1ECD-4821-AA2B-C4EE5BFDA907}" srcOrd="8" destOrd="0" presId="urn:microsoft.com/office/officeart/2005/8/layout/vList5"/>
    <dgm:cxn modelId="{B5E9939B-BD6C-4A65-B430-AED9E03AC0D3}" type="presParOf" srcId="{8186BBCD-1ECD-4821-AA2B-C4EE5BFDA907}" destId="{8C2E84DE-8167-43DA-9EEA-5B806F6116BC}" srcOrd="0" destOrd="0" presId="urn:microsoft.com/office/officeart/2005/8/layout/vList5"/>
    <dgm:cxn modelId="{4D699BE2-B8EE-4A09-8DE6-F91583009E42}" type="presParOf" srcId="{C709A1F4-7253-4F59-8B9A-DA00EB2C644F}" destId="{319B07D3-29F5-4733-939D-50CB0789596B}" srcOrd="9" destOrd="0" presId="urn:microsoft.com/office/officeart/2005/8/layout/vList5"/>
    <dgm:cxn modelId="{3DB27440-A6CE-4271-9DE5-652182AB0151}" type="presParOf" srcId="{C709A1F4-7253-4F59-8B9A-DA00EB2C644F}" destId="{8C98E2DB-0BEF-447B-9F22-50C603702E1E}" srcOrd="10" destOrd="0" presId="urn:microsoft.com/office/officeart/2005/8/layout/vList5"/>
    <dgm:cxn modelId="{DA32C88E-6CB3-4E66-B5C6-32CA2750F357}" type="presParOf" srcId="{8C98E2DB-0BEF-447B-9F22-50C603702E1E}" destId="{DCDBE0FD-363E-4F46-94D5-B8A2B75D2551}" srcOrd="0" destOrd="0" presId="urn:microsoft.com/office/officeart/2005/8/layout/vList5"/>
    <dgm:cxn modelId="{E90B5222-C512-4270-85D3-D641CC2E86C6}" type="presParOf" srcId="{C709A1F4-7253-4F59-8B9A-DA00EB2C644F}" destId="{5F869F2C-3328-415E-ACFA-D5410B4067AD}" srcOrd="11" destOrd="0" presId="urn:microsoft.com/office/officeart/2005/8/layout/vList5"/>
    <dgm:cxn modelId="{78771621-DA72-44D8-BCEC-C50B2727B31E}" type="presParOf" srcId="{C709A1F4-7253-4F59-8B9A-DA00EB2C644F}" destId="{EB37E759-3697-4580-A1E5-81B40C6547A4}" srcOrd="12" destOrd="0" presId="urn:microsoft.com/office/officeart/2005/8/layout/vList5"/>
    <dgm:cxn modelId="{42A1DF92-2BB1-4990-A8D4-71D2448AF6FA}" type="presParOf" srcId="{EB37E759-3697-4580-A1E5-81B40C6547A4}" destId="{CD04BF33-8DCC-4660-969F-DEDD129D1AA1}" srcOrd="0" destOrd="0" presId="urn:microsoft.com/office/officeart/2005/8/layout/vList5"/>
    <dgm:cxn modelId="{5280897C-4995-4827-BEE2-98A341D85158}" type="presParOf" srcId="{C709A1F4-7253-4F59-8B9A-DA00EB2C644F}" destId="{F108FDDC-5D5F-4DFE-9BAA-B22625C38077}" srcOrd="13" destOrd="0" presId="urn:microsoft.com/office/officeart/2005/8/layout/vList5"/>
    <dgm:cxn modelId="{4AC7493C-6450-4893-B663-6792D5203F1E}" type="presParOf" srcId="{C709A1F4-7253-4F59-8B9A-DA00EB2C644F}" destId="{6CF0B4E7-17DA-411A-8506-06AF99D89E4E}" srcOrd="14" destOrd="0" presId="urn:microsoft.com/office/officeart/2005/8/layout/vList5"/>
    <dgm:cxn modelId="{84D445E7-6FDA-4A3E-9F72-00E70C2CC6B2}" type="presParOf" srcId="{6CF0B4E7-17DA-411A-8506-06AF99D89E4E}" destId="{32B24801-F17C-485E-8C73-6961ABBD7A46}" srcOrd="0" destOrd="0" presId="urn:microsoft.com/office/officeart/2005/8/layout/vList5"/>
    <dgm:cxn modelId="{8F975B9A-04E9-43F7-BD59-295436E3E6CC}" type="presParOf" srcId="{C709A1F4-7253-4F59-8B9A-DA00EB2C644F}" destId="{06B36505-7B83-4FD2-973D-C589743B3BD1}" srcOrd="15" destOrd="0" presId="urn:microsoft.com/office/officeart/2005/8/layout/vList5"/>
    <dgm:cxn modelId="{35838278-4E4F-4534-8273-D6D771709F4F}" type="presParOf" srcId="{C709A1F4-7253-4F59-8B9A-DA00EB2C644F}" destId="{5340F94F-F389-4EAC-9EEE-42AE147E67C9}" srcOrd="16" destOrd="0" presId="urn:microsoft.com/office/officeart/2005/8/layout/vList5"/>
    <dgm:cxn modelId="{EA29A84E-07FA-45E7-AD64-B7ECEE096A80}" type="presParOf" srcId="{5340F94F-F389-4EAC-9EEE-42AE147E67C9}" destId="{3B5E0C3C-A946-4403-BDD9-DC52AFF67637}" srcOrd="0" destOrd="0" presId="urn:microsoft.com/office/officeart/2005/8/layout/vList5"/>
    <dgm:cxn modelId="{B77B76C4-E234-4AAC-8815-F1ECEB814C56}" type="presParOf" srcId="{C709A1F4-7253-4F59-8B9A-DA00EB2C644F}" destId="{E4B71A53-15A7-484F-B41D-CA2B7CB6CE1B}" srcOrd="17" destOrd="0" presId="urn:microsoft.com/office/officeart/2005/8/layout/vList5"/>
    <dgm:cxn modelId="{32FACCC3-5889-4E91-9DC7-9104B219756A}" type="presParOf" srcId="{C709A1F4-7253-4F59-8B9A-DA00EB2C644F}" destId="{970A6BB7-D1C4-49B4-AD00-62FB4CC133B2}" srcOrd="18" destOrd="0" presId="urn:microsoft.com/office/officeart/2005/8/layout/vList5"/>
    <dgm:cxn modelId="{65563CF6-49BC-491F-819A-2ECA3EDE936C}" type="presParOf" srcId="{970A6BB7-D1C4-49B4-AD00-62FB4CC133B2}" destId="{98D46B11-DECA-4A2F-90D8-FB36F08F4E28}" srcOrd="0" destOrd="0" presId="urn:microsoft.com/office/officeart/2005/8/layout/vList5"/>
    <dgm:cxn modelId="{944844B9-312B-4755-A8BE-E87DF03CCBEA}" type="presParOf" srcId="{C709A1F4-7253-4F59-8B9A-DA00EB2C644F}" destId="{BF17AA17-6101-437C-8FFB-37715A98A072}" srcOrd="19" destOrd="0" presId="urn:microsoft.com/office/officeart/2005/8/layout/vList5"/>
    <dgm:cxn modelId="{514A66A7-9CFC-496E-96D7-F9106754C31A}" type="presParOf" srcId="{C709A1F4-7253-4F59-8B9A-DA00EB2C644F}" destId="{C2425F98-5CC7-4D95-9F88-28DA3B5A93C4}" srcOrd="20" destOrd="0" presId="urn:microsoft.com/office/officeart/2005/8/layout/vList5"/>
    <dgm:cxn modelId="{CD893BA0-B86B-4B45-A433-78A8E70C8A7F}" type="presParOf" srcId="{C2425F98-5CC7-4D95-9F88-28DA3B5A93C4}" destId="{A0B928CB-B481-450D-9ED3-2A37534C8CA3}" srcOrd="0" destOrd="0" presId="urn:microsoft.com/office/officeart/2005/8/layout/vList5"/>
    <dgm:cxn modelId="{EE341C0E-B979-42AC-B32E-D696CD840442}" type="presParOf" srcId="{C709A1F4-7253-4F59-8B9A-DA00EB2C644F}" destId="{F0F47C5B-6B05-43AC-8970-CF4FFE6057AA}" srcOrd="21" destOrd="0" presId="urn:microsoft.com/office/officeart/2005/8/layout/vList5"/>
    <dgm:cxn modelId="{E202DF64-5055-4873-B3AD-7B567B7B922F}" type="presParOf" srcId="{C709A1F4-7253-4F59-8B9A-DA00EB2C644F}" destId="{3A7AE507-88C6-4864-9610-D21222BEC5D0}" srcOrd="22" destOrd="0" presId="urn:microsoft.com/office/officeart/2005/8/layout/vList5"/>
    <dgm:cxn modelId="{2CB5F3A0-3E5D-422B-BD82-8A459CD34133}" type="presParOf" srcId="{3A7AE507-88C6-4864-9610-D21222BEC5D0}" destId="{E080E00F-1B32-4206-8A3F-0AC26BC6A445}" srcOrd="0" destOrd="0" presId="urn:microsoft.com/office/officeart/2005/8/layout/vList5"/>
    <dgm:cxn modelId="{000F4713-7D68-4A31-AB44-863ED6429760}" type="presParOf" srcId="{C709A1F4-7253-4F59-8B9A-DA00EB2C644F}" destId="{D50661F9-D5CB-443B-A37E-66F4807C2358}" srcOrd="23" destOrd="0" presId="urn:microsoft.com/office/officeart/2005/8/layout/vList5"/>
    <dgm:cxn modelId="{46F37290-1C8C-4C06-BAA2-F3E95FBFF9E4}" type="presParOf" srcId="{C709A1F4-7253-4F59-8B9A-DA00EB2C644F}" destId="{1D350392-8BC3-466C-B2BA-8A59D81DA634}" srcOrd="24" destOrd="0" presId="urn:microsoft.com/office/officeart/2005/8/layout/vList5"/>
    <dgm:cxn modelId="{24641A03-3673-4DB5-97D1-DC92A74A5402}"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FF0000"/>
              </a:solidFill>
              <a:cs typeface="B Titr" pitchFamily="2" charset="-78"/>
            </a:rPr>
            <a:t>11. عفت در رفتار</a:t>
          </a:r>
          <a:endParaRPr lang="fa-IR" sz="1800" dirty="0">
            <a:solidFill>
              <a:srgbClr val="FF0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9A867A33-5640-4F72-83BD-C34D1AEC31F7}" type="presOf" srcId="{8A3D0DC5-0B87-41EA-B673-0F458FC79A27}" destId="{98D46B11-DECA-4A2F-90D8-FB36F08F4E28}" srcOrd="0" destOrd="0" presId="urn:microsoft.com/office/officeart/2005/8/layout/vList5"/>
    <dgm:cxn modelId="{8EE479B2-A8B2-4539-B76C-E2AF79D3B114}" type="presOf" srcId="{0D87C56B-18AF-4A99-A604-F221CB8ED5E9}" destId="{32B24801-F17C-485E-8C73-6961ABBD7A46}" srcOrd="0" destOrd="0" presId="urn:microsoft.com/office/officeart/2005/8/layout/vList5"/>
    <dgm:cxn modelId="{B3E92EED-807D-44D4-9A87-AB2044A5F9A0}" type="presOf" srcId="{1D7511FC-F68D-4E58-A7D9-6D3656C4A89E}" destId="{DCDBE0FD-363E-4F46-94D5-B8A2B75D2551}"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C1EE766F-4F33-495C-997C-03243B74AAF5}" srcId="{151BB7B8-9057-47FE-A283-20BB3C8D34CE}" destId="{DF8265DA-DCEA-4AF6-BC52-210A8386EE9C}" srcOrd="4" destOrd="0" parTransId="{B3389F46-E5B9-430F-8209-396F8E21DC87}" sibTransId="{425F4B67-0338-45C0-BC7B-C3476C6FB00C}"/>
    <dgm:cxn modelId="{E32B91F1-6726-4B04-99BE-3CE0112F0661}" srcId="{151BB7B8-9057-47FE-A283-20BB3C8D34CE}" destId="{0D87C56B-18AF-4A99-A604-F221CB8ED5E9}" srcOrd="7" destOrd="0" parTransId="{BDD474F4-9BAD-4506-918B-3A603AD5649F}" sibTransId="{DAC67BA4-1F4D-4272-BA09-3FF89F16412A}"/>
    <dgm:cxn modelId="{0C6BB3BE-AD4B-420E-B237-EA7E5E9B9738}" srcId="{151BB7B8-9057-47FE-A283-20BB3C8D34CE}" destId="{C7A7F9F5-9A3A-4338-B490-79F1F6E358B2}" srcOrd="6" destOrd="0" parTransId="{6E09216C-A5C7-4814-905E-97BD37F2019A}" sibTransId="{7E5B5040-8DA8-4118-BA85-18253DE9ADF2}"/>
    <dgm:cxn modelId="{9B55F1BC-FBEB-4B5D-9897-C26314F7C682}" type="presOf" srcId="{C7A7F9F5-9A3A-4338-B490-79F1F6E358B2}" destId="{CD04BF33-8DCC-4660-969F-DEDD129D1AA1}" srcOrd="0" destOrd="0" presId="urn:microsoft.com/office/officeart/2005/8/layout/vList5"/>
    <dgm:cxn modelId="{602624EE-D0AD-406F-866A-5DA1E24D4C5B}" type="presOf" srcId="{F84C2E49-157C-4C53-AFDD-3E033E215EA1}" destId="{933B9169-17F0-4B62-8F15-BA88CDEAB462}"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9D550530-C0BC-4AA7-923A-CFAE39C584D3}" srcId="{151BB7B8-9057-47FE-A283-20BB3C8D34CE}" destId="{13CD06B4-9304-471E-9FF3-67473043F53C}" srcOrd="10" destOrd="0" parTransId="{14B652B1-1032-42FE-B3FB-2F732E0B8065}" sibTransId="{80CB97FD-D91D-43CB-9731-AA8559403ACB}"/>
    <dgm:cxn modelId="{D70F407D-5563-4999-9FCE-7145B3FC23CE}" type="presOf" srcId="{A399ECDC-A289-4D79-83F1-232EC862B845}" destId="{D1F8C9AE-C1CA-433E-8C13-6BF0EA23A677}" srcOrd="0" destOrd="0" presId="urn:microsoft.com/office/officeart/2005/8/layout/vList5"/>
    <dgm:cxn modelId="{8076C615-9EEF-4979-92F9-043D9142AF49}" type="presOf" srcId="{13CD06B4-9304-471E-9FF3-67473043F53C}" destId="{A0B928CB-B481-450D-9ED3-2A37534C8CA3}" srcOrd="0" destOrd="0" presId="urn:microsoft.com/office/officeart/2005/8/layout/vList5"/>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9B59BC09-6605-4BE8-8ADD-869B120CA325}" srcId="{151BB7B8-9057-47FE-A283-20BB3C8D34CE}" destId="{3E9D6F3A-B953-4D2D-992D-6412DC44B3FB}" srcOrd="1" destOrd="0" parTransId="{B4430913-991E-4698-B41E-A6F2E754C3B8}" sibTransId="{607C0BF8-30CF-45B9-A785-E31B5CB31228}"/>
    <dgm:cxn modelId="{3D7F9601-984A-4D82-BDF7-C0FC4ACCF464}" type="presOf" srcId="{E8929BA2-C885-48C3-8FD0-BDCCB865A63F}" destId="{8869A5F6-D7D9-4854-AD79-D2ABB3D682EA}"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81982B33-D623-4749-B565-8FC82CBD683E}" srcId="{151BB7B8-9057-47FE-A283-20BB3C8D34CE}" destId="{F84C2E49-157C-4C53-AFDD-3E033E215EA1}" srcOrd="3" destOrd="0" parTransId="{B8CAE069-F77D-4CA9-B927-0A3E46B3EF95}" sibTransId="{F1A83293-FB12-48EA-A84A-B1D2B0401E37}"/>
    <dgm:cxn modelId="{95F4987E-5C91-4E56-8F78-9E117B5F5760}" type="presOf" srcId="{3E9D6F3A-B953-4D2D-992D-6412DC44B3FB}" destId="{B812CB21-EEF4-4DB7-9BC4-5FA3D5287F92}" srcOrd="0" destOrd="0" presId="urn:microsoft.com/office/officeart/2005/8/layout/vList5"/>
    <dgm:cxn modelId="{774F415F-7954-4A1F-A049-10DDA1AD5FB0}" type="presOf" srcId="{3F11BDCB-6975-4806-8034-CA1A2CF19B92}" destId="{6752F7E7-1C02-49E3-B01B-47E75754D31E}" srcOrd="0" destOrd="0" presId="urn:microsoft.com/office/officeart/2005/8/layout/vList5"/>
    <dgm:cxn modelId="{EE54C9DC-D985-4AC5-AC84-A2DD29955403}" srcId="{151BB7B8-9057-47FE-A283-20BB3C8D34CE}" destId="{A399ECDC-A289-4D79-83F1-232EC862B845}" srcOrd="0" destOrd="0" parTransId="{2F25094D-1D9F-4F42-BFD6-ACD6E883C647}" sibTransId="{4B8B074F-2825-4C5D-8FEA-80E00A6AC5A7}"/>
    <dgm:cxn modelId="{E8EA4EE7-5CD0-4BE2-A9CF-ECA1A1A2248C}" type="presOf" srcId="{7161B9F4-73AA-4632-A1C0-01063B3FFD56}" destId="{E080E00F-1B32-4206-8A3F-0AC26BC6A445}" srcOrd="0" destOrd="0" presId="urn:microsoft.com/office/officeart/2005/8/layout/vList5"/>
    <dgm:cxn modelId="{2E5A271E-2EB1-4DA8-BC22-E8E241ED2A10}" type="presOf" srcId="{DF8265DA-DCEA-4AF6-BC52-210A8386EE9C}" destId="{8C2E84DE-8167-43DA-9EEA-5B806F6116BC}" srcOrd="0" destOrd="0" presId="urn:microsoft.com/office/officeart/2005/8/layout/vList5"/>
    <dgm:cxn modelId="{651696FC-8C60-44BF-A3CB-98613F54DF41}" type="presOf" srcId="{151BB7B8-9057-47FE-A283-20BB3C8D34CE}" destId="{C709A1F4-7253-4F59-8B9A-DA00EB2C644F}" srcOrd="0" destOrd="0" presId="urn:microsoft.com/office/officeart/2005/8/layout/vList5"/>
    <dgm:cxn modelId="{74C63812-4898-478F-ADD4-ABE02DA7E445}" type="presOf" srcId="{EB96DE8B-B2AA-41B8-A039-B04FB1186E39}" destId="{3B5E0C3C-A946-4403-BDD9-DC52AFF67637}" srcOrd="0" destOrd="0" presId="urn:microsoft.com/office/officeart/2005/8/layout/vList5"/>
    <dgm:cxn modelId="{BE6CAC9A-32D2-4BFC-B34C-E43FE9ED0763}" type="presParOf" srcId="{C709A1F4-7253-4F59-8B9A-DA00EB2C644F}" destId="{5479C3A8-D69E-4133-87EF-65C473DEABF3}" srcOrd="0" destOrd="0" presId="urn:microsoft.com/office/officeart/2005/8/layout/vList5"/>
    <dgm:cxn modelId="{289A247F-5B6B-4E77-AE7A-E0219530FEAD}" type="presParOf" srcId="{5479C3A8-D69E-4133-87EF-65C473DEABF3}" destId="{D1F8C9AE-C1CA-433E-8C13-6BF0EA23A677}" srcOrd="0" destOrd="0" presId="urn:microsoft.com/office/officeart/2005/8/layout/vList5"/>
    <dgm:cxn modelId="{26D78DC1-B086-4E2F-A8A4-D2A594183285}" type="presParOf" srcId="{C709A1F4-7253-4F59-8B9A-DA00EB2C644F}" destId="{4BAE3F74-AD96-4416-978C-1A4DC2351D55}" srcOrd="1" destOrd="0" presId="urn:microsoft.com/office/officeart/2005/8/layout/vList5"/>
    <dgm:cxn modelId="{655ED64D-FEA4-4C5E-9793-E0C315267C2D}" type="presParOf" srcId="{C709A1F4-7253-4F59-8B9A-DA00EB2C644F}" destId="{35CAF137-A6EF-404C-BB55-442AE00F02B8}" srcOrd="2" destOrd="0" presId="urn:microsoft.com/office/officeart/2005/8/layout/vList5"/>
    <dgm:cxn modelId="{653D1910-FC1C-4A00-921E-CC5E212F445C}" type="presParOf" srcId="{35CAF137-A6EF-404C-BB55-442AE00F02B8}" destId="{B812CB21-EEF4-4DB7-9BC4-5FA3D5287F92}" srcOrd="0" destOrd="0" presId="urn:microsoft.com/office/officeart/2005/8/layout/vList5"/>
    <dgm:cxn modelId="{299FB1B9-585B-4603-9C86-BDC4A53BB8ED}" type="presParOf" srcId="{C709A1F4-7253-4F59-8B9A-DA00EB2C644F}" destId="{3AFFE33B-9D71-41BC-AE21-48F7FA0273DD}" srcOrd="3" destOrd="0" presId="urn:microsoft.com/office/officeart/2005/8/layout/vList5"/>
    <dgm:cxn modelId="{BC521665-B58E-4AC0-8C84-D89DBCBED9E9}" type="presParOf" srcId="{C709A1F4-7253-4F59-8B9A-DA00EB2C644F}" destId="{C2B41D18-962C-48B7-93BD-5E55176949C5}" srcOrd="4" destOrd="0" presId="urn:microsoft.com/office/officeart/2005/8/layout/vList5"/>
    <dgm:cxn modelId="{B94F5A4A-66E3-4039-868A-2A129F9D7532}" type="presParOf" srcId="{C2B41D18-962C-48B7-93BD-5E55176949C5}" destId="{6752F7E7-1C02-49E3-B01B-47E75754D31E}" srcOrd="0" destOrd="0" presId="urn:microsoft.com/office/officeart/2005/8/layout/vList5"/>
    <dgm:cxn modelId="{7898177D-40E3-4891-AC66-62E10DBAE72D}" type="presParOf" srcId="{C709A1F4-7253-4F59-8B9A-DA00EB2C644F}" destId="{073E2ADA-BABD-4E53-B66A-9EBA5454DF11}" srcOrd="5" destOrd="0" presId="urn:microsoft.com/office/officeart/2005/8/layout/vList5"/>
    <dgm:cxn modelId="{A0386EE1-3F1D-4E64-924D-40DFA560F864}" type="presParOf" srcId="{C709A1F4-7253-4F59-8B9A-DA00EB2C644F}" destId="{3BF7BA89-5E5A-4AAF-986D-010BB5D87CF2}" srcOrd="6" destOrd="0" presId="urn:microsoft.com/office/officeart/2005/8/layout/vList5"/>
    <dgm:cxn modelId="{A2029607-3368-40DF-A522-71A2AD404BDD}" type="presParOf" srcId="{3BF7BA89-5E5A-4AAF-986D-010BB5D87CF2}" destId="{933B9169-17F0-4B62-8F15-BA88CDEAB462}" srcOrd="0" destOrd="0" presId="urn:microsoft.com/office/officeart/2005/8/layout/vList5"/>
    <dgm:cxn modelId="{8E9C2F3E-4E9F-4BE1-A180-B7680C8BFC57}" type="presParOf" srcId="{C709A1F4-7253-4F59-8B9A-DA00EB2C644F}" destId="{A569F287-3273-4EC9-9CB0-6712001659DD}" srcOrd="7" destOrd="0" presId="urn:microsoft.com/office/officeart/2005/8/layout/vList5"/>
    <dgm:cxn modelId="{CF7C81FC-9ECF-42E8-9123-A38F8B4EA690}" type="presParOf" srcId="{C709A1F4-7253-4F59-8B9A-DA00EB2C644F}" destId="{8186BBCD-1ECD-4821-AA2B-C4EE5BFDA907}" srcOrd="8" destOrd="0" presId="urn:microsoft.com/office/officeart/2005/8/layout/vList5"/>
    <dgm:cxn modelId="{DDC5C3CA-9301-4216-AA99-232EE1D040F1}" type="presParOf" srcId="{8186BBCD-1ECD-4821-AA2B-C4EE5BFDA907}" destId="{8C2E84DE-8167-43DA-9EEA-5B806F6116BC}" srcOrd="0" destOrd="0" presId="urn:microsoft.com/office/officeart/2005/8/layout/vList5"/>
    <dgm:cxn modelId="{37EADB22-7B0B-47B9-A114-B64A5CDC5C5B}" type="presParOf" srcId="{C709A1F4-7253-4F59-8B9A-DA00EB2C644F}" destId="{319B07D3-29F5-4733-939D-50CB0789596B}" srcOrd="9" destOrd="0" presId="urn:microsoft.com/office/officeart/2005/8/layout/vList5"/>
    <dgm:cxn modelId="{FBA4A0EE-550B-4B54-BF5C-E468B09A6C41}" type="presParOf" srcId="{C709A1F4-7253-4F59-8B9A-DA00EB2C644F}" destId="{8C98E2DB-0BEF-447B-9F22-50C603702E1E}" srcOrd="10" destOrd="0" presId="urn:microsoft.com/office/officeart/2005/8/layout/vList5"/>
    <dgm:cxn modelId="{2BDD3D14-C16A-4751-BD49-EAD3E98C3E68}" type="presParOf" srcId="{8C98E2DB-0BEF-447B-9F22-50C603702E1E}" destId="{DCDBE0FD-363E-4F46-94D5-B8A2B75D2551}" srcOrd="0" destOrd="0" presId="urn:microsoft.com/office/officeart/2005/8/layout/vList5"/>
    <dgm:cxn modelId="{4BEC0199-012F-47F7-A56B-C5173C3107A8}" type="presParOf" srcId="{C709A1F4-7253-4F59-8B9A-DA00EB2C644F}" destId="{5F869F2C-3328-415E-ACFA-D5410B4067AD}" srcOrd="11" destOrd="0" presId="urn:microsoft.com/office/officeart/2005/8/layout/vList5"/>
    <dgm:cxn modelId="{9A670D00-0CE8-4920-AEE4-74F3E5E61D33}" type="presParOf" srcId="{C709A1F4-7253-4F59-8B9A-DA00EB2C644F}" destId="{EB37E759-3697-4580-A1E5-81B40C6547A4}" srcOrd="12" destOrd="0" presId="urn:microsoft.com/office/officeart/2005/8/layout/vList5"/>
    <dgm:cxn modelId="{FC9EF8BE-7531-435B-B0EB-D7FE617A986E}" type="presParOf" srcId="{EB37E759-3697-4580-A1E5-81B40C6547A4}" destId="{CD04BF33-8DCC-4660-969F-DEDD129D1AA1}" srcOrd="0" destOrd="0" presId="urn:microsoft.com/office/officeart/2005/8/layout/vList5"/>
    <dgm:cxn modelId="{AF13AE31-2BBF-4D6C-85BE-9F4B4A4F20A4}" type="presParOf" srcId="{C709A1F4-7253-4F59-8B9A-DA00EB2C644F}" destId="{F108FDDC-5D5F-4DFE-9BAA-B22625C38077}" srcOrd="13" destOrd="0" presId="urn:microsoft.com/office/officeart/2005/8/layout/vList5"/>
    <dgm:cxn modelId="{EABD2573-6531-4900-AD82-BF004D8ACFF5}" type="presParOf" srcId="{C709A1F4-7253-4F59-8B9A-DA00EB2C644F}" destId="{6CF0B4E7-17DA-411A-8506-06AF99D89E4E}" srcOrd="14" destOrd="0" presId="urn:microsoft.com/office/officeart/2005/8/layout/vList5"/>
    <dgm:cxn modelId="{4295FF4C-38EE-4AC1-8A6D-1B8E48A6EF32}" type="presParOf" srcId="{6CF0B4E7-17DA-411A-8506-06AF99D89E4E}" destId="{32B24801-F17C-485E-8C73-6961ABBD7A46}" srcOrd="0" destOrd="0" presId="urn:microsoft.com/office/officeart/2005/8/layout/vList5"/>
    <dgm:cxn modelId="{066BE27E-A573-457B-A6BD-188289B6D1D1}" type="presParOf" srcId="{C709A1F4-7253-4F59-8B9A-DA00EB2C644F}" destId="{06B36505-7B83-4FD2-973D-C589743B3BD1}" srcOrd="15" destOrd="0" presId="urn:microsoft.com/office/officeart/2005/8/layout/vList5"/>
    <dgm:cxn modelId="{EE69B9A8-6CA3-467C-B711-8F996C13DC12}" type="presParOf" srcId="{C709A1F4-7253-4F59-8B9A-DA00EB2C644F}" destId="{5340F94F-F389-4EAC-9EEE-42AE147E67C9}" srcOrd="16" destOrd="0" presId="urn:microsoft.com/office/officeart/2005/8/layout/vList5"/>
    <dgm:cxn modelId="{B6723C7E-BF44-4561-B499-AFDE138F8BFC}" type="presParOf" srcId="{5340F94F-F389-4EAC-9EEE-42AE147E67C9}" destId="{3B5E0C3C-A946-4403-BDD9-DC52AFF67637}" srcOrd="0" destOrd="0" presId="urn:microsoft.com/office/officeart/2005/8/layout/vList5"/>
    <dgm:cxn modelId="{34DAEAB3-86C0-454E-993C-CCE100D00463}" type="presParOf" srcId="{C709A1F4-7253-4F59-8B9A-DA00EB2C644F}" destId="{E4B71A53-15A7-484F-B41D-CA2B7CB6CE1B}" srcOrd="17" destOrd="0" presId="urn:microsoft.com/office/officeart/2005/8/layout/vList5"/>
    <dgm:cxn modelId="{5547F164-6EE2-4E20-99CC-2CF7EDC55E93}" type="presParOf" srcId="{C709A1F4-7253-4F59-8B9A-DA00EB2C644F}" destId="{970A6BB7-D1C4-49B4-AD00-62FB4CC133B2}" srcOrd="18" destOrd="0" presId="urn:microsoft.com/office/officeart/2005/8/layout/vList5"/>
    <dgm:cxn modelId="{0E5221D3-FBE5-4A2F-934D-04484295EB34}" type="presParOf" srcId="{970A6BB7-D1C4-49B4-AD00-62FB4CC133B2}" destId="{98D46B11-DECA-4A2F-90D8-FB36F08F4E28}" srcOrd="0" destOrd="0" presId="urn:microsoft.com/office/officeart/2005/8/layout/vList5"/>
    <dgm:cxn modelId="{CEC70DB3-A3B2-42F9-9E9A-FE41F0DC751A}" type="presParOf" srcId="{C709A1F4-7253-4F59-8B9A-DA00EB2C644F}" destId="{BF17AA17-6101-437C-8FFB-37715A98A072}" srcOrd="19" destOrd="0" presId="urn:microsoft.com/office/officeart/2005/8/layout/vList5"/>
    <dgm:cxn modelId="{75ACF6B2-EEDA-484F-B38C-B6AC626B73F8}" type="presParOf" srcId="{C709A1F4-7253-4F59-8B9A-DA00EB2C644F}" destId="{C2425F98-5CC7-4D95-9F88-28DA3B5A93C4}" srcOrd="20" destOrd="0" presId="urn:microsoft.com/office/officeart/2005/8/layout/vList5"/>
    <dgm:cxn modelId="{0E68FF57-D235-4ED7-A12D-CB44E0FBC467}" type="presParOf" srcId="{C2425F98-5CC7-4D95-9F88-28DA3B5A93C4}" destId="{A0B928CB-B481-450D-9ED3-2A37534C8CA3}" srcOrd="0" destOrd="0" presId="urn:microsoft.com/office/officeart/2005/8/layout/vList5"/>
    <dgm:cxn modelId="{9E0CE016-3D36-4B5B-AC1E-CB04E377AD68}" type="presParOf" srcId="{C709A1F4-7253-4F59-8B9A-DA00EB2C644F}" destId="{F0F47C5B-6B05-43AC-8970-CF4FFE6057AA}" srcOrd="21" destOrd="0" presId="urn:microsoft.com/office/officeart/2005/8/layout/vList5"/>
    <dgm:cxn modelId="{F1BA91BE-A4BB-49EC-978C-D6C4A9A838BD}" type="presParOf" srcId="{C709A1F4-7253-4F59-8B9A-DA00EB2C644F}" destId="{3A7AE507-88C6-4864-9610-D21222BEC5D0}" srcOrd="22" destOrd="0" presId="urn:microsoft.com/office/officeart/2005/8/layout/vList5"/>
    <dgm:cxn modelId="{F724A704-4E16-417A-8310-E47A8F7DBDCD}" type="presParOf" srcId="{3A7AE507-88C6-4864-9610-D21222BEC5D0}" destId="{E080E00F-1B32-4206-8A3F-0AC26BC6A445}" srcOrd="0" destOrd="0" presId="urn:microsoft.com/office/officeart/2005/8/layout/vList5"/>
    <dgm:cxn modelId="{FAB3D7B8-812E-4B6D-B30D-B20CBA43C5F7}" type="presParOf" srcId="{C709A1F4-7253-4F59-8B9A-DA00EB2C644F}" destId="{D50661F9-D5CB-443B-A37E-66F4807C2358}" srcOrd="23" destOrd="0" presId="urn:microsoft.com/office/officeart/2005/8/layout/vList5"/>
    <dgm:cxn modelId="{0EC8DC72-5F7A-4FD8-9F3A-77704812CC90}" type="presParOf" srcId="{C709A1F4-7253-4F59-8B9A-DA00EB2C644F}" destId="{1D350392-8BC3-466C-B2BA-8A59D81DA634}" srcOrd="24" destOrd="0" presId="urn:microsoft.com/office/officeart/2005/8/layout/vList5"/>
    <dgm:cxn modelId="{EF8D7FAB-DFBA-4002-ADBC-4773A6D1A96F}"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FF3300"/>
              </a:solidFill>
              <a:cs typeface="B Titr" pitchFamily="2" charset="-78"/>
            </a:rPr>
            <a:t>12. عفت خيال و افكار</a:t>
          </a:r>
          <a:endParaRPr lang="fa-IR" sz="1600" dirty="0">
            <a:solidFill>
              <a:srgbClr val="FF33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4C2033EB-7752-4D9F-9E4E-AE9EDFAB5C5D}" type="presOf" srcId="{7161B9F4-73AA-4632-A1C0-01063B3FFD56}" destId="{E080E00F-1B32-4206-8A3F-0AC26BC6A445}"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6BAC5586-B332-4365-9EBA-1E4EE5418FDF}" type="presOf" srcId="{3F11BDCB-6975-4806-8034-CA1A2CF19B92}" destId="{6752F7E7-1C02-49E3-B01B-47E75754D31E}"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E32B91F1-6726-4B04-99BE-3CE0112F0661}" srcId="{151BB7B8-9057-47FE-A283-20BB3C8D34CE}" destId="{0D87C56B-18AF-4A99-A604-F221CB8ED5E9}" srcOrd="7" destOrd="0" parTransId="{BDD474F4-9BAD-4506-918B-3A603AD5649F}" sibTransId="{DAC67BA4-1F4D-4272-BA09-3FF89F16412A}"/>
    <dgm:cxn modelId="{0C6BB3BE-AD4B-420E-B237-EA7E5E9B9738}" srcId="{151BB7B8-9057-47FE-A283-20BB3C8D34CE}" destId="{C7A7F9F5-9A3A-4338-B490-79F1F6E358B2}" srcOrd="6" destOrd="0" parTransId="{6E09216C-A5C7-4814-905E-97BD37F2019A}" sibTransId="{7E5B5040-8DA8-4118-BA85-18253DE9ADF2}"/>
    <dgm:cxn modelId="{7DF228EB-6BE4-4DB9-A910-C5C9D5EA2EAC}" type="presOf" srcId="{E8929BA2-C885-48C3-8FD0-BDCCB865A63F}" destId="{8869A5F6-D7D9-4854-AD79-D2ABB3D682EA}"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394568AA-3E23-41E6-AC5C-1BC791D117B0}" type="presOf" srcId="{A399ECDC-A289-4D79-83F1-232EC862B845}" destId="{D1F8C9AE-C1CA-433E-8C13-6BF0EA23A677}"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9B59BC09-6605-4BE8-8ADD-869B120CA325}" srcId="{151BB7B8-9057-47FE-A283-20BB3C8D34CE}" destId="{3E9D6F3A-B953-4D2D-992D-6412DC44B3FB}" srcOrd="1" destOrd="0" parTransId="{B4430913-991E-4698-B41E-A6F2E754C3B8}" sibTransId="{607C0BF8-30CF-45B9-A785-E31B5CB31228}"/>
    <dgm:cxn modelId="{F21045DB-003F-45C9-8BF1-BC1F7B1B536E}" type="presOf" srcId="{8A3D0DC5-0B87-41EA-B673-0F458FC79A27}" destId="{98D46B11-DECA-4A2F-90D8-FB36F08F4E28}"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8E364126-3EBA-4BCB-88DF-49177623B0C9}" type="presOf" srcId="{3E9D6F3A-B953-4D2D-992D-6412DC44B3FB}" destId="{B812CB21-EEF4-4DB7-9BC4-5FA3D5287F92}" srcOrd="0" destOrd="0" presId="urn:microsoft.com/office/officeart/2005/8/layout/vList5"/>
    <dgm:cxn modelId="{3F93D684-ADF7-4071-AE70-E12195335555}" type="presOf" srcId="{13CD06B4-9304-471E-9FF3-67473043F53C}" destId="{A0B928CB-B481-450D-9ED3-2A37534C8CA3}" srcOrd="0" destOrd="0" presId="urn:microsoft.com/office/officeart/2005/8/layout/vList5"/>
    <dgm:cxn modelId="{8248F0EE-8433-4E9F-B7ED-9609DCDB31C6}" type="presOf" srcId="{F84C2E49-157C-4C53-AFDD-3E033E215EA1}" destId="{933B9169-17F0-4B62-8F15-BA88CDEAB462}" srcOrd="0" destOrd="0" presId="urn:microsoft.com/office/officeart/2005/8/layout/vList5"/>
    <dgm:cxn modelId="{81982B33-D623-4749-B565-8FC82CBD683E}" srcId="{151BB7B8-9057-47FE-A283-20BB3C8D34CE}" destId="{F84C2E49-157C-4C53-AFDD-3E033E215EA1}" srcOrd="3" destOrd="0" parTransId="{B8CAE069-F77D-4CA9-B927-0A3E46B3EF95}" sibTransId="{F1A83293-FB12-48EA-A84A-B1D2B0401E37}"/>
    <dgm:cxn modelId="{EE54C9DC-D985-4AC5-AC84-A2DD29955403}" srcId="{151BB7B8-9057-47FE-A283-20BB3C8D34CE}" destId="{A399ECDC-A289-4D79-83F1-232EC862B845}" srcOrd="0" destOrd="0" parTransId="{2F25094D-1D9F-4F42-BFD6-ACD6E883C647}" sibTransId="{4B8B074F-2825-4C5D-8FEA-80E00A6AC5A7}"/>
    <dgm:cxn modelId="{F6017DDC-4C5C-40D5-933A-E90EAB00F672}" type="presOf" srcId="{C7A7F9F5-9A3A-4338-B490-79F1F6E358B2}" destId="{CD04BF33-8DCC-4660-969F-DEDD129D1AA1}" srcOrd="0" destOrd="0" presId="urn:microsoft.com/office/officeart/2005/8/layout/vList5"/>
    <dgm:cxn modelId="{3EB89A9D-5C02-4E4F-AE7C-A57399FEC067}" type="presOf" srcId="{DF8265DA-DCEA-4AF6-BC52-210A8386EE9C}" destId="{8C2E84DE-8167-43DA-9EEA-5B806F6116BC}" srcOrd="0" destOrd="0" presId="urn:microsoft.com/office/officeart/2005/8/layout/vList5"/>
    <dgm:cxn modelId="{51071877-7D30-46F7-8D35-7AFBC64280DD}" type="presOf" srcId="{1D7511FC-F68D-4E58-A7D9-6D3656C4A89E}" destId="{DCDBE0FD-363E-4F46-94D5-B8A2B75D2551}" srcOrd="0" destOrd="0" presId="urn:microsoft.com/office/officeart/2005/8/layout/vList5"/>
    <dgm:cxn modelId="{36AA5563-2398-4240-A8ED-A65932EC4DC3}" type="presOf" srcId="{EB96DE8B-B2AA-41B8-A039-B04FB1186E39}" destId="{3B5E0C3C-A946-4403-BDD9-DC52AFF67637}" srcOrd="0" destOrd="0" presId="urn:microsoft.com/office/officeart/2005/8/layout/vList5"/>
    <dgm:cxn modelId="{6E50E050-28A0-4546-8377-767F87BE0CB7}" type="presOf" srcId="{151BB7B8-9057-47FE-A283-20BB3C8D34CE}" destId="{C709A1F4-7253-4F59-8B9A-DA00EB2C644F}" srcOrd="0" destOrd="0" presId="urn:microsoft.com/office/officeart/2005/8/layout/vList5"/>
    <dgm:cxn modelId="{81D5344F-E0E5-4F78-AB89-66A6E4F11EE8}" type="presOf" srcId="{0D87C56B-18AF-4A99-A604-F221CB8ED5E9}" destId="{32B24801-F17C-485E-8C73-6961ABBD7A46}" srcOrd="0" destOrd="0" presId="urn:microsoft.com/office/officeart/2005/8/layout/vList5"/>
    <dgm:cxn modelId="{6329EE16-2091-401B-8A26-4EFD39B5AD55}" type="presParOf" srcId="{C709A1F4-7253-4F59-8B9A-DA00EB2C644F}" destId="{5479C3A8-D69E-4133-87EF-65C473DEABF3}" srcOrd="0" destOrd="0" presId="urn:microsoft.com/office/officeart/2005/8/layout/vList5"/>
    <dgm:cxn modelId="{9DA3F17E-BDE1-40DA-87AD-258CD133A55A}" type="presParOf" srcId="{5479C3A8-D69E-4133-87EF-65C473DEABF3}" destId="{D1F8C9AE-C1CA-433E-8C13-6BF0EA23A677}" srcOrd="0" destOrd="0" presId="urn:microsoft.com/office/officeart/2005/8/layout/vList5"/>
    <dgm:cxn modelId="{81C9639D-D0A1-4489-9A3A-3E72C94A7B11}" type="presParOf" srcId="{C709A1F4-7253-4F59-8B9A-DA00EB2C644F}" destId="{4BAE3F74-AD96-4416-978C-1A4DC2351D55}" srcOrd="1" destOrd="0" presId="urn:microsoft.com/office/officeart/2005/8/layout/vList5"/>
    <dgm:cxn modelId="{3210681F-07F1-4DD4-9318-833A867DE9A9}" type="presParOf" srcId="{C709A1F4-7253-4F59-8B9A-DA00EB2C644F}" destId="{35CAF137-A6EF-404C-BB55-442AE00F02B8}" srcOrd="2" destOrd="0" presId="urn:microsoft.com/office/officeart/2005/8/layout/vList5"/>
    <dgm:cxn modelId="{4A5E1C9B-86F1-4E11-A3DD-4CBC0B04625D}" type="presParOf" srcId="{35CAF137-A6EF-404C-BB55-442AE00F02B8}" destId="{B812CB21-EEF4-4DB7-9BC4-5FA3D5287F92}" srcOrd="0" destOrd="0" presId="urn:microsoft.com/office/officeart/2005/8/layout/vList5"/>
    <dgm:cxn modelId="{B48CEBCF-560D-477F-B589-3F5388A61B4B}" type="presParOf" srcId="{C709A1F4-7253-4F59-8B9A-DA00EB2C644F}" destId="{3AFFE33B-9D71-41BC-AE21-48F7FA0273DD}" srcOrd="3" destOrd="0" presId="urn:microsoft.com/office/officeart/2005/8/layout/vList5"/>
    <dgm:cxn modelId="{51B672DA-3C45-47FA-8965-7987192300F0}" type="presParOf" srcId="{C709A1F4-7253-4F59-8B9A-DA00EB2C644F}" destId="{C2B41D18-962C-48B7-93BD-5E55176949C5}" srcOrd="4" destOrd="0" presId="urn:microsoft.com/office/officeart/2005/8/layout/vList5"/>
    <dgm:cxn modelId="{6B9D9687-D139-4455-9ACD-F799F4A971FA}" type="presParOf" srcId="{C2B41D18-962C-48B7-93BD-5E55176949C5}" destId="{6752F7E7-1C02-49E3-B01B-47E75754D31E}" srcOrd="0" destOrd="0" presId="urn:microsoft.com/office/officeart/2005/8/layout/vList5"/>
    <dgm:cxn modelId="{C34A82E2-42B0-4D60-A4ED-8298102634E3}" type="presParOf" srcId="{C709A1F4-7253-4F59-8B9A-DA00EB2C644F}" destId="{073E2ADA-BABD-4E53-B66A-9EBA5454DF11}" srcOrd="5" destOrd="0" presId="urn:microsoft.com/office/officeart/2005/8/layout/vList5"/>
    <dgm:cxn modelId="{BD7139EB-9557-4C3A-A4FF-AE2484090C07}" type="presParOf" srcId="{C709A1F4-7253-4F59-8B9A-DA00EB2C644F}" destId="{3BF7BA89-5E5A-4AAF-986D-010BB5D87CF2}" srcOrd="6" destOrd="0" presId="urn:microsoft.com/office/officeart/2005/8/layout/vList5"/>
    <dgm:cxn modelId="{B364F7C9-7CF1-40B3-BED3-56F2D00D5B3C}" type="presParOf" srcId="{3BF7BA89-5E5A-4AAF-986D-010BB5D87CF2}" destId="{933B9169-17F0-4B62-8F15-BA88CDEAB462}" srcOrd="0" destOrd="0" presId="urn:microsoft.com/office/officeart/2005/8/layout/vList5"/>
    <dgm:cxn modelId="{E7985139-3C00-4F6E-8550-7669699A965A}" type="presParOf" srcId="{C709A1F4-7253-4F59-8B9A-DA00EB2C644F}" destId="{A569F287-3273-4EC9-9CB0-6712001659DD}" srcOrd="7" destOrd="0" presId="urn:microsoft.com/office/officeart/2005/8/layout/vList5"/>
    <dgm:cxn modelId="{B2737ED9-25C0-4E1E-8D28-7C734181E6D1}" type="presParOf" srcId="{C709A1F4-7253-4F59-8B9A-DA00EB2C644F}" destId="{8186BBCD-1ECD-4821-AA2B-C4EE5BFDA907}" srcOrd="8" destOrd="0" presId="urn:microsoft.com/office/officeart/2005/8/layout/vList5"/>
    <dgm:cxn modelId="{E0E05C3F-E484-4780-B2AA-91C917996754}" type="presParOf" srcId="{8186BBCD-1ECD-4821-AA2B-C4EE5BFDA907}" destId="{8C2E84DE-8167-43DA-9EEA-5B806F6116BC}" srcOrd="0" destOrd="0" presId="urn:microsoft.com/office/officeart/2005/8/layout/vList5"/>
    <dgm:cxn modelId="{48A50D82-0EC0-44CA-A5E6-AEE2808A22E3}" type="presParOf" srcId="{C709A1F4-7253-4F59-8B9A-DA00EB2C644F}" destId="{319B07D3-29F5-4733-939D-50CB0789596B}" srcOrd="9" destOrd="0" presId="urn:microsoft.com/office/officeart/2005/8/layout/vList5"/>
    <dgm:cxn modelId="{33D1C6E4-D46E-4B9D-B4A7-D21FB3AED7C1}" type="presParOf" srcId="{C709A1F4-7253-4F59-8B9A-DA00EB2C644F}" destId="{8C98E2DB-0BEF-447B-9F22-50C603702E1E}" srcOrd="10" destOrd="0" presId="urn:microsoft.com/office/officeart/2005/8/layout/vList5"/>
    <dgm:cxn modelId="{363045D1-2482-4888-80B3-32B44A3A37F2}" type="presParOf" srcId="{8C98E2DB-0BEF-447B-9F22-50C603702E1E}" destId="{DCDBE0FD-363E-4F46-94D5-B8A2B75D2551}" srcOrd="0" destOrd="0" presId="urn:microsoft.com/office/officeart/2005/8/layout/vList5"/>
    <dgm:cxn modelId="{2EAD3D2D-4F99-4750-8C6D-7BD476219321}" type="presParOf" srcId="{C709A1F4-7253-4F59-8B9A-DA00EB2C644F}" destId="{5F869F2C-3328-415E-ACFA-D5410B4067AD}" srcOrd="11" destOrd="0" presId="urn:microsoft.com/office/officeart/2005/8/layout/vList5"/>
    <dgm:cxn modelId="{D61B1D5F-F203-4691-8DE8-9873399C44B9}" type="presParOf" srcId="{C709A1F4-7253-4F59-8B9A-DA00EB2C644F}" destId="{EB37E759-3697-4580-A1E5-81B40C6547A4}" srcOrd="12" destOrd="0" presId="urn:microsoft.com/office/officeart/2005/8/layout/vList5"/>
    <dgm:cxn modelId="{0C5D1850-A281-41FD-A844-0A907B9C1948}" type="presParOf" srcId="{EB37E759-3697-4580-A1E5-81B40C6547A4}" destId="{CD04BF33-8DCC-4660-969F-DEDD129D1AA1}" srcOrd="0" destOrd="0" presId="urn:microsoft.com/office/officeart/2005/8/layout/vList5"/>
    <dgm:cxn modelId="{EAA7ECDE-C1DA-4B50-983A-AE81F4097B6D}" type="presParOf" srcId="{C709A1F4-7253-4F59-8B9A-DA00EB2C644F}" destId="{F108FDDC-5D5F-4DFE-9BAA-B22625C38077}" srcOrd="13" destOrd="0" presId="urn:microsoft.com/office/officeart/2005/8/layout/vList5"/>
    <dgm:cxn modelId="{154DEB1D-1225-42EA-B76D-8F758967038E}" type="presParOf" srcId="{C709A1F4-7253-4F59-8B9A-DA00EB2C644F}" destId="{6CF0B4E7-17DA-411A-8506-06AF99D89E4E}" srcOrd="14" destOrd="0" presId="urn:microsoft.com/office/officeart/2005/8/layout/vList5"/>
    <dgm:cxn modelId="{9C288C49-6D1C-4B0B-BF19-E14F1BEC2FDB}" type="presParOf" srcId="{6CF0B4E7-17DA-411A-8506-06AF99D89E4E}" destId="{32B24801-F17C-485E-8C73-6961ABBD7A46}" srcOrd="0" destOrd="0" presId="urn:microsoft.com/office/officeart/2005/8/layout/vList5"/>
    <dgm:cxn modelId="{7AD573D6-3A78-49DB-8D12-E18290CBC0A7}" type="presParOf" srcId="{C709A1F4-7253-4F59-8B9A-DA00EB2C644F}" destId="{06B36505-7B83-4FD2-973D-C589743B3BD1}" srcOrd="15" destOrd="0" presId="urn:microsoft.com/office/officeart/2005/8/layout/vList5"/>
    <dgm:cxn modelId="{4550F40F-CFC1-4A36-B44D-9E4F8DAD4DB1}" type="presParOf" srcId="{C709A1F4-7253-4F59-8B9A-DA00EB2C644F}" destId="{5340F94F-F389-4EAC-9EEE-42AE147E67C9}" srcOrd="16" destOrd="0" presId="urn:microsoft.com/office/officeart/2005/8/layout/vList5"/>
    <dgm:cxn modelId="{16F08723-4F6B-492B-B591-34DC4F24CD68}" type="presParOf" srcId="{5340F94F-F389-4EAC-9EEE-42AE147E67C9}" destId="{3B5E0C3C-A946-4403-BDD9-DC52AFF67637}" srcOrd="0" destOrd="0" presId="urn:microsoft.com/office/officeart/2005/8/layout/vList5"/>
    <dgm:cxn modelId="{7703696A-B637-471E-8A99-B3838F10D175}" type="presParOf" srcId="{C709A1F4-7253-4F59-8B9A-DA00EB2C644F}" destId="{E4B71A53-15A7-484F-B41D-CA2B7CB6CE1B}" srcOrd="17" destOrd="0" presId="urn:microsoft.com/office/officeart/2005/8/layout/vList5"/>
    <dgm:cxn modelId="{B0F7C8E6-BB58-4DBE-8446-7597202FAF91}" type="presParOf" srcId="{C709A1F4-7253-4F59-8B9A-DA00EB2C644F}" destId="{970A6BB7-D1C4-49B4-AD00-62FB4CC133B2}" srcOrd="18" destOrd="0" presId="urn:microsoft.com/office/officeart/2005/8/layout/vList5"/>
    <dgm:cxn modelId="{633A86EA-84AD-4E62-863A-15A71EB9CD79}" type="presParOf" srcId="{970A6BB7-D1C4-49B4-AD00-62FB4CC133B2}" destId="{98D46B11-DECA-4A2F-90D8-FB36F08F4E28}" srcOrd="0" destOrd="0" presId="urn:microsoft.com/office/officeart/2005/8/layout/vList5"/>
    <dgm:cxn modelId="{4E5C46C6-F27E-4CDD-B937-932BA7814A77}" type="presParOf" srcId="{C709A1F4-7253-4F59-8B9A-DA00EB2C644F}" destId="{BF17AA17-6101-437C-8FFB-37715A98A072}" srcOrd="19" destOrd="0" presId="urn:microsoft.com/office/officeart/2005/8/layout/vList5"/>
    <dgm:cxn modelId="{3B566068-3542-4E87-9458-0E7F441544D1}" type="presParOf" srcId="{C709A1F4-7253-4F59-8B9A-DA00EB2C644F}" destId="{C2425F98-5CC7-4D95-9F88-28DA3B5A93C4}" srcOrd="20" destOrd="0" presId="urn:microsoft.com/office/officeart/2005/8/layout/vList5"/>
    <dgm:cxn modelId="{A676AECC-B1C2-4B38-A1A9-3A0EF79B90DB}" type="presParOf" srcId="{C2425F98-5CC7-4D95-9F88-28DA3B5A93C4}" destId="{A0B928CB-B481-450D-9ED3-2A37534C8CA3}" srcOrd="0" destOrd="0" presId="urn:microsoft.com/office/officeart/2005/8/layout/vList5"/>
    <dgm:cxn modelId="{BF0118E4-812D-46EB-8C2B-845D5674C43D}" type="presParOf" srcId="{C709A1F4-7253-4F59-8B9A-DA00EB2C644F}" destId="{F0F47C5B-6B05-43AC-8970-CF4FFE6057AA}" srcOrd="21" destOrd="0" presId="urn:microsoft.com/office/officeart/2005/8/layout/vList5"/>
    <dgm:cxn modelId="{45067276-B2E8-4C00-B180-0CE5EE333B35}" type="presParOf" srcId="{C709A1F4-7253-4F59-8B9A-DA00EB2C644F}" destId="{3A7AE507-88C6-4864-9610-D21222BEC5D0}" srcOrd="22" destOrd="0" presId="urn:microsoft.com/office/officeart/2005/8/layout/vList5"/>
    <dgm:cxn modelId="{FA7B4650-1C4C-43E2-924B-7297925ABBF8}" type="presParOf" srcId="{3A7AE507-88C6-4864-9610-D21222BEC5D0}" destId="{E080E00F-1B32-4206-8A3F-0AC26BC6A445}" srcOrd="0" destOrd="0" presId="urn:microsoft.com/office/officeart/2005/8/layout/vList5"/>
    <dgm:cxn modelId="{F9FCC149-EECE-46C5-A277-4D0AEBB6DA3F}" type="presParOf" srcId="{C709A1F4-7253-4F59-8B9A-DA00EB2C644F}" destId="{D50661F9-D5CB-443B-A37E-66F4807C2358}" srcOrd="23" destOrd="0" presId="urn:microsoft.com/office/officeart/2005/8/layout/vList5"/>
    <dgm:cxn modelId="{018A1E3F-61F8-48B1-AFD8-EAC13C9C89C3}" type="presParOf" srcId="{C709A1F4-7253-4F59-8B9A-DA00EB2C644F}" destId="{1D350392-8BC3-466C-B2BA-8A59D81DA634}" srcOrd="24" destOrd="0" presId="urn:microsoft.com/office/officeart/2005/8/layout/vList5"/>
    <dgm:cxn modelId="{172884C7-D145-4513-B591-8BD05A23F6B8}"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FF3300"/>
              </a:solidFill>
              <a:cs typeface="B Titr" pitchFamily="2" charset="-78"/>
            </a:rPr>
            <a:t>13. عفت در دوستی و ارتباط</a:t>
          </a:r>
          <a:endParaRPr lang="fa-IR" sz="1200" dirty="0">
            <a:solidFill>
              <a:srgbClr val="FF33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FFCA0636-34FC-4C49-B1E3-4AF9AEB53249}" type="presOf" srcId="{8A3D0DC5-0B87-41EA-B673-0F458FC79A27}" destId="{98D46B11-DECA-4A2F-90D8-FB36F08F4E28}"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5DB9FCCB-0F05-4586-98A3-049C08CEA1FF}" type="presOf" srcId="{DF8265DA-DCEA-4AF6-BC52-210A8386EE9C}" destId="{8C2E84DE-8167-43DA-9EEA-5B806F6116BC}"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7B90AB8F-B296-4436-A608-40FF6EFA0A92}" type="presOf" srcId="{151BB7B8-9057-47FE-A283-20BB3C8D34CE}" destId="{C709A1F4-7253-4F59-8B9A-DA00EB2C644F}"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395E5FEC-FBD8-4F7C-B4AD-8CD75588CE39}" type="presOf" srcId="{E8929BA2-C885-48C3-8FD0-BDCCB865A63F}" destId="{8869A5F6-D7D9-4854-AD79-D2ABB3D682EA}"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D4963CED-2DF0-414F-8132-F6CDB147C2A8}" type="presOf" srcId="{A399ECDC-A289-4D79-83F1-232EC862B845}" destId="{D1F8C9AE-C1CA-433E-8C13-6BF0EA23A677}" srcOrd="0" destOrd="0" presId="urn:microsoft.com/office/officeart/2005/8/layout/vList5"/>
    <dgm:cxn modelId="{BB473428-5109-4F80-87D0-C32388788044}" type="presOf" srcId="{3E9D6F3A-B953-4D2D-992D-6412DC44B3FB}" destId="{B812CB21-EEF4-4DB7-9BC4-5FA3D5287F92}"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3D6F8149-026A-4019-A426-A2188F5359D0}" type="presOf" srcId="{EB96DE8B-B2AA-41B8-A039-B04FB1186E39}" destId="{3B5E0C3C-A946-4403-BDD9-DC52AFF67637}"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197C475B-CF1E-4280-83FF-66A097905B7C}" type="presOf" srcId="{F84C2E49-157C-4C53-AFDD-3E033E215EA1}" destId="{933B9169-17F0-4B62-8F15-BA88CDEAB462}" srcOrd="0" destOrd="0" presId="urn:microsoft.com/office/officeart/2005/8/layout/vList5"/>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79712B13-7652-45C2-B6A3-03B511494582}" type="presOf" srcId="{13CD06B4-9304-471E-9FF3-67473043F53C}" destId="{A0B928CB-B481-450D-9ED3-2A37534C8CA3}"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5A279C8D-CEF4-4FE0-BD4B-99C87FE63B4B}" type="presOf" srcId="{7161B9F4-73AA-4632-A1C0-01063B3FFD56}" destId="{E080E00F-1B32-4206-8A3F-0AC26BC6A445}"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9B2F9C93-0508-42F0-8D95-1923CA07252A}" type="presOf" srcId="{0D87C56B-18AF-4A99-A604-F221CB8ED5E9}" destId="{32B24801-F17C-485E-8C73-6961ABBD7A46}" srcOrd="0" destOrd="0" presId="urn:microsoft.com/office/officeart/2005/8/layout/vList5"/>
    <dgm:cxn modelId="{81982B33-D623-4749-B565-8FC82CBD683E}" srcId="{151BB7B8-9057-47FE-A283-20BB3C8D34CE}" destId="{F84C2E49-157C-4C53-AFDD-3E033E215EA1}" srcOrd="3" destOrd="0" parTransId="{B8CAE069-F77D-4CA9-B927-0A3E46B3EF95}" sibTransId="{F1A83293-FB12-48EA-A84A-B1D2B0401E37}"/>
    <dgm:cxn modelId="{C958E50B-51BC-46E5-B3DF-A0D9485E7005}" type="presOf" srcId="{C7A7F9F5-9A3A-4338-B490-79F1F6E358B2}" destId="{CD04BF33-8DCC-4660-969F-DEDD129D1AA1}" srcOrd="0" destOrd="0" presId="urn:microsoft.com/office/officeart/2005/8/layout/vList5"/>
    <dgm:cxn modelId="{23D6B089-D581-4FF0-A405-6E65E9CD26B9}" type="presOf" srcId="{1D7511FC-F68D-4E58-A7D9-6D3656C4A89E}" destId="{DCDBE0FD-363E-4F46-94D5-B8A2B75D2551}" srcOrd="0" destOrd="0" presId="urn:microsoft.com/office/officeart/2005/8/layout/vList5"/>
    <dgm:cxn modelId="{EE54C9DC-D985-4AC5-AC84-A2DD29955403}" srcId="{151BB7B8-9057-47FE-A283-20BB3C8D34CE}" destId="{A399ECDC-A289-4D79-83F1-232EC862B845}" srcOrd="0" destOrd="0" parTransId="{2F25094D-1D9F-4F42-BFD6-ACD6E883C647}" sibTransId="{4B8B074F-2825-4C5D-8FEA-80E00A6AC5A7}"/>
    <dgm:cxn modelId="{C68597E3-2546-4726-B28B-7945B02AEBFD}" type="presOf" srcId="{3F11BDCB-6975-4806-8034-CA1A2CF19B92}" destId="{6752F7E7-1C02-49E3-B01B-47E75754D31E}" srcOrd="0" destOrd="0" presId="urn:microsoft.com/office/officeart/2005/8/layout/vList5"/>
    <dgm:cxn modelId="{2CC3C586-E99E-4C56-A0F2-E6382C3693A9}" type="presParOf" srcId="{C709A1F4-7253-4F59-8B9A-DA00EB2C644F}" destId="{5479C3A8-D69E-4133-87EF-65C473DEABF3}" srcOrd="0" destOrd="0" presId="urn:microsoft.com/office/officeart/2005/8/layout/vList5"/>
    <dgm:cxn modelId="{E6A007EC-A436-43A3-B285-0F5490B76CFD}" type="presParOf" srcId="{5479C3A8-D69E-4133-87EF-65C473DEABF3}" destId="{D1F8C9AE-C1CA-433E-8C13-6BF0EA23A677}" srcOrd="0" destOrd="0" presId="urn:microsoft.com/office/officeart/2005/8/layout/vList5"/>
    <dgm:cxn modelId="{F0865ACD-7F79-4820-9AF2-E3695E00A635}" type="presParOf" srcId="{C709A1F4-7253-4F59-8B9A-DA00EB2C644F}" destId="{4BAE3F74-AD96-4416-978C-1A4DC2351D55}" srcOrd="1" destOrd="0" presId="urn:microsoft.com/office/officeart/2005/8/layout/vList5"/>
    <dgm:cxn modelId="{6B92EAFC-1E3D-4846-9603-05782D4A85A6}" type="presParOf" srcId="{C709A1F4-7253-4F59-8B9A-DA00EB2C644F}" destId="{35CAF137-A6EF-404C-BB55-442AE00F02B8}" srcOrd="2" destOrd="0" presId="urn:microsoft.com/office/officeart/2005/8/layout/vList5"/>
    <dgm:cxn modelId="{0EFB141F-DD3F-4946-AE80-77C1126C478E}" type="presParOf" srcId="{35CAF137-A6EF-404C-BB55-442AE00F02B8}" destId="{B812CB21-EEF4-4DB7-9BC4-5FA3D5287F92}" srcOrd="0" destOrd="0" presId="urn:microsoft.com/office/officeart/2005/8/layout/vList5"/>
    <dgm:cxn modelId="{D6B489D3-3BA0-40F3-AAB2-BE2055A3437D}" type="presParOf" srcId="{C709A1F4-7253-4F59-8B9A-DA00EB2C644F}" destId="{3AFFE33B-9D71-41BC-AE21-48F7FA0273DD}" srcOrd="3" destOrd="0" presId="urn:microsoft.com/office/officeart/2005/8/layout/vList5"/>
    <dgm:cxn modelId="{0F255295-8538-4C87-9555-0D7C0B9C8438}" type="presParOf" srcId="{C709A1F4-7253-4F59-8B9A-DA00EB2C644F}" destId="{C2B41D18-962C-48B7-93BD-5E55176949C5}" srcOrd="4" destOrd="0" presId="urn:microsoft.com/office/officeart/2005/8/layout/vList5"/>
    <dgm:cxn modelId="{01C25112-2C7C-4567-BAA3-46AD125B4277}" type="presParOf" srcId="{C2B41D18-962C-48B7-93BD-5E55176949C5}" destId="{6752F7E7-1C02-49E3-B01B-47E75754D31E}" srcOrd="0" destOrd="0" presId="urn:microsoft.com/office/officeart/2005/8/layout/vList5"/>
    <dgm:cxn modelId="{7AE78119-4B35-40F0-B37D-20AF6A617235}" type="presParOf" srcId="{C709A1F4-7253-4F59-8B9A-DA00EB2C644F}" destId="{073E2ADA-BABD-4E53-B66A-9EBA5454DF11}" srcOrd="5" destOrd="0" presId="urn:microsoft.com/office/officeart/2005/8/layout/vList5"/>
    <dgm:cxn modelId="{D5A3E706-033B-4B20-805F-5EB04A59BA3E}" type="presParOf" srcId="{C709A1F4-7253-4F59-8B9A-DA00EB2C644F}" destId="{3BF7BA89-5E5A-4AAF-986D-010BB5D87CF2}" srcOrd="6" destOrd="0" presId="urn:microsoft.com/office/officeart/2005/8/layout/vList5"/>
    <dgm:cxn modelId="{9B624BB0-32A0-47F8-84F0-789C91974888}" type="presParOf" srcId="{3BF7BA89-5E5A-4AAF-986D-010BB5D87CF2}" destId="{933B9169-17F0-4B62-8F15-BA88CDEAB462}" srcOrd="0" destOrd="0" presId="urn:microsoft.com/office/officeart/2005/8/layout/vList5"/>
    <dgm:cxn modelId="{82BCFA0C-EEE7-475B-8D45-245CB6E6C417}" type="presParOf" srcId="{C709A1F4-7253-4F59-8B9A-DA00EB2C644F}" destId="{A569F287-3273-4EC9-9CB0-6712001659DD}" srcOrd="7" destOrd="0" presId="urn:microsoft.com/office/officeart/2005/8/layout/vList5"/>
    <dgm:cxn modelId="{49335D5F-A479-4018-BB67-01B6DAD52C85}" type="presParOf" srcId="{C709A1F4-7253-4F59-8B9A-DA00EB2C644F}" destId="{8186BBCD-1ECD-4821-AA2B-C4EE5BFDA907}" srcOrd="8" destOrd="0" presId="urn:microsoft.com/office/officeart/2005/8/layout/vList5"/>
    <dgm:cxn modelId="{D1BCE1F2-188B-4DFE-9BC2-64ED5ACBFCCE}" type="presParOf" srcId="{8186BBCD-1ECD-4821-AA2B-C4EE5BFDA907}" destId="{8C2E84DE-8167-43DA-9EEA-5B806F6116BC}" srcOrd="0" destOrd="0" presId="urn:microsoft.com/office/officeart/2005/8/layout/vList5"/>
    <dgm:cxn modelId="{82F7E6FD-6C7A-4F3C-B024-1C3072AC7095}" type="presParOf" srcId="{C709A1F4-7253-4F59-8B9A-DA00EB2C644F}" destId="{319B07D3-29F5-4733-939D-50CB0789596B}" srcOrd="9" destOrd="0" presId="urn:microsoft.com/office/officeart/2005/8/layout/vList5"/>
    <dgm:cxn modelId="{1B44D6BE-89FC-4C5A-AB9D-760573D6A94B}" type="presParOf" srcId="{C709A1F4-7253-4F59-8B9A-DA00EB2C644F}" destId="{8C98E2DB-0BEF-447B-9F22-50C603702E1E}" srcOrd="10" destOrd="0" presId="urn:microsoft.com/office/officeart/2005/8/layout/vList5"/>
    <dgm:cxn modelId="{341E934C-784E-4CFD-ACD7-527E13592DC5}" type="presParOf" srcId="{8C98E2DB-0BEF-447B-9F22-50C603702E1E}" destId="{DCDBE0FD-363E-4F46-94D5-B8A2B75D2551}" srcOrd="0" destOrd="0" presId="urn:microsoft.com/office/officeart/2005/8/layout/vList5"/>
    <dgm:cxn modelId="{E7B458F1-0466-4519-955A-8CB23CAFD6CB}" type="presParOf" srcId="{C709A1F4-7253-4F59-8B9A-DA00EB2C644F}" destId="{5F869F2C-3328-415E-ACFA-D5410B4067AD}" srcOrd="11" destOrd="0" presId="urn:microsoft.com/office/officeart/2005/8/layout/vList5"/>
    <dgm:cxn modelId="{671D4395-0EDC-4EB7-9265-07F141BC44A8}" type="presParOf" srcId="{C709A1F4-7253-4F59-8B9A-DA00EB2C644F}" destId="{EB37E759-3697-4580-A1E5-81B40C6547A4}" srcOrd="12" destOrd="0" presId="urn:microsoft.com/office/officeart/2005/8/layout/vList5"/>
    <dgm:cxn modelId="{764CA20F-C3AF-4366-AF37-8A741F9F0DF6}" type="presParOf" srcId="{EB37E759-3697-4580-A1E5-81B40C6547A4}" destId="{CD04BF33-8DCC-4660-969F-DEDD129D1AA1}" srcOrd="0" destOrd="0" presId="urn:microsoft.com/office/officeart/2005/8/layout/vList5"/>
    <dgm:cxn modelId="{C09D70EB-70B5-475F-93A8-9D766E3B26E5}" type="presParOf" srcId="{C709A1F4-7253-4F59-8B9A-DA00EB2C644F}" destId="{F108FDDC-5D5F-4DFE-9BAA-B22625C38077}" srcOrd="13" destOrd="0" presId="urn:microsoft.com/office/officeart/2005/8/layout/vList5"/>
    <dgm:cxn modelId="{4E40A7BA-4AFE-477B-8CE7-2C477518AFB4}" type="presParOf" srcId="{C709A1F4-7253-4F59-8B9A-DA00EB2C644F}" destId="{6CF0B4E7-17DA-411A-8506-06AF99D89E4E}" srcOrd="14" destOrd="0" presId="urn:microsoft.com/office/officeart/2005/8/layout/vList5"/>
    <dgm:cxn modelId="{EA53BEE6-8E14-4F85-93C9-97A6E91F6524}" type="presParOf" srcId="{6CF0B4E7-17DA-411A-8506-06AF99D89E4E}" destId="{32B24801-F17C-485E-8C73-6961ABBD7A46}" srcOrd="0" destOrd="0" presId="urn:microsoft.com/office/officeart/2005/8/layout/vList5"/>
    <dgm:cxn modelId="{207A059E-67F8-48C4-B7B7-5C3CB80F5CE0}" type="presParOf" srcId="{C709A1F4-7253-4F59-8B9A-DA00EB2C644F}" destId="{06B36505-7B83-4FD2-973D-C589743B3BD1}" srcOrd="15" destOrd="0" presId="urn:microsoft.com/office/officeart/2005/8/layout/vList5"/>
    <dgm:cxn modelId="{5FDEE1A5-46B6-4A96-827E-4C490AB346C9}" type="presParOf" srcId="{C709A1F4-7253-4F59-8B9A-DA00EB2C644F}" destId="{5340F94F-F389-4EAC-9EEE-42AE147E67C9}" srcOrd="16" destOrd="0" presId="urn:microsoft.com/office/officeart/2005/8/layout/vList5"/>
    <dgm:cxn modelId="{2AE1E3C3-2E53-49F3-9478-A845EECAA2B8}" type="presParOf" srcId="{5340F94F-F389-4EAC-9EEE-42AE147E67C9}" destId="{3B5E0C3C-A946-4403-BDD9-DC52AFF67637}" srcOrd="0" destOrd="0" presId="urn:microsoft.com/office/officeart/2005/8/layout/vList5"/>
    <dgm:cxn modelId="{45FFEDAC-786C-44B8-895D-33EF66620491}" type="presParOf" srcId="{C709A1F4-7253-4F59-8B9A-DA00EB2C644F}" destId="{E4B71A53-15A7-484F-B41D-CA2B7CB6CE1B}" srcOrd="17" destOrd="0" presId="urn:microsoft.com/office/officeart/2005/8/layout/vList5"/>
    <dgm:cxn modelId="{1ECFDEBA-F2EC-4155-800F-168D368F2A44}" type="presParOf" srcId="{C709A1F4-7253-4F59-8B9A-DA00EB2C644F}" destId="{970A6BB7-D1C4-49B4-AD00-62FB4CC133B2}" srcOrd="18" destOrd="0" presId="urn:microsoft.com/office/officeart/2005/8/layout/vList5"/>
    <dgm:cxn modelId="{8C7941DC-9C23-4B38-992E-2384F00AEF7D}" type="presParOf" srcId="{970A6BB7-D1C4-49B4-AD00-62FB4CC133B2}" destId="{98D46B11-DECA-4A2F-90D8-FB36F08F4E28}" srcOrd="0" destOrd="0" presId="urn:microsoft.com/office/officeart/2005/8/layout/vList5"/>
    <dgm:cxn modelId="{065579D6-54AB-4631-98C4-027BFBDA9718}" type="presParOf" srcId="{C709A1F4-7253-4F59-8B9A-DA00EB2C644F}" destId="{BF17AA17-6101-437C-8FFB-37715A98A072}" srcOrd="19" destOrd="0" presId="urn:microsoft.com/office/officeart/2005/8/layout/vList5"/>
    <dgm:cxn modelId="{98BAD880-FFD2-4359-9879-374906E0DDBE}" type="presParOf" srcId="{C709A1F4-7253-4F59-8B9A-DA00EB2C644F}" destId="{C2425F98-5CC7-4D95-9F88-28DA3B5A93C4}" srcOrd="20" destOrd="0" presId="urn:microsoft.com/office/officeart/2005/8/layout/vList5"/>
    <dgm:cxn modelId="{62A97199-B98A-4D1D-A191-D696D74F969D}" type="presParOf" srcId="{C2425F98-5CC7-4D95-9F88-28DA3B5A93C4}" destId="{A0B928CB-B481-450D-9ED3-2A37534C8CA3}" srcOrd="0" destOrd="0" presId="urn:microsoft.com/office/officeart/2005/8/layout/vList5"/>
    <dgm:cxn modelId="{C8F7035C-CE9B-4862-82B4-99E3C0B27310}" type="presParOf" srcId="{C709A1F4-7253-4F59-8B9A-DA00EB2C644F}" destId="{F0F47C5B-6B05-43AC-8970-CF4FFE6057AA}" srcOrd="21" destOrd="0" presId="urn:microsoft.com/office/officeart/2005/8/layout/vList5"/>
    <dgm:cxn modelId="{CC2F2A5A-F78D-4073-9CFE-71CFCAC4F200}" type="presParOf" srcId="{C709A1F4-7253-4F59-8B9A-DA00EB2C644F}" destId="{3A7AE507-88C6-4864-9610-D21222BEC5D0}" srcOrd="22" destOrd="0" presId="urn:microsoft.com/office/officeart/2005/8/layout/vList5"/>
    <dgm:cxn modelId="{465C2FDA-1C08-4DEC-8D12-CFF0BCA99D38}" type="presParOf" srcId="{3A7AE507-88C6-4864-9610-D21222BEC5D0}" destId="{E080E00F-1B32-4206-8A3F-0AC26BC6A445}" srcOrd="0" destOrd="0" presId="urn:microsoft.com/office/officeart/2005/8/layout/vList5"/>
    <dgm:cxn modelId="{9E859886-D864-4254-87B5-ABEC8FFF7546}" type="presParOf" srcId="{C709A1F4-7253-4F59-8B9A-DA00EB2C644F}" destId="{D50661F9-D5CB-443B-A37E-66F4807C2358}" srcOrd="23" destOrd="0" presId="urn:microsoft.com/office/officeart/2005/8/layout/vList5"/>
    <dgm:cxn modelId="{0375383F-98A0-4265-A048-C58011782018}" type="presParOf" srcId="{C709A1F4-7253-4F59-8B9A-DA00EB2C644F}" destId="{1D350392-8BC3-466C-B2BA-8A59D81DA634}" srcOrd="24" destOrd="0" presId="urn:microsoft.com/office/officeart/2005/8/layout/vList5"/>
    <dgm:cxn modelId="{BFD0DA2F-2E49-4337-9F3A-E4E1B8B4F567}"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168294F-D93C-4B47-94CB-C088AB34D8A4}" type="doc">
      <dgm:prSet loTypeId="urn:microsoft.com/office/officeart/2005/8/layout/default#1" loCatId="list" qsTypeId="urn:microsoft.com/office/officeart/2005/8/quickstyle/3d3" qsCatId="3D" csTypeId="urn:microsoft.com/office/officeart/2005/8/colors/accent3_2" csCatId="accent3" phldr="1"/>
      <dgm:spPr/>
      <dgm:t>
        <a:bodyPr/>
        <a:lstStyle/>
        <a:p>
          <a:pPr rtl="1"/>
          <a:endParaRPr lang="fa-IR"/>
        </a:p>
      </dgm:t>
    </dgm:pt>
    <dgm:pt modelId="{1FF813C4-1E36-4B12-A24B-E44FDAD04FE6}">
      <dgm:prSet custT="1"/>
      <dgm:spPr/>
      <dgm:t>
        <a:bodyPr/>
        <a:lstStyle/>
        <a:p>
          <a:pPr algn="justLow" rtl="1"/>
          <a:r>
            <a:rPr lang="fa-IR" sz="2800" b="1" dirty="0" smtClean="0">
              <a:solidFill>
                <a:srgbClr val="B21E9D"/>
              </a:solidFill>
              <a:cs typeface="B Nazanin" pitchFamily="2" charset="-78"/>
            </a:rPr>
            <a:t>1- عشقِ به­غير، در بُعد نيازهاي نباتي </a:t>
          </a:r>
          <a:r>
            <a:rPr lang="fa-IR" sz="2800" b="1" dirty="0" smtClean="0">
              <a:solidFill>
                <a:srgbClr val="7030A0"/>
              </a:solidFill>
              <a:cs typeface="B Nazanin" pitchFamily="2" charset="-78"/>
            </a:rPr>
            <a:t>كه سبب ارضاي شهوتِ جنسي مي‌شود و موجبات بقاي نسل را نيز فراهم مي‌آورد.</a:t>
          </a:r>
        </a:p>
        <a:p>
          <a:pPr algn="justLow" rtl="1"/>
          <a:r>
            <a:rPr lang="fa-IR" sz="2800" b="1" dirty="0" smtClean="0">
              <a:solidFill>
                <a:srgbClr val="7030A0"/>
              </a:solidFill>
              <a:cs typeface="B Nazanin" pitchFamily="2" charset="-78"/>
            </a:rPr>
            <a:t> از طريق ارتباط مشروع (ازدواج) و هم از طريق ارتباط نامشروع (غيرازدواج)به­وقوع می پيوندد . </a:t>
          </a:r>
          <a:endParaRPr lang="en-US" sz="2800" b="1" dirty="0">
            <a:solidFill>
              <a:srgbClr val="7030A0"/>
            </a:solidFill>
            <a:cs typeface="B Nazanin" pitchFamily="2" charset="-78"/>
          </a:endParaRPr>
        </a:p>
      </dgm:t>
    </dgm:pt>
    <dgm:pt modelId="{0D0191E9-1F3B-40A0-A84E-8F9B47BEAD06}" type="parTrans" cxnId="{DCB0E41B-ED58-40F2-AA98-4A9F385ECC9B}">
      <dgm:prSet/>
      <dgm:spPr/>
      <dgm:t>
        <a:bodyPr/>
        <a:lstStyle/>
        <a:p>
          <a:pPr rtl="1"/>
          <a:endParaRPr lang="fa-IR"/>
        </a:p>
      </dgm:t>
    </dgm:pt>
    <dgm:pt modelId="{83CD9E91-7E3D-4314-8675-B8E0A6735474}" type="sibTrans" cxnId="{DCB0E41B-ED58-40F2-AA98-4A9F385ECC9B}">
      <dgm:prSet/>
      <dgm:spPr/>
      <dgm:t>
        <a:bodyPr/>
        <a:lstStyle/>
        <a:p>
          <a:pPr rtl="1"/>
          <a:endParaRPr lang="fa-IR"/>
        </a:p>
      </dgm:t>
    </dgm:pt>
    <dgm:pt modelId="{E5134893-EEB3-4245-B2D8-26A701D7A816}">
      <dgm:prSet/>
      <dgm:spPr/>
      <dgm:t>
        <a:bodyPr/>
        <a:lstStyle/>
        <a:p>
          <a:pPr algn="justLow" rtl="1"/>
          <a:r>
            <a:rPr lang="fa-IR" b="1" dirty="0" smtClean="0">
              <a:solidFill>
                <a:srgbClr val="B21E9D"/>
              </a:solidFill>
              <a:cs typeface="B Nazanin" pitchFamily="2" charset="-78"/>
            </a:rPr>
            <a:t>2- عشقِ به­غير، در بُعد حيواني </a:t>
          </a:r>
          <a:r>
            <a:rPr lang="fa-IR" b="1" dirty="0" smtClean="0">
              <a:solidFill>
                <a:srgbClr val="7030A0"/>
              </a:solidFill>
              <a:cs typeface="B Nazanin" pitchFamily="2" charset="-78"/>
            </a:rPr>
            <a:t>كه منجر به ارتباط عاطفي مي‌شود و تأمين‌كننده نيازهاي رواني انسان است .</a:t>
          </a:r>
        </a:p>
        <a:p>
          <a:pPr algn="justLow" rtl="1"/>
          <a:r>
            <a:rPr lang="fa-IR" b="1" dirty="0" smtClean="0">
              <a:solidFill>
                <a:srgbClr val="7030A0"/>
              </a:solidFill>
              <a:cs typeface="B Nazanin" pitchFamily="2" charset="-78"/>
            </a:rPr>
            <a:t>از طريق ارتباط مشروع با همسر و محارم (پدر و مادر و فرزند و ...) و يا ارتباط نامشروع با نامحرمانِ همجنس و غيرهمجنس به­وقوع بپيوندد.</a:t>
          </a:r>
          <a:endParaRPr lang="en-US" b="1" dirty="0">
            <a:solidFill>
              <a:srgbClr val="7030A0"/>
            </a:solidFill>
            <a:cs typeface="B Nazanin" pitchFamily="2" charset="-78"/>
          </a:endParaRPr>
        </a:p>
      </dgm:t>
    </dgm:pt>
    <dgm:pt modelId="{1768A284-6BC8-4A0D-8DD4-CD84BD295879}" type="parTrans" cxnId="{C0AD7E88-C7EA-4EA9-A4DC-7D59CBAC3262}">
      <dgm:prSet/>
      <dgm:spPr/>
      <dgm:t>
        <a:bodyPr/>
        <a:lstStyle/>
        <a:p>
          <a:pPr rtl="1"/>
          <a:endParaRPr lang="fa-IR"/>
        </a:p>
      </dgm:t>
    </dgm:pt>
    <dgm:pt modelId="{12E8316E-EAC6-4326-914B-8F2C6E84A003}" type="sibTrans" cxnId="{C0AD7E88-C7EA-4EA9-A4DC-7D59CBAC3262}">
      <dgm:prSet/>
      <dgm:spPr/>
      <dgm:t>
        <a:bodyPr/>
        <a:lstStyle/>
        <a:p>
          <a:pPr rtl="1"/>
          <a:endParaRPr lang="fa-IR"/>
        </a:p>
      </dgm:t>
    </dgm:pt>
    <dgm:pt modelId="{736910C5-11C0-4E63-99B2-07D3E61435A1}" type="pres">
      <dgm:prSet presAssocID="{2168294F-D93C-4B47-94CB-C088AB34D8A4}" presName="diagram" presStyleCnt="0">
        <dgm:presLayoutVars>
          <dgm:dir/>
          <dgm:resizeHandles val="exact"/>
        </dgm:presLayoutVars>
      </dgm:prSet>
      <dgm:spPr/>
      <dgm:t>
        <a:bodyPr/>
        <a:lstStyle/>
        <a:p>
          <a:pPr rtl="1"/>
          <a:endParaRPr lang="fa-IR"/>
        </a:p>
      </dgm:t>
    </dgm:pt>
    <dgm:pt modelId="{DA02751B-84F7-4BF7-B780-1F8136BD0980}" type="pres">
      <dgm:prSet presAssocID="{1FF813C4-1E36-4B12-A24B-E44FDAD04FE6}" presName="node" presStyleLbl="node1" presStyleIdx="0" presStyleCnt="2" custScaleX="214793">
        <dgm:presLayoutVars>
          <dgm:bulletEnabled val="1"/>
        </dgm:presLayoutVars>
      </dgm:prSet>
      <dgm:spPr/>
      <dgm:t>
        <a:bodyPr/>
        <a:lstStyle/>
        <a:p>
          <a:pPr rtl="1"/>
          <a:endParaRPr lang="fa-IR"/>
        </a:p>
      </dgm:t>
    </dgm:pt>
    <dgm:pt modelId="{A9D75106-F5AF-49AE-9DEC-45BC3118EC3D}" type="pres">
      <dgm:prSet presAssocID="{83CD9E91-7E3D-4314-8675-B8E0A6735474}" presName="sibTrans" presStyleCnt="0"/>
      <dgm:spPr/>
      <dgm:t>
        <a:bodyPr/>
        <a:lstStyle/>
        <a:p>
          <a:pPr rtl="1"/>
          <a:endParaRPr lang="fa-IR"/>
        </a:p>
      </dgm:t>
    </dgm:pt>
    <dgm:pt modelId="{E47D1371-D41C-45AC-A91E-3905B472FE87}" type="pres">
      <dgm:prSet presAssocID="{E5134893-EEB3-4245-B2D8-26A701D7A816}" presName="node" presStyleLbl="node1" presStyleIdx="1" presStyleCnt="2" custScaleX="214793" custScaleY="125187" custLinFactNeighborX="1139" custLinFactNeighborY="2423">
        <dgm:presLayoutVars>
          <dgm:bulletEnabled val="1"/>
        </dgm:presLayoutVars>
      </dgm:prSet>
      <dgm:spPr/>
      <dgm:t>
        <a:bodyPr/>
        <a:lstStyle/>
        <a:p>
          <a:pPr rtl="1"/>
          <a:endParaRPr lang="fa-IR"/>
        </a:p>
      </dgm:t>
    </dgm:pt>
  </dgm:ptLst>
  <dgm:cxnLst>
    <dgm:cxn modelId="{11AA6D8B-4187-4E30-88EF-C2CB7E32BF88}" type="presOf" srcId="{1FF813C4-1E36-4B12-A24B-E44FDAD04FE6}" destId="{DA02751B-84F7-4BF7-B780-1F8136BD0980}" srcOrd="0" destOrd="0" presId="urn:microsoft.com/office/officeart/2005/8/layout/default#1"/>
    <dgm:cxn modelId="{C0AD7E88-C7EA-4EA9-A4DC-7D59CBAC3262}" srcId="{2168294F-D93C-4B47-94CB-C088AB34D8A4}" destId="{E5134893-EEB3-4245-B2D8-26A701D7A816}" srcOrd="1" destOrd="0" parTransId="{1768A284-6BC8-4A0D-8DD4-CD84BD295879}" sibTransId="{12E8316E-EAC6-4326-914B-8F2C6E84A003}"/>
    <dgm:cxn modelId="{DC824A43-6039-405F-86FC-0DCC9CADC342}" type="presOf" srcId="{2168294F-D93C-4B47-94CB-C088AB34D8A4}" destId="{736910C5-11C0-4E63-99B2-07D3E61435A1}" srcOrd="0" destOrd="0" presId="urn:microsoft.com/office/officeart/2005/8/layout/default#1"/>
    <dgm:cxn modelId="{52003DD3-C323-48D9-9B05-E8C3D6B64FD8}" type="presOf" srcId="{E5134893-EEB3-4245-B2D8-26A701D7A816}" destId="{E47D1371-D41C-45AC-A91E-3905B472FE87}" srcOrd="0" destOrd="0" presId="urn:microsoft.com/office/officeart/2005/8/layout/default#1"/>
    <dgm:cxn modelId="{DCB0E41B-ED58-40F2-AA98-4A9F385ECC9B}" srcId="{2168294F-D93C-4B47-94CB-C088AB34D8A4}" destId="{1FF813C4-1E36-4B12-A24B-E44FDAD04FE6}" srcOrd="0" destOrd="0" parTransId="{0D0191E9-1F3B-40A0-A84E-8F9B47BEAD06}" sibTransId="{83CD9E91-7E3D-4314-8675-B8E0A6735474}"/>
    <dgm:cxn modelId="{FFCF21C8-1842-4EB0-AE9F-CF8B17F24B63}" type="presParOf" srcId="{736910C5-11C0-4E63-99B2-07D3E61435A1}" destId="{DA02751B-84F7-4BF7-B780-1F8136BD0980}" srcOrd="0" destOrd="0" presId="urn:microsoft.com/office/officeart/2005/8/layout/default#1"/>
    <dgm:cxn modelId="{FF159202-B82B-4180-B8FB-F7FAAD854156}" type="presParOf" srcId="{736910C5-11C0-4E63-99B2-07D3E61435A1}" destId="{A9D75106-F5AF-49AE-9DEC-45BC3118EC3D}" srcOrd="1" destOrd="0" presId="urn:microsoft.com/office/officeart/2005/8/layout/default#1"/>
    <dgm:cxn modelId="{DEC2F4EA-3D15-40D4-8394-6B28FBA3726E}" type="presParOf" srcId="{736910C5-11C0-4E63-99B2-07D3E61435A1}" destId="{E47D1371-D41C-45AC-A91E-3905B472FE87}" srcOrd="2"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FF0000"/>
              </a:solidFill>
              <a:cs typeface="B Titr" pitchFamily="2" charset="-78"/>
            </a:rPr>
            <a:t>1. عفت بينايي</a:t>
          </a:r>
          <a:endParaRPr lang="fa-IR" sz="2400" dirty="0">
            <a:solidFill>
              <a:srgbClr val="FF0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1A63CFC4-2DD8-4038-A297-81772E7BF25F}" type="presOf" srcId="{8A3D0DC5-0B87-41EA-B673-0F458FC79A27}" destId="{98D46B11-DECA-4A2F-90D8-FB36F08F4E28}"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1BF4FB79-FA77-418D-B659-4E2FBC505A15}" type="presOf" srcId="{151BB7B8-9057-47FE-A283-20BB3C8D34CE}" destId="{C709A1F4-7253-4F59-8B9A-DA00EB2C644F}" srcOrd="0" destOrd="0" presId="urn:microsoft.com/office/officeart/2005/8/layout/vList5"/>
    <dgm:cxn modelId="{AAF7C247-1E0E-40DD-943E-A6B9C666777F}" type="presOf" srcId="{EB96DE8B-B2AA-41B8-A039-B04FB1186E39}" destId="{3B5E0C3C-A946-4403-BDD9-DC52AFF67637}"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E32B91F1-6726-4B04-99BE-3CE0112F0661}" srcId="{151BB7B8-9057-47FE-A283-20BB3C8D34CE}" destId="{0D87C56B-18AF-4A99-A604-F221CB8ED5E9}" srcOrd="7" destOrd="0" parTransId="{BDD474F4-9BAD-4506-918B-3A603AD5649F}" sibTransId="{DAC67BA4-1F4D-4272-BA09-3FF89F16412A}"/>
    <dgm:cxn modelId="{E5E74CE7-40AB-42A9-8D10-25771B86F142}" type="presOf" srcId="{3E9D6F3A-B953-4D2D-992D-6412DC44B3FB}" destId="{B812CB21-EEF4-4DB7-9BC4-5FA3D5287F92}" srcOrd="0" destOrd="0" presId="urn:microsoft.com/office/officeart/2005/8/layout/vList5"/>
    <dgm:cxn modelId="{87B83D85-B1C5-43AD-9158-D993620900B6}" type="presOf" srcId="{3F11BDCB-6975-4806-8034-CA1A2CF19B92}" destId="{6752F7E7-1C02-49E3-B01B-47E75754D31E}" srcOrd="0" destOrd="0" presId="urn:microsoft.com/office/officeart/2005/8/layout/vList5"/>
    <dgm:cxn modelId="{95667610-A554-45C2-849F-78AEDE7D491E}" type="presOf" srcId="{C7A7F9F5-9A3A-4338-B490-79F1F6E358B2}" destId="{CD04BF33-8DCC-4660-969F-DEDD129D1AA1}"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CA2BFD41-4909-468F-81DF-F3A78BCCF2FD}" srcId="{151BB7B8-9057-47FE-A283-20BB3C8D34CE}" destId="{EB96DE8B-B2AA-41B8-A039-B04FB1186E39}" srcOrd="8" destOrd="0" parTransId="{8F8F9153-F7C7-4317-9BCD-67E726BBC073}" sibTransId="{DD8571C3-4100-43D1-BE69-7AD8944AB809}"/>
    <dgm:cxn modelId="{448D2AED-68AA-4580-8ACE-FAF7C40477F2}" type="presOf" srcId="{13CD06B4-9304-471E-9FF3-67473043F53C}" destId="{A0B928CB-B481-450D-9ED3-2A37534C8CA3}"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1A8F90EA-1621-437B-A5B4-4527BEA2B14F}" srcId="{151BB7B8-9057-47FE-A283-20BB3C8D34CE}" destId="{E8929BA2-C885-48C3-8FD0-BDCCB865A63F}" srcOrd="12" destOrd="0" parTransId="{2A8473B3-7CC5-44E8-93FE-19D2AF12E526}" sibTransId="{49BED850-519B-486D-B5C4-60A51C1E4FFB}"/>
    <dgm:cxn modelId="{3E97F88C-D7F6-4CD6-9688-96441A2DB86A}" type="presOf" srcId="{A399ECDC-A289-4D79-83F1-232EC862B845}" destId="{D1F8C9AE-C1CA-433E-8C13-6BF0EA23A677}" srcOrd="0" destOrd="0" presId="urn:microsoft.com/office/officeart/2005/8/layout/vList5"/>
    <dgm:cxn modelId="{0AFC5110-D4AC-4207-9492-03FCA806B6F5}" type="presOf" srcId="{E8929BA2-C885-48C3-8FD0-BDCCB865A63F}" destId="{8869A5F6-D7D9-4854-AD79-D2ABB3D682EA}" srcOrd="0" destOrd="0" presId="urn:microsoft.com/office/officeart/2005/8/layout/vList5"/>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F09B9DEC-1DA7-476D-AEE7-09C834EB47EB}" type="presOf" srcId="{0D87C56B-18AF-4A99-A604-F221CB8ED5E9}" destId="{32B24801-F17C-485E-8C73-6961ABBD7A46}" srcOrd="0" destOrd="0" presId="urn:microsoft.com/office/officeart/2005/8/layout/vList5"/>
    <dgm:cxn modelId="{11D9B16B-173D-4D9F-A13E-CCA5182E1FDF}" type="presOf" srcId="{1D7511FC-F68D-4E58-A7D9-6D3656C4A89E}" destId="{DCDBE0FD-363E-4F46-94D5-B8A2B75D2551}"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B4B9EF37-BC4E-41AD-8C48-9D8102348DE4}" srcId="{151BB7B8-9057-47FE-A283-20BB3C8D34CE}" destId="{1D7511FC-F68D-4E58-A7D9-6D3656C4A89E}" srcOrd="5" destOrd="0" parTransId="{A0FE2122-0299-4572-ABF3-4C4F0ED97701}" sibTransId="{B27F67AC-B38A-45B4-BBF3-B52A695C3E62}"/>
    <dgm:cxn modelId="{81982B33-D623-4749-B565-8FC82CBD683E}" srcId="{151BB7B8-9057-47FE-A283-20BB3C8D34CE}" destId="{F84C2E49-157C-4C53-AFDD-3E033E215EA1}" srcOrd="3" destOrd="0" parTransId="{B8CAE069-F77D-4CA9-B927-0A3E46B3EF95}" sibTransId="{F1A83293-FB12-48EA-A84A-B1D2B0401E37}"/>
    <dgm:cxn modelId="{0D31F422-D58C-4C56-86FE-E83FE53D2805}" type="presOf" srcId="{DF8265DA-DCEA-4AF6-BC52-210A8386EE9C}" destId="{8C2E84DE-8167-43DA-9EEA-5B806F6116BC}" srcOrd="0" destOrd="0" presId="urn:microsoft.com/office/officeart/2005/8/layout/vList5"/>
    <dgm:cxn modelId="{DC3479EF-C167-4F06-9A11-57A359B8E37E}" type="presOf" srcId="{F84C2E49-157C-4C53-AFDD-3E033E215EA1}" destId="{933B9169-17F0-4B62-8F15-BA88CDEAB462}" srcOrd="0" destOrd="0" presId="urn:microsoft.com/office/officeart/2005/8/layout/vList5"/>
    <dgm:cxn modelId="{570FF274-2C84-4D20-A9F0-3EE05B7DAFAC}" type="presOf" srcId="{7161B9F4-73AA-4632-A1C0-01063B3FFD56}" destId="{E080E00F-1B32-4206-8A3F-0AC26BC6A445}" srcOrd="0" destOrd="0" presId="urn:microsoft.com/office/officeart/2005/8/layout/vList5"/>
    <dgm:cxn modelId="{EE54C9DC-D985-4AC5-AC84-A2DD29955403}" srcId="{151BB7B8-9057-47FE-A283-20BB3C8D34CE}" destId="{A399ECDC-A289-4D79-83F1-232EC862B845}" srcOrd="0" destOrd="0" parTransId="{2F25094D-1D9F-4F42-BFD6-ACD6E883C647}" sibTransId="{4B8B074F-2825-4C5D-8FEA-80E00A6AC5A7}"/>
    <dgm:cxn modelId="{5BFEBEEF-21EC-4A91-8E0F-55C8422FBF57}" type="presParOf" srcId="{C709A1F4-7253-4F59-8B9A-DA00EB2C644F}" destId="{5479C3A8-D69E-4133-87EF-65C473DEABF3}" srcOrd="0" destOrd="0" presId="urn:microsoft.com/office/officeart/2005/8/layout/vList5"/>
    <dgm:cxn modelId="{245EF1C4-A264-4F07-9EDB-5327761F450B}" type="presParOf" srcId="{5479C3A8-D69E-4133-87EF-65C473DEABF3}" destId="{D1F8C9AE-C1CA-433E-8C13-6BF0EA23A677}" srcOrd="0" destOrd="0" presId="urn:microsoft.com/office/officeart/2005/8/layout/vList5"/>
    <dgm:cxn modelId="{6F0F2F6B-BE65-42C1-BE93-AF3C7A4A61CA}" type="presParOf" srcId="{C709A1F4-7253-4F59-8B9A-DA00EB2C644F}" destId="{4BAE3F74-AD96-4416-978C-1A4DC2351D55}" srcOrd="1" destOrd="0" presId="urn:microsoft.com/office/officeart/2005/8/layout/vList5"/>
    <dgm:cxn modelId="{66D79790-235B-425E-83A3-29244E13DA96}" type="presParOf" srcId="{C709A1F4-7253-4F59-8B9A-DA00EB2C644F}" destId="{35CAF137-A6EF-404C-BB55-442AE00F02B8}" srcOrd="2" destOrd="0" presId="urn:microsoft.com/office/officeart/2005/8/layout/vList5"/>
    <dgm:cxn modelId="{649183E1-50AE-48A6-9B6B-21A064CA925A}" type="presParOf" srcId="{35CAF137-A6EF-404C-BB55-442AE00F02B8}" destId="{B812CB21-EEF4-4DB7-9BC4-5FA3D5287F92}" srcOrd="0" destOrd="0" presId="urn:microsoft.com/office/officeart/2005/8/layout/vList5"/>
    <dgm:cxn modelId="{7923083E-383B-4701-A11F-234E6CAF8AAC}" type="presParOf" srcId="{C709A1F4-7253-4F59-8B9A-DA00EB2C644F}" destId="{3AFFE33B-9D71-41BC-AE21-48F7FA0273DD}" srcOrd="3" destOrd="0" presId="urn:microsoft.com/office/officeart/2005/8/layout/vList5"/>
    <dgm:cxn modelId="{41EEE1FE-6418-4982-87C5-DEDAD338683E}" type="presParOf" srcId="{C709A1F4-7253-4F59-8B9A-DA00EB2C644F}" destId="{C2B41D18-962C-48B7-93BD-5E55176949C5}" srcOrd="4" destOrd="0" presId="urn:microsoft.com/office/officeart/2005/8/layout/vList5"/>
    <dgm:cxn modelId="{830E2711-9ACC-4559-A27C-4591FDE95A59}" type="presParOf" srcId="{C2B41D18-962C-48B7-93BD-5E55176949C5}" destId="{6752F7E7-1C02-49E3-B01B-47E75754D31E}" srcOrd="0" destOrd="0" presId="urn:microsoft.com/office/officeart/2005/8/layout/vList5"/>
    <dgm:cxn modelId="{7F587A3B-BA86-43A6-A08A-89A9AC318782}" type="presParOf" srcId="{C709A1F4-7253-4F59-8B9A-DA00EB2C644F}" destId="{073E2ADA-BABD-4E53-B66A-9EBA5454DF11}" srcOrd="5" destOrd="0" presId="urn:microsoft.com/office/officeart/2005/8/layout/vList5"/>
    <dgm:cxn modelId="{C8B3B324-5914-426E-B94E-BCF1A6B269DC}" type="presParOf" srcId="{C709A1F4-7253-4F59-8B9A-DA00EB2C644F}" destId="{3BF7BA89-5E5A-4AAF-986D-010BB5D87CF2}" srcOrd="6" destOrd="0" presId="urn:microsoft.com/office/officeart/2005/8/layout/vList5"/>
    <dgm:cxn modelId="{58EE3A93-2DB8-4F21-B252-6A3A947D021D}" type="presParOf" srcId="{3BF7BA89-5E5A-4AAF-986D-010BB5D87CF2}" destId="{933B9169-17F0-4B62-8F15-BA88CDEAB462}" srcOrd="0" destOrd="0" presId="urn:microsoft.com/office/officeart/2005/8/layout/vList5"/>
    <dgm:cxn modelId="{3C9029C5-D183-4A0E-B898-FD7BE65D6A41}" type="presParOf" srcId="{C709A1F4-7253-4F59-8B9A-DA00EB2C644F}" destId="{A569F287-3273-4EC9-9CB0-6712001659DD}" srcOrd="7" destOrd="0" presId="urn:microsoft.com/office/officeart/2005/8/layout/vList5"/>
    <dgm:cxn modelId="{A91A442D-277A-40B4-A58A-ABE04E517F63}" type="presParOf" srcId="{C709A1F4-7253-4F59-8B9A-DA00EB2C644F}" destId="{8186BBCD-1ECD-4821-AA2B-C4EE5BFDA907}" srcOrd="8" destOrd="0" presId="urn:microsoft.com/office/officeart/2005/8/layout/vList5"/>
    <dgm:cxn modelId="{53537F05-9738-42B7-A5D7-40A72E7F73A8}" type="presParOf" srcId="{8186BBCD-1ECD-4821-AA2B-C4EE5BFDA907}" destId="{8C2E84DE-8167-43DA-9EEA-5B806F6116BC}" srcOrd="0" destOrd="0" presId="urn:microsoft.com/office/officeart/2005/8/layout/vList5"/>
    <dgm:cxn modelId="{3CB231E9-8AEF-46F5-BF9D-B9E1EF598F82}" type="presParOf" srcId="{C709A1F4-7253-4F59-8B9A-DA00EB2C644F}" destId="{319B07D3-29F5-4733-939D-50CB0789596B}" srcOrd="9" destOrd="0" presId="urn:microsoft.com/office/officeart/2005/8/layout/vList5"/>
    <dgm:cxn modelId="{E6C433EB-7C66-4C2C-A0D8-55CA8E398836}" type="presParOf" srcId="{C709A1F4-7253-4F59-8B9A-DA00EB2C644F}" destId="{8C98E2DB-0BEF-447B-9F22-50C603702E1E}" srcOrd="10" destOrd="0" presId="urn:microsoft.com/office/officeart/2005/8/layout/vList5"/>
    <dgm:cxn modelId="{4CAF79C8-56C7-4894-84B2-726B961E42E3}" type="presParOf" srcId="{8C98E2DB-0BEF-447B-9F22-50C603702E1E}" destId="{DCDBE0FD-363E-4F46-94D5-B8A2B75D2551}" srcOrd="0" destOrd="0" presId="urn:microsoft.com/office/officeart/2005/8/layout/vList5"/>
    <dgm:cxn modelId="{BCB52503-C720-4322-B5AC-7A3665081CE0}" type="presParOf" srcId="{C709A1F4-7253-4F59-8B9A-DA00EB2C644F}" destId="{5F869F2C-3328-415E-ACFA-D5410B4067AD}" srcOrd="11" destOrd="0" presId="urn:microsoft.com/office/officeart/2005/8/layout/vList5"/>
    <dgm:cxn modelId="{9168EDA6-286D-45A7-AF2F-71202C709DAF}" type="presParOf" srcId="{C709A1F4-7253-4F59-8B9A-DA00EB2C644F}" destId="{EB37E759-3697-4580-A1E5-81B40C6547A4}" srcOrd="12" destOrd="0" presId="urn:microsoft.com/office/officeart/2005/8/layout/vList5"/>
    <dgm:cxn modelId="{5697B712-35B7-40A1-886F-1C93CDBB28E9}" type="presParOf" srcId="{EB37E759-3697-4580-A1E5-81B40C6547A4}" destId="{CD04BF33-8DCC-4660-969F-DEDD129D1AA1}" srcOrd="0" destOrd="0" presId="urn:microsoft.com/office/officeart/2005/8/layout/vList5"/>
    <dgm:cxn modelId="{52FC0509-AB36-40E4-91D9-0867EA08A203}" type="presParOf" srcId="{C709A1F4-7253-4F59-8B9A-DA00EB2C644F}" destId="{F108FDDC-5D5F-4DFE-9BAA-B22625C38077}" srcOrd="13" destOrd="0" presId="urn:microsoft.com/office/officeart/2005/8/layout/vList5"/>
    <dgm:cxn modelId="{204E3F7E-E73D-4CF2-AB8B-18E3CA88841C}" type="presParOf" srcId="{C709A1F4-7253-4F59-8B9A-DA00EB2C644F}" destId="{6CF0B4E7-17DA-411A-8506-06AF99D89E4E}" srcOrd="14" destOrd="0" presId="urn:microsoft.com/office/officeart/2005/8/layout/vList5"/>
    <dgm:cxn modelId="{00029748-2486-4417-9AE6-7985EF81A184}" type="presParOf" srcId="{6CF0B4E7-17DA-411A-8506-06AF99D89E4E}" destId="{32B24801-F17C-485E-8C73-6961ABBD7A46}" srcOrd="0" destOrd="0" presId="urn:microsoft.com/office/officeart/2005/8/layout/vList5"/>
    <dgm:cxn modelId="{61331C47-1646-457C-B023-B51350E8A176}" type="presParOf" srcId="{C709A1F4-7253-4F59-8B9A-DA00EB2C644F}" destId="{06B36505-7B83-4FD2-973D-C589743B3BD1}" srcOrd="15" destOrd="0" presId="urn:microsoft.com/office/officeart/2005/8/layout/vList5"/>
    <dgm:cxn modelId="{95EBFEF4-572E-4565-96D3-EE04652F6B43}" type="presParOf" srcId="{C709A1F4-7253-4F59-8B9A-DA00EB2C644F}" destId="{5340F94F-F389-4EAC-9EEE-42AE147E67C9}" srcOrd="16" destOrd="0" presId="urn:microsoft.com/office/officeart/2005/8/layout/vList5"/>
    <dgm:cxn modelId="{4EF0B175-7DC4-4BBD-A507-F4E8A6F86BF6}" type="presParOf" srcId="{5340F94F-F389-4EAC-9EEE-42AE147E67C9}" destId="{3B5E0C3C-A946-4403-BDD9-DC52AFF67637}" srcOrd="0" destOrd="0" presId="urn:microsoft.com/office/officeart/2005/8/layout/vList5"/>
    <dgm:cxn modelId="{8371B569-6FC3-44EE-A005-D3FD24AA9F51}" type="presParOf" srcId="{C709A1F4-7253-4F59-8B9A-DA00EB2C644F}" destId="{E4B71A53-15A7-484F-B41D-CA2B7CB6CE1B}" srcOrd="17" destOrd="0" presId="urn:microsoft.com/office/officeart/2005/8/layout/vList5"/>
    <dgm:cxn modelId="{0E64AB1F-31FA-4B29-BAAC-47F08AD7E61C}" type="presParOf" srcId="{C709A1F4-7253-4F59-8B9A-DA00EB2C644F}" destId="{970A6BB7-D1C4-49B4-AD00-62FB4CC133B2}" srcOrd="18" destOrd="0" presId="urn:microsoft.com/office/officeart/2005/8/layout/vList5"/>
    <dgm:cxn modelId="{130B552F-D050-4241-B229-409FF9ACFD71}" type="presParOf" srcId="{970A6BB7-D1C4-49B4-AD00-62FB4CC133B2}" destId="{98D46B11-DECA-4A2F-90D8-FB36F08F4E28}" srcOrd="0" destOrd="0" presId="urn:microsoft.com/office/officeart/2005/8/layout/vList5"/>
    <dgm:cxn modelId="{88C9D0F1-EB73-4C08-B6EC-AAF3439EFAAF}" type="presParOf" srcId="{C709A1F4-7253-4F59-8B9A-DA00EB2C644F}" destId="{BF17AA17-6101-437C-8FFB-37715A98A072}" srcOrd="19" destOrd="0" presId="urn:microsoft.com/office/officeart/2005/8/layout/vList5"/>
    <dgm:cxn modelId="{6B99F42C-80A1-4AF9-A706-64C49488C979}" type="presParOf" srcId="{C709A1F4-7253-4F59-8B9A-DA00EB2C644F}" destId="{C2425F98-5CC7-4D95-9F88-28DA3B5A93C4}" srcOrd="20" destOrd="0" presId="urn:microsoft.com/office/officeart/2005/8/layout/vList5"/>
    <dgm:cxn modelId="{484A09BA-44FF-4B99-8502-3CE0415E8776}" type="presParOf" srcId="{C2425F98-5CC7-4D95-9F88-28DA3B5A93C4}" destId="{A0B928CB-B481-450D-9ED3-2A37534C8CA3}" srcOrd="0" destOrd="0" presId="urn:microsoft.com/office/officeart/2005/8/layout/vList5"/>
    <dgm:cxn modelId="{2DEDF025-A4E0-47DF-8761-CE2746AD1B74}" type="presParOf" srcId="{C709A1F4-7253-4F59-8B9A-DA00EB2C644F}" destId="{F0F47C5B-6B05-43AC-8970-CF4FFE6057AA}" srcOrd="21" destOrd="0" presId="urn:microsoft.com/office/officeart/2005/8/layout/vList5"/>
    <dgm:cxn modelId="{000A767F-4CBA-492D-8EF3-F0D7FF565127}" type="presParOf" srcId="{C709A1F4-7253-4F59-8B9A-DA00EB2C644F}" destId="{3A7AE507-88C6-4864-9610-D21222BEC5D0}" srcOrd="22" destOrd="0" presId="urn:microsoft.com/office/officeart/2005/8/layout/vList5"/>
    <dgm:cxn modelId="{8B481CD7-440B-4071-9198-41B2E24EC445}" type="presParOf" srcId="{3A7AE507-88C6-4864-9610-D21222BEC5D0}" destId="{E080E00F-1B32-4206-8A3F-0AC26BC6A445}" srcOrd="0" destOrd="0" presId="urn:microsoft.com/office/officeart/2005/8/layout/vList5"/>
    <dgm:cxn modelId="{DFADBEE7-7540-4969-8FAC-2E3C6D7B8998}" type="presParOf" srcId="{C709A1F4-7253-4F59-8B9A-DA00EB2C644F}" destId="{D50661F9-D5CB-443B-A37E-66F4807C2358}" srcOrd="23" destOrd="0" presId="urn:microsoft.com/office/officeart/2005/8/layout/vList5"/>
    <dgm:cxn modelId="{C341B703-3155-49E2-B00F-10128A84C6B2}" type="presParOf" srcId="{C709A1F4-7253-4F59-8B9A-DA00EB2C644F}" destId="{1D350392-8BC3-466C-B2BA-8A59D81DA634}" srcOrd="24" destOrd="0" presId="urn:microsoft.com/office/officeart/2005/8/layout/vList5"/>
    <dgm:cxn modelId="{A6F8CCC7-2F1E-4D72-BAA6-7FAE40D3875A}"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168294F-D93C-4B47-94CB-C088AB34D8A4}" type="doc">
      <dgm:prSet loTypeId="urn:microsoft.com/office/officeart/2005/8/layout/default#1" loCatId="list" qsTypeId="urn:microsoft.com/office/officeart/2005/8/quickstyle/3d3" qsCatId="3D" csTypeId="urn:microsoft.com/office/officeart/2005/8/colors/accent3_2" csCatId="accent3" phldr="1"/>
      <dgm:spPr/>
      <dgm:t>
        <a:bodyPr/>
        <a:lstStyle/>
        <a:p>
          <a:pPr rtl="1"/>
          <a:endParaRPr lang="fa-IR"/>
        </a:p>
      </dgm:t>
    </dgm:pt>
    <dgm:pt modelId="{1FF813C4-1E36-4B12-A24B-E44FDAD04FE6}">
      <dgm:prSet/>
      <dgm:spPr/>
      <dgm:t>
        <a:bodyPr/>
        <a:lstStyle/>
        <a:p>
          <a:pPr algn="just" rtl="1"/>
          <a:r>
            <a:rPr lang="fa-IR" b="1" dirty="0" smtClean="0">
              <a:solidFill>
                <a:srgbClr val="B21E9D"/>
              </a:solidFill>
              <a:cs typeface="B Nazanin" pitchFamily="2" charset="-78"/>
            </a:rPr>
            <a:t>3- عشق در بُعد عقلاني، </a:t>
          </a:r>
          <a:r>
            <a:rPr lang="fa-IR" b="1" dirty="0" smtClean="0">
              <a:solidFill>
                <a:srgbClr val="7030A0"/>
              </a:solidFill>
              <a:cs typeface="B Nazanin" pitchFamily="2" charset="-78"/>
            </a:rPr>
            <a:t>علاقه‌ی شديد به كشف مطالب علمي و عقلي است كه قسم مشروع آن از طريق كشفِ علوم نافع، به­ويژه علوم اسلامي حاصل مي‌شود و قسم نامشروع آن هم از طريق كشف علوم غيرنافع حاصل مي‌گردد. مثل يادگيري علم سحر و جادو و شعبده و كَف­خواني و ... .</a:t>
          </a:r>
          <a:endParaRPr lang="en-US" b="1" dirty="0" smtClean="0">
            <a:solidFill>
              <a:srgbClr val="7030A0"/>
            </a:solidFill>
            <a:cs typeface="B Nazanin" pitchFamily="2" charset="-78"/>
          </a:endParaRPr>
        </a:p>
      </dgm:t>
    </dgm:pt>
    <dgm:pt modelId="{0D0191E9-1F3B-40A0-A84E-8F9B47BEAD06}" type="parTrans" cxnId="{DCB0E41B-ED58-40F2-AA98-4A9F385ECC9B}">
      <dgm:prSet/>
      <dgm:spPr/>
      <dgm:t>
        <a:bodyPr/>
        <a:lstStyle/>
        <a:p>
          <a:pPr rtl="1"/>
          <a:endParaRPr lang="fa-IR"/>
        </a:p>
      </dgm:t>
    </dgm:pt>
    <dgm:pt modelId="{83CD9E91-7E3D-4314-8675-B8E0A6735474}" type="sibTrans" cxnId="{DCB0E41B-ED58-40F2-AA98-4A9F385ECC9B}">
      <dgm:prSet/>
      <dgm:spPr/>
      <dgm:t>
        <a:bodyPr/>
        <a:lstStyle/>
        <a:p>
          <a:pPr rtl="1"/>
          <a:endParaRPr lang="fa-IR"/>
        </a:p>
      </dgm:t>
    </dgm:pt>
    <dgm:pt modelId="{E5134893-EEB3-4245-B2D8-26A701D7A816}">
      <dgm:prSet custT="1"/>
      <dgm:spPr/>
      <dgm:t>
        <a:bodyPr/>
        <a:lstStyle/>
        <a:p>
          <a:pPr algn="just" rtl="1"/>
          <a:r>
            <a:rPr lang="fa-IR" sz="2800" b="1" dirty="0" smtClean="0">
              <a:solidFill>
                <a:srgbClr val="B21E9D"/>
              </a:solidFill>
              <a:cs typeface="B Nazanin" pitchFamily="2" charset="-78"/>
            </a:rPr>
            <a:t>4- عشق در بُعد روحي، </a:t>
          </a:r>
          <a:r>
            <a:rPr lang="fa-IR" sz="2800" b="1" dirty="0" smtClean="0">
              <a:solidFill>
                <a:srgbClr val="7030A0"/>
              </a:solidFill>
              <a:cs typeface="B Nazanin" pitchFamily="2" charset="-78"/>
            </a:rPr>
            <a:t>علاقه‌ي شديد به معنويت و مناسك ديني مي‌باشد كه اين نيز يا از طريق مشروع ممكن است به وقوع بپيوندد مثل عشق به خدا و اولياء الهي و عبادات اسلامي همانند: نماز و روزه و حج و ... كه بر پايه براهين و دلايل عقلي استوار است. و يا از طريق نامشروع حاصل شود مثل عشق به پرستش بُت و ماه و خورشيد و ستاره و گاو، و خضوع و خشوع براي آنها.</a:t>
          </a:r>
          <a:endParaRPr lang="en-US" sz="2800" b="1" dirty="0">
            <a:solidFill>
              <a:srgbClr val="7030A0"/>
            </a:solidFill>
            <a:cs typeface="B Nazanin" pitchFamily="2" charset="-78"/>
          </a:endParaRPr>
        </a:p>
      </dgm:t>
    </dgm:pt>
    <dgm:pt modelId="{1768A284-6BC8-4A0D-8DD4-CD84BD295879}" type="parTrans" cxnId="{C0AD7E88-C7EA-4EA9-A4DC-7D59CBAC3262}">
      <dgm:prSet/>
      <dgm:spPr/>
      <dgm:t>
        <a:bodyPr/>
        <a:lstStyle/>
        <a:p>
          <a:pPr rtl="1"/>
          <a:endParaRPr lang="fa-IR"/>
        </a:p>
      </dgm:t>
    </dgm:pt>
    <dgm:pt modelId="{12E8316E-EAC6-4326-914B-8F2C6E84A003}" type="sibTrans" cxnId="{C0AD7E88-C7EA-4EA9-A4DC-7D59CBAC3262}">
      <dgm:prSet/>
      <dgm:spPr/>
      <dgm:t>
        <a:bodyPr/>
        <a:lstStyle/>
        <a:p>
          <a:pPr rtl="1"/>
          <a:endParaRPr lang="fa-IR"/>
        </a:p>
      </dgm:t>
    </dgm:pt>
    <dgm:pt modelId="{736910C5-11C0-4E63-99B2-07D3E61435A1}" type="pres">
      <dgm:prSet presAssocID="{2168294F-D93C-4B47-94CB-C088AB34D8A4}" presName="diagram" presStyleCnt="0">
        <dgm:presLayoutVars>
          <dgm:dir/>
          <dgm:resizeHandles val="exact"/>
        </dgm:presLayoutVars>
      </dgm:prSet>
      <dgm:spPr/>
      <dgm:t>
        <a:bodyPr/>
        <a:lstStyle/>
        <a:p>
          <a:pPr rtl="1"/>
          <a:endParaRPr lang="fa-IR"/>
        </a:p>
      </dgm:t>
    </dgm:pt>
    <dgm:pt modelId="{DA02751B-84F7-4BF7-B780-1F8136BD0980}" type="pres">
      <dgm:prSet presAssocID="{1FF813C4-1E36-4B12-A24B-E44FDAD04FE6}" presName="node" presStyleLbl="node1" presStyleIdx="0" presStyleCnt="2" custScaleX="214793" custScaleY="128562" custLinFactNeighborX="976" custLinFactNeighborY="79">
        <dgm:presLayoutVars>
          <dgm:bulletEnabled val="1"/>
        </dgm:presLayoutVars>
      </dgm:prSet>
      <dgm:spPr/>
      <dgm:t>
        <a:bodyPr/>
        <a:lstStyle/>
        <a:p>
          <a:pPr rtl="1"/>
          <a:endParaRPr lang="fa-IR"/>
        </a:p>
      </dgm:t>
    </dgm:pt>
    <dgm:pt modelId="{A9D75106-F5AF-49AE-9DEC-45BC3118EC3D}" type="pres">
      <dgm:prSet presAssocID="{83CD9E91-7E3D-4314-8675-B8E0A6735474}" presName="sibTrans" presStyleCnt="0"/>
      <dgm:spPr/>
      <dgm:t>
        <a:bodyPr/>
        <a:lstStyle/>
        <a:p>
          <a:pPr rtl="1"/>
          <a:endParaRPr lang="fa-IR"/>
        </a:p>
      </dgm:t>
    </dgm:pt>
    <dgm:pt modelId="{E47D1371-D41C-45AC-A91E-3905B472FE87}" type="pres">
      <dgm:prSet presAssocID="{E5134893-EEB3-4245-B2D8-26A701D7A816}" presName="node" presStyleLbl="node1" presStyleIdx="1" presStyleCnt="2" custScaleX="214793" custScaleY="125187">
        <dgm:presLayoutVars>
          <dgm:bulletEnabled val="1"/>
        </dgm:presLayoutVars>
      </dgm:prSet>
      <dgm:spPr/>
      <dgm:t>
        <a:bodyPr/>
        <a:lstStyle/>
        <a:p>
          <a:pPr rtl="1"/>
          <a:endParaRPr lang="fa-IR"/>
        </a:p>
      </dgm:t>
    </dgm:pt>
  </dgm:ptLst>
  <dgm:cxnLst>
    <dgm:cxn modelId="{6E20E955-F991-4C84-BA8F-62C87DA78E77}" type="presOf" srcId="{2168294F-D93C-4B47-94CB-C088AB34D8A4}" destId="{736910C5-11C0-4E63-99B2-07D3E61435A1}" srcOrd="0" destOrd="0" presId="urn:microsoft.com/office/officeart/2005/8/layout/default#1"/>
    <dgm:cxn modelId="{C0AD7E88-C7EA-4EA9-A4DC-7D59CBAC3262}" srcId="{2168294F-D93C-4B47-94CB-C088AB34D8A4}" destId="{E5134893-EEB3-4245-B2D8-26A701D7A816}" srcOrd="1" destOrd="0" parTransId="{1768A284-6BC8-4A0D-8DD4-CD84BD295879}" sibTransId="{12E8316E-EAC6-4326-914B-8F2C6E84A003}"/>
    <dgm:cxn modelId="{472A22E0-F1A1-4B3B-947A-E4AFD525A949}" type="presOf" srcId="{1FF813C4-1E36-4B12-A24B-E44FDAD04FE6}" destId="{DA02751B-84F7-4BF7-B780-1F8136BD0980}" srcOrd="0" destOrd="0" presId="urn:microsoft.com/office/officeart/2005/8/layout/default#1"/>
    <dgm:cxn modelId="{12B77125-505F-4B0D-97E0-AE1CCB7BCCF6}" type="presOf" srcId="{E5134893-EEB3-4245-B2D8-26A701D7A816}" destId="{E47D1371-D41C-45AC-A91E-3905B472FE87}" srcOrd="0" destOrd="0" presId="urn:microsoft.com/office/officeart/2005/8/layout/default#1"/>
    <dgm:cxn modelId="{DCB0E41B-ED58-40F2-AA98-4A9F385ECC9B}" srcId="{2168294F-D93C-4B47-94CB-C088AB34D8A4}" destId="{1FF813C4-1E36-4B12-A24B-E44FDAD04FE6}" srcOrd="0" destOrd="0" parTransId="{0D0191E9-1F3B-40A0-A84E-8F9B47BEAD06}" sibTransId="{83CD9E91-7E3D-4314-8675-B8E0A6735474}"/>
    <dgm:cxn modelId="{87639FA7-9C0E-4B0D-9F9C-FA81803F7A0C}" type="presParOf" srcId="{736910C5-11C0-4E63-99B2-07D3E61435A1}" destId="{DA02751B-84F7-4BF7-B780-1F8136BD0980}" srcOrd="0" destOrd="0" presId="urn:microsoft.com/office/officeart/2005/8/layout/default#1"/>
    <dgm:cxn modelId="{32C22F81-3D72-4AEF-B42D-1174957FDCC0}" type="presParOf" srcId="{736910C5-11C0-4E63-99B2-07D3E61435A1}" destId="{A9D75106-F5AF-49AE-9DEC-45BC3118EC3D}" srcOrd="1" destOrd="0" presId="urn:microsoft.com/office/officeart/2005/8/layout/default#1"/>
    <dgm:cxn modelId="{841C08DC-3CDB-4A1D-B20E-CFD31EAA136E}" type="presParOf" srcId="{736910C5-11C0-4E63-99B2-07D3E61435A1}" destId="{E47D1371-D41C-45AC-A91E-3905B472FE87}" srcOrd="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FF0000"/>
              </a:solidFill>
              <a:cs typeface="B Titr" pitchFamily="2" charset="-78"/>
            </a:rPr>
            <a:t>2. عفت گويايي</a:t>
          </a:r>
          <a:endParaRPr lang="fa-IR" sz="1800" dirty="0">
            <a:solidFill>
              <a:srgbClr val="FF0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D7A11923-AFC4-4608-A375-7008078856F3}" srcId="{151BB7B8-9057-47FE-A283-20BB3C8D34CE}" destId="{3F11BDCB-6975-4806-8034-CA1A2CF19B92}" srcOrd="2" destOrd="0" parTransId="{31D5D1CA-5BB3-48D3-8097-12F95D2D1604}" sibTransId="{A3C7028F-23DE-4858-8779-DFA59D4FD191}"/>
    <dgm:cxn modelId="{27EF390C-ED18-4F00-B1D4-898114EF43F7}" type="presOf" srcId="{DF8265DA-DCEA-4AF6-BC52-210A8386EE9C}" destId="{8C2E84DE-8167-43DA-9EEA-5B806F6116BC}"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81BE03F2-7B17-4B39-959D-D96DA0A08F6B}" type="presOf" srcId="{1D7511FC-F68D-4E58-A7D9-6D3656C4A89E}" destId="{DCDBE0FD-363E-4F46-94D5-B8A2B75D2551}" srcOrd="0" destOrd="0" presId="urn:microsoft.com/office/officeart/2005/8/layout/vList5"/>
    <dgm:cxn modelId="{A82AF958-C14B-47FB-95FC-C91AFB94CF03}" type="presOf" srcId="{F84C2E49-157C-4C53-AFDD-3E033E215EA1}" destId="{933B9169-17F0-4B62-8F15-BA88CDEAB462}"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012ABDA4-8D3A-4550-9A39-1BDA77CE991A}" type="presOf" srcId="{A399ECDC-A289-4D79-83F1-232EC862B845}" destId="{D1F8C9AE-C1CA-433E-8C13-6BF0EA23A677}"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60B3A30B-AEB2-4255-BD04-66A647E45037}" type="presOf" srcId="{0D87C56B-18AF-4A99-A604-F221CB8ED5E9}" destId="{32B24801-F17C-485E-8C73-6961ABBD7A46}"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9D550530-C0BC-4AA7-923A-CFAE39C584D3}" srcId="{151BB7B8-9057-47FE-A283-20BB3C8D34CE}" destId="{13CD06B4-9304-471E-9FF3-67473043F53C}" srcOrd="10" destOrd="0" parTransId="{14B652B1-1032-42FE-B3FB-2F732E0B8065}" sibTransId="{80CB97FD-D91D-43CB-9731-AA8559403ACB}"/>
    <dgm:cxn modelId="{9963D281-B57D-484B-A9A7-B98A7CDE2738}" type="presOf" srcId="{3F11BDCB-6975-4806-8034-CA1A2CF19B92}" destId="{6752F7E7-1C02-49E3-B01B-47E75754D31E}" srcOrd="0" destOrd="0" presId="urn:microsoft.com/office/officeart/2005/8/layout/vList5"/>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5E7B759B-241C-42DB-BE21-7755AA4FD6FC}" type="presOf" srcId="{C7A7F9F5-9A3A-4338-B490-79F1F6E358B2}" destId="{CD04BF33-8DCC-4660-969F-DEDD129D1AA1}"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DC22FE57-315B-40EC-8FC7-E8AE5A3F3982}" type="presOf" srcId="{3E9D6F3A-B953-4D2D-992D-6412DC44B3FB}" destId="{B812CB21-EEF4-4DB7-9BC4-5FA3D5287F92}" srcOrd="0" destOrd="0" presId="urn:microsoft.com/office/officeart/2005/8/layout/vList5"/>
    <dgm:cxn modelId="{4C416272-C5A7-48AF-9561-A799A55DFFBF}" type="presOf" srcId="{EB96DE8B-B2AA-41B8-A039-B04FB1186E39}" destId="{3B5E0C3C-A946-4403-BDD9-DC52AFF67637}"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FE29536E-9B1B-455F-A28B-6E0F2290397E}" type="presOf" srcId="{7161B9F4-73AA-4632-A1C0-01063B3FFD56}" destId="{E080E00F-1B32-4206-8A3F-0AC26BC6A445}" srcOrd="0" destOrd="0" presId="urn:microsoft.com/office/officeart/2005/8/layout/vList5"/>
    <dgm:cxn modelId="{81982B33-D623-4749-B565-8FC82CBD683E}" srcId="{151BB7B8-9057-47FE-A283-20BB3C8D34CE}" destId="{F84C2E49-157C-4C53-AFDD-3E033E215EA1}" srcOrd="3" destOrd="0" parTransId="{B8CAE069-F77D-4CA9-B927-0A3E46B3EF95}" sibTransId="{F1A83293-FB12-48EA-A84A-B1D2B0401E37}"/>
    <dgm:cxn modelId="{EE54C9DC-D985-4AC5-AC84-A2DD29955403}" srcId="{151BB7B8-9057-47FE-A283-20BB3C8D34CE}" destId="{A399ECDC-A289-4D79-83F1-232EC862B845}" srcOrd="0" destOrd="0" parTransId="{2F25094D-1D9F-4F42-BFD6-ACD6E883C647}" sibTransId="{4B8B074F-2825-4C5D-8FEA-80E00A6AC5A7}"/>
    <dgm:cxn modelId="{83C0533D-C586-4610-98CA-0A24ADDD6C49}" type="presOf" srcId="{13CD06B4-9304-471E-9FF3-67473043F53C}" destId="{A0B928CB-B481-450D-9ED3-2A37534C8CA3}" srcOrd="0" destOrd="0" presId="urn:microsoft.com/office/officeart/2005/8/layout/vList5"/>
    <dgm:cxn modelId="{59FEA3DD-ED72-4B27-93A1-3CA07745818B}" type="presOf" srcId="{151BB7B8-9057-47FE-A283-20BB3C8D34CE}" destId="{C709A1F4-7253-4F59-8B9A-DA00EB2C644F}" srcOrd="0" destOrd="0" presId="urn:microsoft.com/office/officeart/2005/8/layout/vList5"/>
    <dgm:cxn modelId="{B9126EEE-34BF-4799-BB91-4267EAFFB048}" type="presOf" srcId="{8A3D0DC5-0B87-41EA-B673-0F458FC79A27}" destId="{98D46B11-DECA-4A2F-90D8-FB36F08F4E28}" srcOrd="0" destOrd="0" presId="urn:microsoft.com/office/officeart/2005/8/layout/vList5"/>
    <dgm:cxn modelId="{4DC04849-AE9B-40A4-9CC8-125683B2B01F}" type="presOf" srcId="{E8929BA2-C885-48C3-8FD0-BDCCB865A63F}" destId="{8869A5F6-D7D9-4854-AD79-D2ABB3D682EA}" srcOrd="0" destOrd="0" presId="urn:microsoft.com/office/officeart/2005/8/layout/vList5"/>
    <dgm:cxn modelId="{4B958F0A-B8B6-4489-9A20-49840671F213}" type="presParOf" srcId="{C709A1F4-7253-4F59-8B9A-DA00EB2C644F}" destId="{5479C3A8-D69E-4133-87EF-65C473DEABF3}" srcOrd="0" destOrd="0" presId="urn:microsoft.com/office/officeart/2005/8/layout/vList5"/>
    <dgm:cxn modelId="{D8CCB0F5-3561-4787-A8A3-2AC51A78BDD8}" type="presParOf" srcId="{5479C3A8-D69E-4133-87EF-65C473DEABF3}" destId="{D1F8C9AE-C1CA-433E-8C13-6BF0EA23A677}" srcOrd="0" destOrd="0" presId="urn:microsoft.com/office/officeart/2005/8/layout/vList5"/>
    <dgm:cxn modelId="{46CF7766-A9D6-44CE-BCA1-E110C4F20476}" type="presParOf" srcId="{C709A1F4-7253-4F59-8B9A-DA00EB2C644F}" destId="{4BAE3F74-AD96-4416-978C-1A4DC2351D55}" srcOrd="1" destOrd="0" presId="urn:microsoft.com/office/officeart/2005/8/layout/vList5"/>
    <dgm:cxn modelId="{E9C0AF6B-8399-4602-AC5F-535AEEEEEC4A}" type="presParOf" srcId="{C709A1F4-7253-4F59-8B9A-DA00EB2C644F}" destId="{35CAF137-A6EF-404C-BB55-442AE00F02B8}" srcOrd="2" destOrd="0" presId="urn:microsoft.com/office/officeart/2005/8/layout/vList5"/>
    <dgm:cxn modelId="{FC385C78-0FDB-4AD4-9FE4-72D59F568D1F}" type="presParOf" srcId="{35CAF137-A6EF-404C-BB55-442AE00F02B8}" destId="{B812CB21-EEF4-4DB7-9BC4-5FA3D5287F92}" srcOrd="0" destOrd="0" presId="urn:microsoft.com/office/officeart/2005/8/layout/vList5"/>
    <dgm:cxn modelId="{CE3E59F1-EC84-4B77-AA0A-9B16F8633776}" type="presParOf" srcId="{C709A1F4-7253-4F59-8B9A-DA00EB2C644F}" destId="{3AFFE33B-9D71-41BC-AE21-48F7FA0273DD}" srcOrd="3" destOrd="0" presId="urn:microsoft.com/office/officeart/2005/8/layout/vList5"/>
    <dgm:cxn modelId="{83DB520F-0328-4237-9F88-A8E6C0D45CF8}" type="presParOf" srcId="{C709A1F4-7253-4F59-8B9A-DA00EB2C644F}" destId="{C2B41D18-962C-48B7-93BD-5E55176949C5}" srcOrd="4" destOrd="0" presId="urn:microsoft.com/office/officeart/2005/8/layout/vList5"/>
    <dgm:cxn modelId="{B795AE09-507D-4F64-8C46-1BC8EC8E3005}" type="presParOf" srcId="{C2B41D18-962C-48B7-93BD-5E55176949C5}" destId="{6752F7E7-1C02-49E3-B01B-47E75754D31E}" srcOrd="0" destOrd="0" presId="urn:microsoft.com/office/officeart/2005/8/layout/vList5"/>
    <dgm:cxn modelId="{2D5D043E-32C3-4C27-8961-868205DDEFF5}" type="presParOf" srcId="{C709A1F4-7253-4F59-8B9A-DA00EB2C644F}" destId="{073E2ADA-BABD-4E53-B66A-9EBA5454DF11}" srcOrd="5" destOrd="0" presId="urn:microsoft.com/office/officeart/2005/8/layout/vList5"/>
    <dgm:cxn modelId="{5C100239-CE3E-4612-A8A8-6FB05834A04A}" type="presParOf" srcId="{C709A1F4-7253-4F59-8B9A-DA00EB2C644F}" destId="{3BF7BA89-5E5A-4AAF-986D-010BB5D87CF2}" srcOrd="6" destOrd="0" presId="urn:microsoft.com/office/officeart/2005/8/layout/vList5"/>
    <dgm:cxn modelId="{0D894B6A-F478-494E-9A0F-DA0D5EEA40B5}" type="presParOf" srcId="{3BF7BA89-5E5A-4AAF-986D-010BB5D87CF2}" destId="{933B9169-17F0-4B62-8F15-BA88CDEAB462}" srcOrd="0" destOrd="0" presId="urn:microsoft.com/office/officeart/2005/8/layout/vList5"/>
    <dgm:cxn modelId="{2E074DBB-3782-4B77-ADB9-04B67A6FDD0F}" type="presParOf" srcId="{C709A1F4-7253-4F59-8B9A-DA00EB2C644F}" destId="{A569F287-3273-4EC9-9CB0-6712001659DD}" srcOrd="7" destOrd="0" presId="urn:microsoft.com/office/officeart/2005/8/layout/vList5"/>
    <dgm:cxn modelId="{15B3B2FA-FA89-4EC6-8301-E5BE9159D22A}" type="presParOf" srcId="{C709A1F4-7253-4F59-8B9A-DA00EB2C644F}" destId="{8186BBCD-1ECD-4821-AA2B-C4EE5BFDA907}" srcOrd="8" destOrd="0" presId="urn:microsoft.com/office/officeart/2005/8/layout/vList5"/>
    <dgm:cxn modelId="{D565DF9F-35E3-4446-B837-E505A986B2EA}" type="presParOf" srcId="{8186BBCD-1ECD-4821-AA2B-C4EE5BFDA907}" destId="{8C2E84DE-8167-43DA-9EEA-5B806F6116BC}" srcOrd="0" destOrd="0" presId="urn:microsoft.com/office/officeart/2005/8/layout/vList5"/>
    <dgm:cxn modelId="{201F9F9F-ACD4-48EE-B5E8-7366102C35F3}" type="presParOf" srcId="{C709A1F4-7253-4F59-8B9A-DA00EB2C644F}" destId="{319B07D3-29F5-4733-939D-50CB0789596B}" srcOrd="9" destOrd="0" presId="urn:microsoft.com/office/officeart/2005/8/layout/vList5"/>
    <dgm:cxn modelId="{57E2CD2A-7853-4EE1-916A-088CE62E7DF0}" type="presParOf" srcId="{C709A1F4-7253-4F59-8B9A-DA00EB2C644F}" destId="{8C98E2DB-0BEF-447B-9F22-50C603702E1E}" srcOrd="10" destOrd="0" presId="urn:microsoft.com/office/officeart/2005/8/layout/vList5"/>
    <dgm:cxn modelId="{FB08A9EB-1D6B-4C20-85D7-19E56D91BB64}" type="presParOf" srcId="{8C98E2DB-0BEF-447B-9F22-50C603702E1E}" destId="{DCDBE0FD-363E-4F46-94D5-B8A2B75D2551}" srcOrd="0" destOrd="0" presId="urn:microsoft.com/office/officeart/2005/8/layout/vList5"/>
    <dgm:cxn modelId="{95EBFAC9-0ED7-41E7-9950-3D8D33D2A7FE}" type="presParOf" srcId="{C709A1F4-7253-4F59-8B9A-DA00EB2C644F}" destId="{5F869F2C-3328-415E-ACFA-D5410B4067AD}" srcOrd="11" destOrd="0" presId="urn:microsoft.com/office/officeart/2005/8/layout/vList5"/>
    <dgm:cxn modelId="{CD0EB45C-E17C-483E-911B-160AC281FF7F}" type="presParOf" srcId="{C709A1F4-7253-4F59-8B9A-DA00EB2C644F}" destId="{EB37E759-3697-4580-A1E5-81B40C6547A4}" srcOrd="12" destOrd="0" presId="urn:microsoft.com/office/officeart/2005/8/layout/vList5"/>
    <dgm:cxn modelId="{FCA970E5-A7E3-46CF-A89C-FF7CAE30B98A}" type="presParOf" srcId="{EB37E759-3697-4580-A1E5-81B40C6547A4}" destId="{CD04BF33-8DCC-4660-969F-DEDD129D1AA1}" srcOrd="0" destOrd="0" presId="urn:microsoft.com/office/officeart/2005/8/layout/vList5"/>
    <dgm:cxn modelId="{CAEEEDEF-9D4E-4B56-92CC-67F6831B5A7B}" type="presParOf" srcId="{C709A1F4-7253-4F59-8B9A-DA00EB2C644F}" destId="{F108FDDC-5D5F-4DFE-9BAA-B22625C38077}" srcOrd="13" destOrd="0" presId="urn:microsoft.com/office/officeart/2005/8/layout/vList5"/>
    <dgm:cxn modelId="{8DEDFBF2-43F2-4A5E-91E7-82A9523A9CE5}" type="presParOf" srcId="{C709A1F4-7253-4F59-8B9A-DA00EB2C644F}" destId="{6CF0B4E7-17DA-411A-8506-06AF99D89E4E}" srcOrd="14" destOrd="0" presId="urn:microsoft.com/office/officeart/2005/8/layout/vList5"/>
    <dgm:cxn modelId="{91C534AD-4613-4724-B767-64CAD528B63E}" type="presParOf" srcId="{6CF0B4E7-17DA-411A-8506-06AF99D89E4E}" destId="{32B24801-F17C-485E-8C73-6961ABBD7A46}" srcOrd="0" destOrd="0" presId="urn:microsoft.com/office/officeart/2005/8/layout/vList5"/>
    <dgm:cxn modelId="{7083550C-3A5C-4642-995B-C76776AC4DD1}" type="presParOf" srcId="{C709A1F4-7253-4F59-8B9A-DA00EB2C644F}" destId="{06B36505-7B83-4FD2-973D-C589743B3BD1}" srcOrd="15" destOrd="0" presId="urn:microsoft.com/office/officeart/2005/8/layout/vList5"/>
    <dgm:cxn modelId="{B54B638D-DE59-4EAD-9609-092873B4DB50}" type="presParOf" srcId="{C709A1F4-7253-4F59-8B9A-DA00EB2C644F}" destId="{5340F94F-F389-4EAC-9EEE-42AE147E67C9}" srcOrd="16" destOrd="0" presId="urn:microsoft.com/office/officeart/2005/8/layout/vList5"/>
    <dgm:cxn modelId="{8E12EBF7-808C-4EE7-A8E0-D07AA510809D}" type="presParOf" srcId="{5340F94F-F389-4EAC-9EEE-42AE147E67C9}" destId="{3B5E0C3C-A946-4403-BDD9-DC52AFF67637}" srcOrd="0" destOrd="0" presId="urn:microsoft.com/office/officeart/2005/8/layout/vList5"/>
    <dgm:cxn modelId="{D452EA14-E187-4439-AFD8-72CF01E3CCFA}" type="presParOf" srcId="{C709A1F4-7253-4F59-8B9A-DA00EB2C644F}" destId="{E4B71A53-15A7-484F-B41D-CA2B7CB6CE1B}" srcOrd="17" destOrd="0" presId="urn:microsoft.com/office/officeart/2005/8/layout/vList5"/>
    <dgm:cxn modelId="{6E559884-3674-4B12-BBC4-6CFFF928FE2A}" type="presParOf" srcId="{C709A1F4-7253-4F59-8B9A-DA00EB2C644F}" destId="{970A6BB7-D1C4-49B4-AD00-62FB4CC133B2}" srcOrd="18" destOrd="0" presId="urn:microsoft.com/office/officeart/2005/8/layout/vList5"/>
    <dgm:cxn modelId="{95477EB5-BF55-4BD4-8203-D0390BE0BA59}" type="presParOf" srcId="{970A6BB7-D1C4-49B4-AD00-62FB4CC133B2}" destId="{98D46B11-DECA-4A2F-90D8-FB36F08F4E28}" srcOrd="0" destOrd="0" presId="urn:microsoft.com/office/officeart/2005/8/layout/vList5"/>
    <dgm:cxn modelId="{8FBBE646-5DC2-45AD-A698-95CA481EC3A0}" type="presParOf" srcId="{C709A1F4-7253-4F59-8B9A-DA00EB2C644F}" destId="{BF17AA17-6101-437C-8FFB-37715A98A072}" srcOrd="19" destOrd="0" presId="urn:microsoft.com/office/officeart/2005/8/layout/vList5"/>
    <dgm:cxn modelId="{5D3433EB-7D80-44E2-A52C-C4750C024E71}" type="presParOf" srcId="{C709A1F4-7253-4F59-8B9A-DA00EB2C644F}" destId="{C2425F98-5CC7-4D95-9F88-28DA3B5A93C4}" srcOrd="20" destOrd="0" presId="urn:microsoft.com/office/officeart/2005/8/layout/vList5"/>
    <dgm:cxn modelId="{AD30ABD3-CE3E-499C-A4B5-D8C6FEB12668}" type="presParOf" srcId="{C2425F98-5CC7-4D95-9F88-28DA3B5A93C4}" destId="{A0B928CB-B481-450D-9ED3-2A37534C8CA3}" srcOrd="0" destOrd="0" presId="urn:microsoft.com/office/officeart/2005/8/layout/vList5"/>
    <dgm:cxn modelId="{B76A12DA-5508-470C-BABE-DE5050588B00}" type="presParOf" srcId="{C709A1F4-7253-4F59-8B9A-DA00EB2C644F}" destId="{F0F47C5B-6B05-43AC-8970-CF4FFE6057AA}" srcOrd="21" destOrd="0" presId="urn:microsoft.com/office/officeart/2005/8/layout/vList5"/>
    <dgm:cxn modelId="{C70A5ABC-F8E8-47A3-9730-F0D6CFF3B1A7}" type="presParOf" srcId="{C709A1F4-7253-4F59-8B9A-DA00EB2C644F}" destId="{3A7AE507-88C6-4864-9610-D21222BEC5D0}" srcOrd="22" destOrd="0" presId="urn:microsoft.com/office/officeart/2005/8/layout/vList5"/>
    <dgm:cxn modelId="{D66B2901-C15A-4287-A6EB-818CF337769F}" type="presParOf" srcId="{3A7AE507-88C6-4864-9610-D21222BEC5D0}" destId="{E080E00F-1B32-4206-8A3F-0AC26BC6A445}" srcOrd="0" destOrd="0" presId="urn:microsoft.com/office/officeart/2005/8/layout/vList5"/>
    <dgm:cxn modelId="{483C1406-B990-455C-8506-07DDB0E49A5F}" type="presParOf" srcId="{C709A1F4-7253-4F59-8B9A-DA00EB2C644F}" destId="{D50661F9-D5CB-443B-A37E-66F4807C2358}" srcOrd="23" destOrd="0" presId="urn:microsoft.com/office/officeart/2005/8/layout/vList5"/>
    <dgm:cxn modelId="{14B5FCFD-29C1-4036-BEF4-F7EFCF8BF7E3}" type="presParOf" srcId="{C709A1F4-7253-4F59-8B9A-DA00EB2C644F}" destId="{1D350392-8BC3-466C-B2BA-8A59D81DA634}" srcOrd="24" destOrd="0" presId="urn:microsoft.com/office/officeart/2005/8/layout/vList5"/>
    <dgm:cxn modelId="{C7432439-2FBC-4743-95EB-C9F5DB2FEFAC}"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FF0000"/>
              </a:solidFill>
              <a:cs typeface="B Titr" pitchFamily="2" charset="-78"/>
            </a:rPr>
            <a:t>3. عفت شنوايي</a:t>
          </a:r>
          <a:endParaRPr lang="fa-IR" sz="1800" dirty="0">
            <a:solidFill>
              <a:srgbClr val="FF0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0652AA78-72B9-493D-806B-F619AFECA829}" type="presOf" srcId="{DF8265DA-DCEA-4AF6-BC52-210A8386EE9C}" destId="{8C2E84DE-8167-43DA-9EEA-5B806F6116BC}"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C1EE766F-4F33-495C-997C-03243B74AAF5}" srcId="{151BB7B8-9057-47FE-A283-20BB3C8D34CE}" destId="{DF8265DA-DCEA-4AF6-BC52-210A8386EE9C}" srcOrd="4" destOrd="0" parTransId="{B3389F46-E5B9-430F-8209-396F8E21DC87}" sibTransId="{425F4B67-0338-45C0-BC7B-C3476C6FB00C}"/>
    <dgm:cxn modelId="{E2FE5AE4-ECA4-4F58-861D-4FA1AF7FDB04}" type="presOf" srcId="{7161B9F4-73AA-4632-A1C0-01063B3FFD56}" destId="{E080E00F-1B32-4206-8A3F-0AC26BC6A445}"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07B5C687-C9E5-4A7C-A96B-D40FDC7CE285}" type="presOf" srcId="{E8929BA2-C885-48C3-8FD0-BDCCB865A63F}" destId="{8869A5F6-D7D9-4854-AD79-D2ABB3D682EA}" srcOrd="0" destOrd="0" presId="urn:microsoft.com/office/officeart/2005/8/layout/vList5"/>
    <dgm:cxn modelId="{6E62A7D7-E71A-4134-91B9-640A3E625DAB}" type="presOf" srcId="{3E9D6F3A-B953-4D2D-992D-6412DC44B3FB}" destId="{B812CB21-EEF4-4DB7-9BC4-5FA3D5287F92}"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A1540D43-6A92-4613-A843-96DBD995152C}" type="presOf" srcId="{3F11BDCB-6975-4806-8034-CA1A2CF19B92}" destId="{6752F7E7-1C02-49E3-B01B-47E75754D31E}"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889DACD3-582D-4772-B937-75402CD82F02}" type="presOf" srcId="{151BB7B8-9057-47FE-A283-20BB3C8D34CE}" destId="{C709A1F4-7253-4F59-8B9A-DA00EB2C644F}"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1A8F90EA-1621-437B-A5B4-4527BEA2B14F}" srcId="{151BB7B8-9057-47FE-A283-20BB3C8D34CE}" destId="{E8929BA2-C885-48C3-8FD0-BDCCB865A63F}" srcOrd="12" destOrd="0" parTransId="{2A8473B3-7CC5-44E8-93FE-19D2AF12E526}" sibTransId="{49BED850-519B-486D-B5C4-60A51C1E4FFB}"/>
    <dgm:cxn modelId="{48E364E2-5F4D-42FB-B74F-A73CE35A26A0}" type="presOf" srcId="{0D87C56B-18AF-4A99-A604-F221CB8ED5E9}" destId="{32B24801-F17C-485E-8C73-6961ABBD7A46}" srcOrd="0" destOrd="0" presId="urn:microsoft.com/office/officeart/2005/8/layout/vList5"/>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AB9DFD2C-D6C6-4E65-8565-B33BF362378F}" type="presOf" srcId="{A399ECDC-A289-4D79-83F1-232EC862B845}" destId="{D1F8C9AE-C1CA-433E-8C13-6BF0EA23A677}"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AA64E6C0-DADB-409F-987B-82D25B88883B}" type="presOf" srcId="{C7A7F9F5-9A3A-4338-B490-79F1F6E358B2}" destId="{CD04BF33-8DCC-4660-969F-DEDD129D1AA1}" srcOrd="0" destOrd="0" presId="urn:microsoft.com/office/officeart/2005/8/layout/vList5"/>
    <dgm:cxn modelId="{EF1F97EA-09C0-4658-ABF3-6FE6A4B6E051}" type="presOf" srcId="{13CD06B4-9304-471E-9FF3-67473043F53C}" destId="{A0B928CB-B481-450D-9ED3-2A37534C8CA3}" srcOrd="0" destOrd="0" presId="urn:microsoft.com/office/officeart/2005/8/layout/vList5"/>
    <dgm:cxn modelId="{7D6EF021-B1AC-4701-B867-5EE2757F5B4D}" type="presOf" srcId="{8A3D0DC5-0B87-41EA-B673-0F458FC79A27}" destId="{98D46B11-DECA-4A2F-90D8-FB36F08F4E28}" srcOrd="0" destOrd="0" presId="urn:microsoft.com/office/officeart/2005/8/layout/vList5"/>
    <dgm:cxn modelId="{B4B9EF37-BC4E-41AD-8C48-9D8102348DE4}" srcId="{151BB7B8-9057-47FE-A283-20BB3C8D34CE}" destId="{1D7511FC-F68D-4E58-A7D9-6D3656C4A89E}" srcOrd="5" destOrd="0" parTransId="{A0FE2122-0299-4572-ABF3-4C4F0ED97701}" sibTransId="{B27F67AC-B38A-45B4-BBF3-B52A695C3E62}"/>
    <dgm:cxn modelId="{81982B33-D623-4749-B565-8FC82CBD683E}" srcId="{151BB7B8-9057-47FE-A283-20BB3C8D34CE}" destId="{F84C2E49-157C-4C53-AFDD-3E033E215EA1}" srcOrd="3" destOrd="0" parTransId="{B8CAE069-F77D-4CA9-B927-0A3E46B3EF95}" sibTransId="{F1A83293-FB12-48EA-A84A-B1D2B0401E37}"/>
    <dgm:cxn modelId="{9E476777-C6A3-463A-A397-A7410554BAE3}" type="presOf" srcId="{F84C2E49-157C-4C53-AFDD-3E033E215EA1}" destId="{933B9169-17F0-4B62-8F15-BA88CDEAB462}" srcOrd="0" destOrd="0" presId="urn:microsoft.com/office/officeart/2005/8/layout/vList5"/>
    <dgm:cxn modelId="{EE54C9DC-D985-4AC5-AC84-A2DD29955403}" srcId="{151BB7B8-9057-47FE-A283-20BB3C8D34CE}" destId="{A399ECDC-A289-4D79-83F1-232EC862B845}" srcOrd="0" destOrd="0" parTransId="{2F25094D-1D9F-4F42-BFD6-ACD6E883C647}" sibTransId="{4B8B074F-2825-4C5D-8FEA-80E00A6AC5A7}"/>
    <dgm:cxn modelId="{385DDD35-5375-4015-B821-8D95A299D114}" type="presOf" srcId="{1D7511FC-F68D-4E58-A7D9-6D3656C4A89E}" destId="{DCDBE0FD-363E-4F46-94D5-B8A2B75D2551}" srcOrd="0" destOrd="0" presId="urn:microsoft.com/office/officeart/2005/8/layout/vList5"/>
    <dgm:cxn modelId="{0F981CB5-AED3-4B5F-9076-A682B03C44A9}" type="presOf" srcId="{EB96DE8B-B2AA-41B8-A039-B04FB1186E39}" destId="{3B5E0C3C-A946-4403-BDD9-DC52AFF67637}" srcOrd="0" destOrd="0" presId="urn:microsoft.com/office/officeart/2005/8/layout/vList5"/>
    <dgm:cxn modelId="{D73B6CA4-4913-4910-BECE-2E5805338F0B}" type="presParOf" srcId="{C709A1F4-7253-4F59-8B9A-DA00EB2C644F}" destId="{5479C3A8-D69E-4133-87EF-65C473DEABF3}" srcOrd="0" destOrd="0" presId="urn:microsoft.com/office/officeart/2005/8/layout/vList5"/>
    <dgm:cxn modelId="{CB7C750D-D1DA-4531-9823-72B6B30E8908}" type="presParOf" srcId="{5479C3A8-D69E-4133-87EF-65C473DEABF3}" destId="{D1F8C9AE-C1CA-433E-8C13-6BF0EA23A677}" srcOrd="0" destOrd="0" presId="urn:microsoft.com/office/officeart/2005/8/layout/vList5"/>
    <dgm:cxn modelId="{11070E92-2C63-4E43-9162-5F80A6AACB90}" type="presParOf" srcId="{C709A1F4-7253-4F59-8B9A-DA00EB2C644F}" destId="{4BAE3F74-AD96-4416-978C-1A4DC2351D55}" srcOrd="1" destOrd="0" presId="urn:microsoft.com/office/officeart/2005/8/layout/vList5"/>
    <dgm:cxn modelId="{124AD52D-ADA7-4762-8604-F9505ABCFEEB}" type="presParOf" srcId="{C709A1F4-7253-4F59-8B9A-DA00EB2C644F}" destId="{35CAF137-A6EF-404C-BB55-442AE00F02B8}" srcOrd="2" destOrd="0" presId="urn:microsoft.com/office/officeart/2005/8/layout/vList5"/>
    <dgm:cxn modelId="{EB40F7F3-D7D2-4749-983A-66D2C0A09AB2}" type="presParOf" srcId="{35CAF137-A6EF-404C-BB55-442AE00F02B8}" destId="{B812CB21-EEF4-4DB7-9BC4-5FA3D5287F92}" srcOrd="0" destOrd="0" presId="urn:microsoft.com/office/officeart/2005/8/layout/vList5"/>
    <dgm:cxn modelId="{9A930375-3A4B-4EC8-8938-174E89BE8CEC}" type="presParOf" srcId="{C709A1F4-7253-4F59-8B9A-DA00EB2C644F}" destId="{3AFFE33B-9D71-41BC-AE21-48F7FA0273DD}" srcOrd="3" destOrd="0" presId="urn:microsoft.com/office/officeart/2005/8/layout/vList5"/>
    <dgm:cxn modelId="{7CD04C9D-0E57-4A0D-A33A-29EB6BD8C2A6}" type="presParOf" srcId="{C709A1F4-7253-4F59-8B9A-DA00EB2C644F}" destId="{C2B41D18-962C-48B7-93BD-5E55176949C5}" srcOrd="4" destOrd="0" presId="urn:microsoft.com/office/officeart/2005/8/layout/vList5"/>
    <dgm:cxn modelId="{12AF49C2-E60D-4DD9-BF1E-B62230A4D6F4}" type="presParOf" srcId="{C2B41D18-962C-48B7-93BD-5E55176949C5}" destId="{6752F7E7-1C02-49E3-B01B-47E75754D31E}" srcOrd="0" destOrd="0" presId="urn:microsoft.com/office/officeart/2005/8/layout/vList5"/>
    <dgm:cxn modelId="{CE87273D-A86E-4FEA-AF3C-9B01B244DD52}" type="presParOf" srcId="{C709A1F4-7253-4F59-8B9A-DA00EB2C644F}" destId="{073E2ADA-BABD-4E53-B66A-9EBA5454DF11}" srcOrd="5" destOrd="0" presId="urn:microsoft.com/office/officeart/2005/8/layout/vList5"/>
    <dgm:cxn modelId="{D20D1BF8-782C-406B-BF75-87949F8901E2}" type="presParOf" srcId="{C709A1F4-7253-4F59-8B9A-DA00EB2C644F}" destId="{3BF7BA89-5E5A-4AAF-986D-010BB5D87CF2}" srcOrd="6" destOrd="0" presId="urn:microsoft.com/office/officeart/2005/8/layout/vList5"/>
    <dgm:cxn modelId="{7D6DEC6E-E4ED-4E97-8457-29A989D1C8BE}" type="presParOf" srcId="{3BF7BA89-5E5A-4AAF-986D-010BB5D87CF2}" destId="{933B9169-17F0-4B62-8F15-BA88CDEAB462}" srcOrd="0" destOrd="0" presId="urn:microsoft.com/office/officeart/2005/8/layout/vList5"/>
    <dgm:cxn modelId="{B33D6D22-20F4-42AC-8A13-C2D8355EE6A6}" type="presParOf" srcId="{C709A1F4-7253-4F59-8B9A-DA00EB2C644F}" destId="{A569F287-3273-4EC9-9CB0-6712001659DD}" srcOrd="7" destOrd="0" presId="urn:microsoft.com/office/officeart/2005/8/layout/vList5"/>
    <dgm:cxn modelId="{675DD235-2CF6-4F93-A5E6-FA683C8674D0}" type="presParOf" srcId="{C709A1F4-7253-4F59-8B9A-DA00EB2C644F}" destId="{8186BBCD-1ECD-4821-AA2B-C4EE5BFDA907}" srcOrd="8" destOrd="0" presId="urn:microsoft.com/office/officeart/2005/8/layout/vList5"/>
    <dgm:cxn modelId="{B16A74D6-216E-433D-A18C-B121C0B4FBE9}" type="presParOf" srcId="{8186BBCD-1ECD-4821-AA2B-C4EE5BFDA907}" destId="{8C2E84DE-8167-43DA-9EEA-5B806F6116BC}" srcOrd="0" destOrd="0" presId="urn:microsoft.com/office/officeart/2005/8/layout/vList5"/>
    <dgm:cxn modelId="{00C961D5-7D05-44A3-87A1-DC44448FF511}" type="presParOf" srcId="{C709A1F4-7253-4F59-8B9A-DA00EB2C644F}" destId="{319B07D3-29F5-4733-939D-50CB0789596B}" srcOrd="9" destOrd="0" presId="urn:microsoft.com/office/officeart/2005/8/layout/vList5"/>
    <dgm:cxn modelId="{DAA5D763-6919-4A46-B4D2-A3484B35BC37}" type="presParOf" srcId="{C709A1F4-7253-4F59-8B9A-DA00EB2C644F}" destId="{8C98E2DB-0BEF-447B-9F22-50C603702E1E}" srcOrd="10" destOrd="0" presId="urn:microsoft.com/office/officeart/2005/8/layout/vList5"/>
    <dgm:cxn modelId="{FFF0E385-8F2A-429C-8519-DBCA74B3778B}" type="presParOf" srcId="{8C98E2DB-0BEF-447B-9F22-50C603702E1E}" destId="{DCDBE0FD-363E-4F46-94D5-B8A2B75D2551}" srcOrd="0" destOrd="0" presId="urn:microsoft.com/office/officeart/2005/8/layout/vList5"/>
    <dgm:cxn modelId="{F02CE12E-7851-4F63-BE99-11AF5840F994}" type="presParOf" srcId="{C709A1F4-7253-4F59-8B9A-DA00EB2C644F}" destId="{5F869F2C-3328-415E-ACFA-D5410B4067AD}" srcOrd="11" destOrd="0" presId="urn:microsoft.com/office/officeart/2005/8/layout/vList5"/>
    <dgm:cxn modelId="{2649B568-3776-47E7-9E3D-FF4741BF668A}" type="presParOf" srcId="{C709A1F4-7253-4F59-8B9A-DA00EB2C644F}" destId="{EB37E759-3697-4580-A1E5-81B40C6547A4}" srcOrd="12" destOrd="0" presId="urn:microsoft.com/office/officeart/2005/8/layout/vList5"/>
    <dgm:cxn modelId="{E24724BA-96E6-4888-AFF4-0F3370A64972}" type="presParOf" srcId="{EB37E759-3697-4580-A1E5-81B40C6547A4}" destId="{CD04BF33-8DCC-4660-969F-DEDD129D1AA1}" srcOrd="0" destOrd="0" presId="urn:microsoft.com/office/officeart/2005/8/layout/vList5"/>
    <dgm:cxn modelId="{425B7B9A-589F-4089-8D76-7E3B438EC482}" type="presParOf" srcId="{C709A1F4-7253-4F59-8B9A-DA00EB2C644F}" destId="{F108FDDC-5D5F-4DFE-9BAA-B22625C38077}" srcOrd="13" destOrd="0" presId="urn:microsoft.com/office/officeart/2005/8/layout/vList5"/>
    <dgm:cxn modelId="{7DB40894-6210-4E06-BB24-8CB23A02CC49}" type="presParOf" srcId="{C709A1F4-7253-4F59-8B9A-DA00EB2C644F}" destId="{6CF0B4E7-17DA-411A-8506-06AF99D89E4E}" srcOrd="14" destOrd="0" presId="urn:microsoft.com/office/officeart/2005/8/layout/vList5"/>
    <dgm:cxn modelId="{981EF861-4EF5-4A7D-A29C-21396182DC43}" type="presParOf" srcId="{6CF0B4E7-17DA-411A-8506-06AF99D89E4E}" destId="{32B24801-F17C-485E-8C73-6961ABBD7A46}" srcOrd="0" destOrd="0" presId="urn:microsoft.com/office/officeart/2005/8/layout/vList5"/>
    <dgm:cxn modelId="{4CB4BA37-323A-4871-9E7A-2251E9CCAB63}" type="presParOf" srcId="{C709A1F4-7253-4F59-8B9A-DA00EB2C644F}" destId="{06B36505-7B83-4FD2-973D-C589743B3BD1}" srcOrd="15" destOrd="0" presId="urn:microsoft.com/office/officeart/2005/8/layout/vList5"/>
    <dgm:cxn modelId="{8B6F5220-A00D-4018-AD11-397FAF5A1DD0}" type="presParOf" srcId="{C709A1F4-7253-4F59-8B9A-DA00EB2C644F}" destId="{5340F94F-F389-4EAC-9EEE-42AE147E67C9}" srcOrd="16" destOrd="0" presId="urn:microsoft.com/office/officeart/2005/8/layout/vList5"/>
    <dgm:cxn modelId="{97599044-E2BB-4EA9-82C3-4C028EF283DF}" type="presParOf" srcId="{5340F94F-F389-4EAC-9EEE-42AE147E67C9}" destId="{3B5E0C3C-A946-4403-BDD9-DC52AFF67637}" srcOrd="0" destOrd="0" presId="urn:microsoft.com/office/officeart/2005/8/layout/vList5"/>
    <dgm:cxn modelId="{34DB46FC-2704-4E55-A081-92029F2727AC}" type="presParOf" srcId="{C709A1F4-7253-4F59-8B9A-DA00EB2C644F}" destId="{E4B71A53-15A7-484F-B41D-CA2B7CB6CE1B}" srcOrd="17" destOrd="0" presId="urn:microsoft.com/office/officeart/2005/8/layout/vList5"/>
    <dgm:cxn modelId="{DA3C3D29-5F1F-4F63-8FBA-F414FF5F3FA4}" type="presParOf" srcId="{C709A1F4-7253-4F59-8B9A-DA00EB2C644F}" destId="{970A6BB7-D1C4-49B4-AD00-62FB4CC133B2}" srcOrd="18" destOrd="0" presId="urn:microsoft.com/office/officeart/2005/8/layout/vList5"/>
    <dgm:cxn modelId="{0A34D1A9-3059-400B-A505-742AC8E8644C}" type="presParOf" srcId="{970A6BB7-D1C4-49B4-AD00-62FB4CC133B2}" destId="{98D46B11-DECA-4A2F-90D8-FB36F08F4E28}" srcOrd="0" destOrd="0" presId="urn:microsoft.com/office/officeart/2005/8/layout/vList5"/>
    <dgm:cxn modelId="{BA42A346-E30C-4300-9D7A-3CA22359AC4F}" type="presParOf" srcId="{C709A1F4-7253-4F59-8B9A-DA00EB2C644F}" destId="{BF17AA17-6101-437C-8FFB-37715A98A072}" srcOrd="19" destOrd="0" presId="urn:microsoft.com/office/officeart/2005/8/layout/vList5"/>
    <dgm:cxn modelId="{A8351AFB-291D-482A-87FD-C844A44B5A3C}" type="presParOf" srcId="{C709A1F4-7253-4F59-8B9A-DA00EB2C644F}" destId="{C2425F98-5CC7-4D95-9F88-28DA3B5A93C4}" srcOrd="20" destOrd="0" presId="urn:microsoft.com/office/officeart/2005/8/layout/vList5"/>
    <dgm:cxn modelId="{D6D828DE-6E7F-447E-A4E8-36D0D908B1CA}" type="presParOf" srcId="{C2425F98-5CC7-4D95-9F88-28DA3B5A93C4}" destId="{A0B928CB-B481-450D-9ED3-2A37534C8CA3}" srcOrd="0" destOrd="0" presId="urn:microsoft.com/office/officeart/2005/8/layout/vList5"/>
    <dgm:cxn modelId="{2AE8E710-1786-426A-BB08-84B5C7D54A89}" type="presParOf" srcId="{C709A1F4-7253-4F59-8B9A-DA00EB2C644F}" destId="{F0F47C5B-6B05-43AC-8970-CF4FFE6057AA}" srcOrd="21" destOrd="0" presId="urn:microsoft.com/office/officeart/2005/8/layout/vList5"/>
    <dgm:cxn modelId="{2E4B12C6-B3AA-4618-83A4-323722596A9E}" type="presParOf" srcId="{C709A1F4-7253-4F59-8B9A-DA00EB2C644F}" destId="{3A7AE507-88C6-4864-9610-D21222BEC5D0}" srcOrd="22" destOrd="0" presId="urn:microsoft.com/office/officeart/2005/8/layout/vList5"/>
    <dgm:cxn modelId="{9E3EF28B-7C8B-40C1-ABB7-51094E171C22}" type="presParOf" srcId="{3A7AE507-88C6-4864-9610-D21222BEC5D0}" destId="{E080E00F-1B32-4206-8A3F-0AC26BC6A445}" srcOrd="0" destOrd="0" presId="urn:microsoft.com/office/officeart/2005/8/layout/vList5"/>
    <dgm:cxn modelId="{99A1263F-A714-4A2A-A1FB-AAE0A509860D}" type="presParOf" srcId="{C709A1F4-7253-4F59-8B9A-DA00EB2C644F}" destId="{D50661F9-D5CB-443B-A37E-66F4807C2358}" srcOrd="23" destOrd="0" presId="urn:microsoft.com/office/officeart/2005/8/layout/vList5"/>
    <dgm:cxn modelId="{3C568BCA-8803-4657-9DA9-8B085351BB14}" type="presParOf" srcId="{C709A1F4-7253-4F59-8B9A-DA00EB2C644F}" destId="{1D350392-8BC3-466C-B2BA-8A59D81DA634}" srcOrd="24" destOrd="0" presId="urn:microsoft.com/office/officeart/2005/8/layout/vList5"/>
    <dgm:cxn modelId="{CC867634-4E2D-44AC-B491-3A3B2160B8AC}"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6EE8F0-668E-4386-A793-BBD01078CD3C}" type="doc">
      <dgm:prSet loTypeId="urn:microsoft.com/office/officeart/2005/8/layout/vList2" loCatId="list" qsTypeId="urn:microsoft.com/office/officeart/2005/8/quickstyle/3d1" qsCatId="3D" csTypeId="urn:microsoft.com/office/officeart/2005/8/colors/accent1_2" csCatId="accent1" phldr="1"/>
      <dgm:spPr/>
      <dgm:t>
        <a:bodyPr/>
        <a:lstStyle/>
        <a:p>
          <a:pPr rtl="1"/>
          <a:endParaRPr lang="fa-IR"/>
        </a:p>
      </dgm:t>
    </dgm:pt>
    <dgm:pt modelId="{A2F8DC07-2F59-43E5-9146-102026CDA615}">
      <dgm:prSet custT="1"/>
      <dgm:spPr/>
      <dgm:t>
        <a:bodyPr>
          <a:sp3d extrusionH="57150">
            <a:bevelT w="38100" h="38100"/>
          </a:sp3d>
        </a:bodyPr>
        <a:lstStyle/>
        <a:p>
          <a:pPr rtl="1"/>
          <a:r>
            <a:rPr lang="ar-SA"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7</a:t>
          </a:r>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a:t>
          </a:r>
          <a:r>
            <a:rPr lang="ar-SA"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عامل بي‌غيرتي</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DD3C8820-99AC-43E1-A2D8-7E7A8014B574}" type="parTrans" cxnId="{2B83C404-612D-4C0B-AAF5-50B1D6ED9E09}">
      <dgm:prSet/>
      <dgm:spPr/>
      <dgm:t>
        <a:bodyPr/>
        <a:lstStyle/>
        <a:p>
          <a:pPr rtl="1"/>
          <a:endParaRPr lang="fa-IR"/>
        </a:p>
      </dgm:t>
    </dgm:pt>
    <dgm:pt modelId="{4DE0DB56-194C-41E3-966D-84F867CE3258}" type="sibTrans" cxnId="{2B83C404-612D-4C0B-AAF5-50B1D6ED9E09}">
      <dgm:prSet/>
      <dgm:spPr/>
      <dgm:t>
        <a:bodyPr/>
        <a:lstStyle/>
        <a:p>
          <a:pPr rtl="1"/>
          <a:endParaRPr lang="fa-IR"/>
        </a:p>
      </dgm:t>
    </dgm:pt>
    <dgm:pt modelId="{59BE5FCC-7DE5-4B49-A578-FC24D46FF495}">
      <dgm:prSet custT="1"/>
      <dgm:spPr/>
      <dgm:t>
        <a:bodyPr>
          <a:sp3d extrusionH="57150">
            <a:bevelT w="38100" h="38100"/>
          </a:sp3d>
        </a:bodyPr>
        <a:lstStyle/>
        <a:p>
          <a:pPr rtl="1"/>
          <a:r>
            <a:rPr lang="ar-SA"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8 </a:t>
          </a:r>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a:t>
          </a:r>
          <a:r>
            <a:rPr lang="ar-SA"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عذاب و آتش</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DB15B1F7-03FC-455B-B19A-5F0D172B4E06}" type="parTrans" cxnId="{A9A5A3C6-93C0-4B3A-B818-9F268643B61C}">
      <dgm:prSet/>
      <dgm:spPr/>
      <dgm:t>
        <a:bodyPr/>
        <a:lstStyle/>
        <a:p>
          <a:pPr rtl="1"/>
          <a:endParaRPr lang="fa-IR"/>
        </a:p>
      </dgm:t>
    </dgm:pt>
    <dgm:pt modelId="{334CED83-4314-4B54-AD49-185CBFD1E93A}" type="sibTrans" cxnId="{A9A5A3C6-93C0-4B3A-B818-9F268643B61C}">
      <dgm:prSet/>
      <dgm:spPr/>
      <dgm:t>
        <a:bodyPr/>
        <a:lstStyle/>
        <a:p>
          <a:pPr rtl="1"/>
          <a:endParaRPr lang="fa-IR"/>
        </a:p>
      </dgm:t>
    </dgm:pt>
    <dgm:pt modelId="{29B17827-8B34-4178-BBC8-D6FAFEFED0E9}">
      <dgm:prSet custT="1"/>
      <dgm:spPr/>
      <dgm:t>
        <a:bodyPr>
          <a:sp3d extrusionH="57150">
            <a:bevelT w="38100" h="38100"/>
          </a:sp3d>
        </a:bodyPr>
        <a:lstStyle/>
        <a:p>
          <a:pPr rtl="1"/>
          <a:r>
            <a:rPr lang="ar-SA"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6</a:t>
          </a:r>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a:t>
          </a:r>
          <a:r>
            <a:rPr lang="ar-SA"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محروميت از معاشرت با مؤمنان</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E6657451-A1E7-47E7-A90F-47452A92F26B}" type="sibTrans" cxnId="{2FD453BB-6463-4106-9E31-F07454A0AFFD}">
      <dgm:prSet/>
      <dgm:spPr/>
      <dgm:t>
        <a:bodyPr/>
        <a:lstStyle/>
        <a:p>
          <a:pPr rtl="1"/>
          <a:endParaRPr lang="fa-IR"/>
        </a:p>
      </dgm:t>
    </dgm:pt>
    <dgm:pt modelId="{CF6DFEF0-0B24-4269-B601-E87C555FB2C3}" type="parTrans" cxnId="{2FD453BB-6463-4106-9E31-F07454A0AFFD}">
      <dgm:prSet/>
      <dgm:spPr/>
      <dgm:t>
        <a:bodyPr/>
        <a:lstStyle/>
        <a:p>
          <a:pPr rtl="1"/>
          <a:endParaRPr lang="fa-IR"/>
        </a:p>
      </dgm:t>
    </dgm:pt>
    <dgm:pt modelId="{E09F860A-73F4-48AC-AB1F-70FE67D70BE1}">
      <dgm:prSet custT="1"/>
      <dgm:spPr/>
      <dgm:t>
        <a:bodyPr>
          <a:sp3d extrusionH="57150">
            <a:bevelT w="38100" h="38100"/>
          </a:sp3d>
        </a:bodyPr>
        <a:lstStyle/>
        <a:p>
          <a:pPr rtl="1"/>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5 . نـفـاق</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75C18AE4-8F91-4A92-AA84-49E250DDA548}" type="sibTrans" cxnId="{76BDFC86-F30F-47FA-AA6C-953644027BEF}">
      <dgm:prSet/>
      <dgm:spPr/>
      <dgm:t>
        <a:bodyPr/>
        <a:lstStyle/>
        <a:p>
          <a:pPr rtl="1"/>
          <a:endParaRPr lang="fa-IR"/>
        </a:p>
      </dgm:t>
    </dgm:pt>
    <dgm:pt modelId="{FA66A26B-2FEC-4CC2-AAF0-08E03FF39452}" type="parTrans" cxnId="{76BDFC86-F30F-47FA-AA6C-953644027BEF}">
      <dgm:prSet/>
      <dgm:spPr/>
      <dgm:t>
        <a:bodyPr/>
        <a:lstStyle/>
        <a:p>
          <a:pPr rtl="1"/>
          <a:endParaRPr lang="fa-IR"/>
        </a:p>
      </dgm:t>
    </dgm:pt>
    <dgm:pt modelId="{C1DEBFFB-6F47-455C-8420-8D66F10D7D6B}">
      <dgm:prSet custT="1"/>
      <dgm:spPr/>
      <dgm:t>
        <a:bodyPr>
          <a:sp3d extrusionH="57150">
            <a:bevelT w="38100" h="38100"/>
          </a:sp3d>
        </a:bodyPr>
        <a:lstStyle/>
        <a:p>
          <a:pPr rtl="1"/>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4 .  قساوت قلب</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2A36FD3C-7DC3-4754-B6BC-4AFC99598E2F}" type="sibTrans" cxnId="{B7A70CBC-A70D-4051-96CF-16175F306423}">
      <dgm:prSet/>
      <dgm:spPr/>
      <dgm:t>
        <a:bodyPr/>
        <a:lstStyle/>
        <a:p>
          <a:pPr rtl="1"/>
          <a:endParaRPr lang="fa-IR"/>
        </a:p>
      </dgm:t>
    </dgm:pt>
    <dgm:pt modelId="{5891DDDB-5799-4BFD-85BA-BE5A32F97FB2}" type="parTrans" cxnId="{B7A70CBC-A70D-4051-96CF-16175F306423}">
      <dgm:prSet/>
      <dgm:spPr/>
      <dgm:t>
        <a:bodyPr/>
        <a:lstStyle/>
        <a:p>
          <a:pPr rtl="1"/>
          <a:endParaRPr lang="fa-IR"/>
        </a:p>
      </dgm:t>
    </dgm:pt>
    <dgm:pt modelId="{A54B64E2-DB18-4F6D-84A4-00E4299AB33A}">
      <dgm:prSet custT="1"/>
      <dgm:spPr/>
      <dgm:t>
        <a:bodyPr>
          <a:sp3d extrusionH="57150">
            <a:bevelT w="38100" h="38100"/>
          </a:sp3d>
        </a:bodyPr>
        <a:lstStyle/>
        <a:p>
          <a:pPr rtl="1"/>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3. مصيبت‌هاي بسيار بزرگ</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9ECBE798-4C69-43DA-A81D-D47740402BFA}" type="sibTrans" cxnId="{3AF50747-6FC3-411A-83E5-F48468F50426}">
      <dgm:prSet/>
      <dgm:spPr/>
      <dgm:t>
        <a:bodyPr/>
        <a:lstStyle/>
        <a:p>
          <a:pPr rtl="1"/>
          <a:endParaRPr lang="fa-IR"/>
        </a:p>
      </dgm:t>
    </dgm:pt>
    <dgm:pt modelId="{C4B2568A-84B5-40B2-BE8E-B42C9FDC1428}" type="parTrans" cxnId="{3AF50747-6FC3-411A-83E5-F48468F50426}">
      <dgm:prSet/>
      <dgm:spPr/>
      <dgm:t>
        <a:bodyPr/>
        <a:lstStyle/>
        <a:p>
          <a:pPr rtl="1"/>
          <a:endParaRPr lang="fa-IR"/>
        </a:p>
      </dgm:t>
    </dgm:pt>
    <dgm:pt modelId="{3D78B8D7-038C-4E47-90E3-992D26504EEB}">
      <dgm:prSet custT="1"/>
      <dgm:spPr/>
      <dgm:t>
        <a:bodyPr>
          <a:sp3d extrusionH="57150">
            <a:bevelT w="38100" h="38100"/>
          </a:sp3d>
        </a:bodyPr>
        <a:lstStyle/>
        <a:p>
          <a:pPr rtl="1"/>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2. برچيده شدن بركت از مال و زندگي</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F7C93B7A-1723-4FDD-853F-587BE32CBD01}" type="sibTrans" cxnId="{413C78C1-89B2-4592-82D9-E20DB9326681}">
      <dgm:prSet/>
      <dgm:spPr/>
      <dgm:t>
        <a:bodyPr/>
        <a:lstStyle/>
        <a:p>
          <a:pPr rtl="1"/>
          <a:endParaRPr lang="fa-IR"/>
        </a:p>
      </dgm:t>
    </dgm:pt>
    <dgm:pt modelId="{8AC6EB84-C7D6-4112-AE68-D258DD3939FE}" type="parTrans" cxnId="{413C78C1-89B2-4592-82D9-E20DB9326681}">
      <dgm:prSet/>
      <dgm:spPr/>
      <dgm:t>
        <a:bodyPr/>
        <a:lstStyle/>
        <a:p>
          <a:pPr rtl="1"/>
          <a:endParaRPr lang="fa-IR"/>
        </a:p>
      </dgm:t>
    </dgm:pt>
    <dgm:pt modelId="{04D91843-8463-438A-BC3E-5C66F82F4349}">
      <dgm:prSet custT="1"/>
      <dgm:spPr/>
      <dgm:t>
        <a:bodyPr>
          <a:sp3d extrusionH="57150">
            <a:bevelT w="38100" h="38100"/>
          </a:sp3d>
        </a:bodyPr>
        <a:lstStyle/>
        <a:p>
          <a:pPr rtl="1"/>
          <a:r>
            <a:rPr lang="fa-IR"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1. فقر و ناداري</a:t>
          </a:r>
          <a:endParaRPr lang="fa-I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3C52C07C-D648-45A2-8228-193C798E2658}" type="sibTrans" cxnId="{5222E364-20D2-45B6-830E-75674E558754}">
      <dgm:prSet/>
      <dgm:spPr/>
      <dgm:t>
        <a:bodyPr/>
        <a:lstStyle/>
        <a:p>
          <a:pPr rtl="1"/>
          <a:endParaRPr lang="fa-IR"/>
        </a:p>
      </dgm:t>
    </dgm:pt>
    <dgm:pt modelId="{2723A417-CDD7-4336-BACB-34E31CE5E937}" type="parTrans" cxnId="{5222E364-20D2-45B6-830E-75674E558754}">
      <dgm:prSet/>
      <dgm:spPr/>
      <dgm:t>
        <a:bodyPr/>
        <a:lstStyle/>
        <a:p>
          <a:pPr rtl="1"/>
          <a:endParaRPr lang="fa-IR"/>
        </a:p>
      </dgm:t>
    </dgm:pt>
    <dgm:pt modelId="{D6B36E5F-4D35-4372-A4E8-9B6DF0A7D3B9}" type="pres">
      <dgm:prSet presAssocID="{F46EE8F0-668E-4386-A793-BBD01078CD3C}" presName="linear" presStyleCnt="0">
        <dgm:presLayoutVars>
          <dgm:animLvl val="lvl"/>
          <dgm:resizeHandles val="exact"/>
        </dgm:presLayoutVars>
      </dgm:prSet>
      <dgm:spPr/>
      <dgm:t>
        <a:bodyPr/>
        <a:lstStyle/>
        <a:p>
          <a:pPr rtl="1"/>
          <a:endParaRPr lang="fa-IR"/>
        </a:p>
      </dgm:t>
    </dgm:pt>
    <dgm:pt modelId="{38BC29AE-447E-4962-B35F-7A358C610B52}" type="pres">
      <dgm:prSet presAssocID="{04D91843-8463-438A-BC3E-5C66F82F4349}" presName="parentText" presStyleLbl="node1" presStyleIdx="0" presStyleCnt="8" custLinFactY="-87606" custLinFactNeighborX="113" custLinFactNeighborY="-100000">
        <dgm:presLayoutVars>
          <dgm:chMax val="0"/>
          <dgm:bulletEnabled val="1"/>
        </dgm:presLayoutVars>
      </dgm:prSet>
      <dgm:spPr/>
      <dgm:t>
        <a:bodyPr/>
        <a:lstStyle/>
        <a:p>
          <a:pPr rtl="1"/>
          <a:endParaRPr lang="fa-IR"/>
        </a:p>
      </dgm:t>
    </dgm:pt>
    <dgm:pt modelId="{745C1FF0-3F8C-4988-9862-9DC137356266}" type="pres">
      <dgm:prSet presAssocID="{3C52C07C-D648-45A2-8228-193C798E2658}" presName="spacer" presStyleCnt="0"/>
      <dgm:spPr/>
      <dgm:t>
        <a:bodyPr/>
        <a:lstStyle/>
        <a:p>
          <a:endParaRPr lang="en-US"/>
        </a:p>
      </dgm:t>
    </dgm:pt>
    <dgm:pt modelId="{0F359D4B-D1B0-46D2-B4B7-240DEB623329}" type="pres">
      <dgm:prSet presAssocID="{3D78B8D7-038C-4E47-90E3-992D26504EEB}" presName="parentText" presStyleLbl="node1" presStyleIdx="1" presStyleCnt="8">
        <dgm:presLayoutVars>
          <dgm:chMax val="0"/>
          <dgm:bulletEnabled val="1"/>
        </dgm:presLayoutVars>
      </dgm:prSet>
      <dgm:spPr/>
      <dgm:t>
        <a:bodyPr/>
        <a:lstStyle/>
        <a:p>
          <a:pPr rtl="1"/>
          <a:endParaRPr lang="fa-IR"/>
        </a:p>
      </dgm:t>
    </dgm:pt>
    <dgm:pt modelId="{27D42FAE-B253-4B0E-983D-EEEE2A452D58}" type="pres">
      <dgm:prSet presAssocID="{F7C93B7A-1723-4FDD-853F-587BE32CBD01}" presName="spacer" presStyleCnt="0"/>
      <dgm:spPr/>
      <dgm:t>
        <a:bodyPr/>
        <a:lstStyle/>
        <a:p>
          <a:endParaRPr lang="en-US"/>
        </a:p>
      </dgm:t>
    </dgm:pt>
    <dgm:pt modelId="{B218144B-BD6E-4251-93E3-79E321DFFDAB}" type="pres">
      <dgm:prSet presAssocID="{A54B64E2-DB18-4F6D-84A4-00E4299AB33A}" presName="parentText" presStyleLbl="node1" presStyleIdx="2" presStyleCnt="8">
        <dgm:presLayoutVars>
          <dgm:chMax val="0"/>
          <dgm:bulletEnabled val="1"/>
        </dgm:presLayoutVars>
      </dgm:prSet>
      <dgm:spPr/>
      <dgm:t>
        <a:bodyPr/>
        <a:lstStyle/>
        <a:p>
          <a:pPr rtl="1"/>
          <a:endParaRPr lang="fa-IR"/>
        </a:p>
      </dgm:t>
    </dgm:pt>
    <dgm:pt modelId="{6B6189F9-6410-465A-89D6-2853A3091819}" type="pres">
      <dgm:prSet presAssocID="{9ECBE798-4C69-43DA-A81D-D47740402BFA}" presName="spacer" presStyleCnt="0"/>
      <dgm:spPr/>
      <dgm:t>
        <a:bodyPr/>
        <a:lstStyle/>
        <a:p>
          <a:endParaRPr lang="en-US"/>
        </a:p>
      </dgm:t>
    </dgm:pt>
    <dgm:pt modelId="{4FCC4FA6-DFFE-4C4B-80C2-68F86D7AF1AC}" type="pres">
      <dgm:prSet presAssocID="{C1DEBFFB-6F47-455C-8420-8D66F10D7D6B}" presName="parentText" presStyleLbl="node1" presStyleIdx="3" presStyleCnt="8">
        <dgm:presLayoutVars>
          <dgm:chMax val="0"/>
          <dgm:bulletEnabled val="1"/>
        </dgm:presLayoutVars>
      </dgm:prSet>
      <dgm:spPr/>
      <dgm:t>
        <a:bodyPr/>
        <a:lstStyle/>
        <a:p>
          <a:pPr rtl="1"/>
          <a:endParaRPr lang="fa-IR"/>
        </a:p>
      </dgm:t>
    </dgm:pt>
    <dgm:pt modelId="{BF511D25-0B9C-43EA-BDEB-6A5D62033E57}" type="pres">
      <dgm:prSet presAssocID="{2A36FD3C-7DC3-4754-B6BC-4AFC99598E2F}" presName="spacer" presStyleCnt="0"/>
      <dgm:spPr/>
      <dgm:t>
        <a:bodyPr/>
        <a:lstStyle/>
        <a:p>
          <a:endParaRPr lang="en-US"/>
        </a:p>
      </dgm:t>
    </dgm:pt>
    <dgm:pt modelId="{6B4B3863-DD48-4A73-BACF-1C615610693A}" type="pres">
      <dgm:prSet presAssocID="{E09F860A-73F4-48AC-AB1F-70FE67D70BE1}" presName="parentText" presStyleLbl="node1" presStyleIdx="4" presStyleCnt="8">
        <dgm:presLayoutVars>
          <dgm:chMax val="0"/>
          <dgm:bulletEnabled val="1"/>
        </dgm:presLayoutVars>
      </dgm:prSet>
      <dgm:spPr/>
      <dgm:t>
        <a:bodyPr/>
        <a:lstStyle/>
        <a:p>
          <a:pPr rtl="1"/>
          <a:endParaRPr lang="fa-IR"/>
        </a:p>
      </dgm:t>
    </dgm:pt>
    <dgm:pt modelId="{0166A155-9C51-4B52-AF24-1CE2A4379CFE}" type="pres">
      <dgm:prSet presAssocID="{75C18AE4-8F91-4A92-AA84-49E250DDA548}" presName="spacer" presStyleCnt="0"/>
      <dgm:spPr/>
      <dgm:t>
        <a:bodyPr/>
        <a:lstStyle/>
        <a:p>
          <a:endParaRPr lang="en-US"/>
        </a:p>
      </dgm:t>
    </dgm:pt>
    <dgm:pt modelId="{6A8F9765-0708-431E-8288-A71A1DF3A621}" type="pres">
      <dgm:prSet presAssocID="{29B17827-8B34-4178-BBC8-D6FAFEFED0E9}" presName="parentText" presStyleLbl="node1" presStyleIdx="5" presStyleCnt="8">
        <dgm:presLayoutVars>
          <dgm:chMax val="0"/>
          <dgm:bulletEnabled val="1"/>
        </dgm:presLayoutVars>
      </dgm:prSet>
      <dgm:spPr/>
      <dgm:t>
        <a:bodyPr/>
        <a:lstStyle/>
        <a:p>
          <a:pPr rtl="1"/>
          <a:endParaRPr lang="fa-IR"/>
        </a:p>
      </dgm:t>
    </dgm:pt>
    <dgm:pt modelId="{DA5C0655-F608-40B0-B2C9-10830A6DC759}" type="pres">
      <dgm:prSet presAssocID="{E6657451-A1E7-47E7-A90F-47452A92F26B}" presName="spacer" presStyleCnt="0"/>
      <dgm:spPr/>
      <dgm:t>
        <a:bodyPr/>
        <a:lstStyle/>
        <a:p>
          <a:endParaRPr lang="en-US"/>
        </a:p>
      </dgm:t>
    </dgm:pt>
    <dgm:pt modelId="{75004403-B986-4F65-B875-4896CC3615F1}" type="pres">
      <dgm:prSet presAssocID="{A2F8DC07-2F59-43E5-9146-102026CDA615}" presName="parentText" presStyleLbl="node1" presStyleIdx="6" presStyleCnt="8">
        <dgm:presLayoutVars>
          <dgm:chMax val="0"/>
          <dgm:bulletEnabled val="1"/>
        </dgm:presLayoutVars>
      </dgm:prSet>
      <dgm:spPr/>
      <dgm:t>
        <a:bodyPr/>
        <a:lstStyle/>
        <a:p>
          <a:pPr rtl="1"/>
          <a:endParaRPr lang="fa-IR"/>
        </a:p>
      </dgm:t>
    </dgm:pt>
    <dgm:pt modelId="{F4C7435B-9D72-4D8D-ABD8-F9AF8E89806C}" type="pres">
      <dgm:prSet presAssocID="{4DE0DB56-194C-41E3-966D-84F867CE3258}" presName="spacer" presStyleCnt="0"/>
      <dgm:spPr/>
      <dgm:t>
        <a:bodyPr/>
        <a:lstStyle/>
        <a:p>
          <a:endParaRPr lang="en-US"/>
        </a:p>
      </dgm:t>
    </dgm:pt>
    <dgm:pt modelId="{8F1C3F93-B73E-4263-9310-F0212F85C7F1}" type="pres">
      <dgm:prSet presAssocID="{59BE5FCC-7DE5-4B49-A578-FC24D46FF495}" presName="parentText" presStyleLbl="node1" presStyleIdx="7" presStyleCnt="8">
        <dgm:presLayoutVars>
          <dgm:chMax val="0"/>
          <dgm:bulletEnabled val="1"/>
        </dgm:presLayoutVars>
      </dgm:prSet>
      <dgm:spPr/>
      <dgm:t>
        <a:bodyPr/>
        <a:lstStyle/>
        <a:p>
          <a:pPr rtl="1"/>
          <a:endParaRPr lang="fa-IR"/>
        </a:p>
      </dgm:t>
    </dgm:pt>
  </dgm:ptLst>
  <dgm:cxnLst>
    <dgm:cxn modelId="{86352070-AEB4-4D2E-B7C7-B9779E1A2B6A}" type="presOf" srcId="{F46EE8F0-668E-4386-A793-BBD01078CD3C}" destId="{D6B36E5F-4D35-4372-A4E8-9B6DF0A7D3B9}" srcOrd="0" destOrd="0" presId="urn:microsoft.com/office/officeart/2005/8/layout/vList2"/>
    <dgm:cxn modelId="{2B83C404-612D-4C0B-AAF5-50B1D6ED9E09}" srcId="{F46EE8F0-668E-4386-A793-BBD01078CD3C}" destId="{A2F8DC07-2F59-43E5-9146-102026CDA615}" srcOrd="6" destOrd="0" parTransId="{DD3C8820-99AC-43E1-A2D8-7E7A8014B574}" sibTransId="{4DE0DB56-194C-41E3-966D-84F867CE3258}"/>
    <dgm:cxn modelId="{2FD453BB-6463-4106-9E31-F07454A0AFFD}" srcId="{F46EE8F0-668E-4386-A793-BBD01078CD3C}" destId="{29B17827-8B34-4178-BBC8-D6FAFEFED0E9}" srcOrd="5" destOrd="0" parTransId="{CF6DFEF0-0B24-4269-B601-E87C555FB2C3}" sibTransId="{E6657451-A1E7-47E7-A90F-47452A92F26B}"/>
    <dgm:cxn modelId="{B7A70CBC-A70D-4051-96CF-16175F306423}" srcId="{F46EE8F0-668E-4386-A793-BBD01078CD3C}" destId="{C1DEBFFB-6F47-455C-8420-8D66F10D7D6B}" srcOrd="3" destOrd="0" parTransId="{5891DDDB-5799-4BFD-85BA-BE5A32F97FB2}" sibTransId="{2A36FD3C-7DC3-4754-B6BC-4AFC99598E2F}"/>
    <dgm:cxn modelId="{AB0B8443-BD09-44DE-80B3-4E8E3925C4C6}" type="presOf" srcId="{04D91843-8463-438A-BC3E-5C66F82F4349}" destId="{38BC29AE-447E-4962-B35F-7A358C610B52}" srcOrd="0" destOrd="0" presId="urn:microsoft.com/office/officeart/2005/8/layout/vList2"/>
    <dgm:cxn modelId="{840609D0-B866-4DA9-A028-3077A4AC96CC}" type="presOf" srcId="{A2F8DC07-2F59-43E5-9146-102026CDA615}" destId="{75004403-B986-4F65-B875-4896CC3615F1}" srcOrd="0" destOrd="0" presId="urn:microsoft.com/office/officeart/2005/8/layout/vList2"/>
    <dgm:cxn modelId="{AEE23632-70B6-46F1-8888-67886F582E3B}" type="presOf" srcId="{59BE5FCC-7DE5-4B49-A578-FC24D46FF495}" destId="{8F1C3F93-B73E-4263-9310-F0212F85C7F1}" srcOrd="0" destOrd="0" presId="urn:microsoft.com/office/officeart/2005/8/layout/vList2"/>
    <dgm:cxn modelId="{3AF50747-6FC3-411A-83E5-F48468F50426}" srcId="{F46EE8F0-668E-4386-A793-BBD01078CD3C}" destId="{A54B64E2-DB18-4F6D-84A4-00E4299AB33A}" srcOrd="2" destOrd="0" parTransId="{C4B2568A-84B5-40B2-BE8E-B42C9FDC1428}" sibTransId="{9ECBE798-4C69-43DA-A81D-D47740402BFA}"/>
    <dgm:cxn modelId="{413C78C1-89B2-4592-82D9-E20DB9326681}" srcId="{F46EE8F0-668E-4386-A793-BBD01078CD3C}" destId="{3D78B8D7-038C-4E47-90E3-992D26504EEB}" srcOrd="1" destOrd="0" parTransId="{8AC6EB84-C7D6-4112-AE68-D258DD3939FE}" sibTransId="{F7C93B7A-1723-4FDD-853F-587BE32CBD01}"/>
    <dgm:cxn modelId="{E1A8C838-044F-40F2-9C11-D40ADE339971}" type="presOf" srcId="{A54B64E2-DB18-4F6D-84A4-00E4299AB33A}" destId="{B218144B-BD6E-4251-93E3-79E321DFFDAB}" srcOrd="0" destOrd="0" presId="urn:microsoft.com/office/officeart/2005/8/layout/vList2"/>
    <dgm:cxn modelId="{8CAAE5BC-7E4B-4899-9C6F-1F35C3DC69B1}" type="presOf" srcId="{3D78B8D7-038C-4E47-90E3-992D26504EEB}" destId="{0F359D4B-D1B0-46D2-B4B7-240DEB623329}" srcOrd="0" destOrd="0" presId="urn:microsoft.com/office/officeart/2005/8/layout/vList2"/>
    <dgm:cxn modelId="{5222E364-20D2-45B6-830E-75674E558754}" srcId="{F46EE8F0-668E-4386-A793-BBD01078CD3C}" destId="{04D91843-8463-438A-BC3E-5C66F82F4349}" srcOrd="0" destOrd="0" parTransId="{2723A417-CDD7-4336-BACB-34E31CE5E937}" sibTransId="{3C52C07C-D648-45A2-8228-193C798E2658}"/>
    <dgm:cxn modelId="{76BDFC86-F30F-47FA-AA6C-953644027BEF}" srcId="{F46EE8F0-668E-4386-A793-BBD01078CD3C}" destId="{E09F860A-73F4-48AC-AB1F-70FE67D70BE1}" srcOrd="4" destOrd="0" parTransId="{FA66A26B-2FEC-4CC2-AAF0-08E03FF39452}" sibTransId="{75C18AE4-8F91-4A92-AA84-49E250DDA548}"/>
    <dgm:cxn modelId="{8540A8C6-BAC3-4F53-9EB1-174EA7334685}" type="presOf" srcId="{29B17827-8B34-4178-BBC8-D6FAFEFED0E9}" destId="{6A8F9765-0708-431E-8288-A71A1DF3A621}" srcOrd="0" destOrd="0" presId="urn:microsoft.com/office/officeart/2005/8/layout/vList2"/>
    <dgm:cxn modelId="{E71E22B2-C147-475C-861C-D37B374D2FA4}" type="presOf" srcId="{E09F860A-73F4-48AC-AB1F-70FE67D70BE1}" destId="{6B4B3863-DD48-4A73-BACF-1C615610693A}" srcOrd="0" destOrd="0" presId="urn:microsoft.com/office/officeart/2005/8/layout/vList2"/>
    <dgm:cxn modelId="{D85E9E4D-8FE5-44E7-8245-D0CFDE7B2F4E}" type="presOf" srcId="{C1DEBFFB-6F47-455C-8420-8D66F10D7D6B}" destId="{4FCC4FA6-DFFE-4C4B-80C2-68F86D7AF1AC}" srcOrd="0" destOrd="0" presId="urn:microsoft.com/office/officeart/2005/8/layout/vList2"/>
    <dgm:cxn modelId="{A9A5A3C6-93C0-4B3A-B818-9F268643B61C}" srcId="{F46EE8F0-668E-4386-A793-BBD01078CD3C}" destId="{59BE5FCC-7DE5-4B49-A578-FC24D46FF495}" srcOrd="7" destOrd="0" parTransId="{DB15B1F7-03FC-455B-B19A-5F0D172B4E06}" sibTransId="{334CED83-4314-4B54-AD49-185CBFD1E93A}"/>
    <dgm:cxn modelId="{7399A429-A043-4F32-A729-0E2D72DA1630}" type="presParOf" srcId="{D6B36E5F-4D35-4372-A4E8-9B6DF0A7D3B9}" destId="{38BC29AE-447E-4962-B35F-7A358C610B52}" srcOrd="0" destOrd="0" presId="urn:microsoft.com/office/officeart/2005/8/layout/vList2"/>
    <dgm:cxn modelId="{803DD244-9667-433A-9F70-5039E5712D04}" type="presParOf" srcId="{D6B36E5F-4D35-4372-A4E8-9B6DF0A7D3B9}" destId="{745C1FF0-3F8C-4988-9862-9DC137356266}" srcOrd="1" destOrd="0" presId="urn:microsoft.com/office/officeart/2005/8/layout/vList2"/>
    <dgm:cxn modelId="{9B283FE7-95C9-4775-9796-E5C7D4DF2924}" type="presParOf" srcId="{D6B36E5F-4D35-4372-A4E8-9B6DF0A7D3B9}" destId="{0F359D4B-D1B0-46D2-B4B7-240DEB623329}" srcOrd="2" destOrd="0" presId="urn:microsoft.com/office/officeart/2005/8/layout/vList2"/>
    <dgm:cxn modelId="{2199FCC1-D171-4E1A-B38B-68774788BA0B}" type="presParOf" srcId="{D6B36E5F-4D35-4372-A4E8-9B6DF0A7D3B9}" destId="{27D42FAE-B253-4B0E-983D-EEEE2A452D58}" srcOrd="3" destOrd="0" presId="urn:microsoft.com/office/officeart/2005/8/layout/vList2"/>
    <dgm:cxn modelId="{3293BAF4-E855-42D6-B7DA-D108D23C1A7B}" type="presParOf" srcId="{D6B36E5F-4D35-4372-A4E8-9B6DF0A7D3B9}" destId="{B218144B-BD6E-4251-93E3-79E321DFFDAB}" srcOrd="4" destOrd="0" presId="urn:microsoft.com/office/officeart/2005/8/layout/vList2"/>
    <dgm:cxn modelId="{C1B0DCBA-DCD4-49D1-80F5-6C5D53C2A93A}" type="presParOf" srcId="{D6B36E5F-4D35-4372-A4E8-9B6DF0A7D3B9}" destId="{6B6189F9-6410-465A-89D6-2853A3091819}" srcOrd="5" destOrd="0" presId="urn:microsoft.com/office/officeart/2005/8/layout/vList2"/>
    <dgm:cxn modelId="{78504C89-A9FA-4A7A-B02C-52AECA29AF50}" type="presParOf" srcId="{D6B36E5F-4D35-4372-A4E8-9B6DF0A7D3B9}" destId="{4FCC4FA6-DFFE-4C4B-80C2-68F86D7AF1AC}" srcOrd="6" destOrd="0" presId="urn:microsoft.com/office/officeart/2005/8/layout/vList2"/>
    <dgm:cxn modelId="{6395FFA3-8C56-483B-9F08-E4DCE323FEAB}" type="presParOf" srcId="{D6B36E5F-4D35-4372-A4E8-9B6DF0A7D3B9}" destId="{BF511D25-0B9C-43EA-BDEB-6A5D62033E57}" srcOrd="7" destOrd="0" presId="urn:microsoft.com/office/officeart/2005/8/layout/vList2"/>
    <dgm:cxn modelId="{2F707C2E-4A0E-4635-A8C1-D99EFB61FB8C}" type="presParOf" srcId="{D6B36E5F-4D35-4372-A4E8-9B6DF0A7D3B9}" destId="{6B4B3863-DD48-4A73-BACF-1C615610693A}" srcOrd="8" destOrd="0" presId="urn:microsoft.com/office/officeart/2005/8/layout/vList2"/>
    <dgm:cxn modelId="{D58BA480-8FE4-4D6C-AACE-A9A4FC24BF80}" type="presParOf" srcId="{D6B36E5F-4D35-4372-A4E8-9B6DF0A7D3B9}" destId="{0166A155-9C51-4B52-AF24-1CE2A4379CFE}" srcOrd="9" destOrd="0" presId="urn:microsoft.com/office/officeart/2005/8/layout/vList2"/>
    <dgm:cxn modelId="{3C26897F-36A7-48B8-8C6A-89B95161C5C5}" type="presParOf" srcId="{D6B36E5F-4D35-4372-A4E8-9B6DF0A7D3B9}" destId="{6A8F9765-0708-431E-8288-A71A1DF3A621}" srcOrd="10" destOrd="0" presId="urn:microsoft.com/office/officeart/2005/8/layout/vList2"/>
    <dgm:cxn modelId="{E93D66EE-3254-45F6-A00A-C1F3F754F54C}" type="presParOf" srcId="{D6B36E5F-4D35-4372-A4E8-9B6DF0A7D3B9}" destId="{DA5C0655-F608-40B0-B2C9-10830A6DC759}" srcOrd="11" destOrd="0" presId="urn:microsoft.com/office/officeart/2005/8/layout/vList2"/>
    <dgm:cxn modelId="{3121F65F-1E53-4A00-AE59-4BACC85D8818}" type="presParOf" srcId="{D6B36E5F-4D35-4372-A4E8-9B6DF0A7D3B9}" destId="{75004403-B986-4F65-B875-4896CC3615F1}" srcOrd="12" destOrd="0" presId="urn:microsoft.com/office/officeart/2005/8/layout/vList2"/>
    <dgm:cxn modelId="{51668728-0F74-428F-9E3B-89744FD0C44C}" type="presParOf" srcId="{D6B36E5F-4D35-4372-A4E8-9B6DF0A7D3B9}" destId="{F4C7435B-9D72-4D8D-ABD8-F9AF8E89806C}" srcOrd="13" destOrd="0" presId="urn:microsoft.com/office/officeart/2005/8/layout/vList2"/>
    <dgm:cxn modelId="{DF705BBF-4AE4-4877-A2A0-2B1DCE615BA3}" type="presParOf" srcId="{D6B36E5F-4D35-4372-A4E8-9B6DF0A7D3B9}" destId="{8F1C3F93-B73E-4263-9310-F0212F85C7F1}" srcOrd="1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FF0000"/>
              </a:solidFill>
              <a:cs typeface="B Titr" pitchFamily="2" charset="-78"/>
            </a:rPr>
            <a:t>4. عفت چشايي(عفت بطن و شكم)</a:t>
          </a:r>
          <a:endParaRPr lang="fa-IR" sz="1800" dirty="0">
            <a:solidFill>
              <a:srgbClr val="FF0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E3E71E72-0A3C-4B66-A4BB-ED9A8772BBC2}" type="presOf" srcId="{13CD06B4-9304-471E-9FF3-67473043F53C}" destId="{A0B928CB-B481-450D-9ED3-2A37534C8CA3}" srcOrd="0" destOrd="0" presId="urn:microsoft.com/office/officeart/2005/8/layout/vList5"/>
    <dgm:cxn modelId="{CF4715B1-035A-4C0F-851B-068D9AA7D0E6}" type="presOf" srcId="{3F11BDCB-6975-4806-8034-CA1A2CF19B92}" destId="{6752F7E7-1C02-49E3-B01B-47E75754D31E}"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DC056636-6D92-412E-AA53-E9DB2A386A03}" type="presOf" srcId="{7161B9F4-73AA-4632-A1C0-01063B3FFD56}" destId="{E080E00F-1B32-4206-8A3F-0AC26BC6A445}" srcOrd="0" destOrd="0" presId="urn:microsoft.com/office/officeart/2005/8/layout/vList5"/>
    <dgm:cxn modelId="{4394EB0D-70E5-4EB7-8472-DBA4466E9563}" type="presOf" srcId="{E8929BA2-C885-48C3-8FD0-BDCCB865A63F}" destId="{8869A5F6-D7D9-4854-AD79-D2ABB3D682EA}" srcOrd="0" destOrd="0" presId="urn:microsoft.com/office/officeart/2005/8/layout/vList5"/>
    <dgm:cxn modelId="{26CB5E80-269E-4A6D-B3EA-C0D8BA4F44A9}" type="presOf" srcId="{DF8265DA-DCEA-4AF6-BC52-210A8386EE9C}" destId="{8C2E84DE-8167-43DA-9EEA-5B806F6116BC}" srcOrd="0" destOrd="0" presId="urn:microsoft.com/office/officeart/2005/8/layout/vList5"/>
    <dgm:cxn modelId="{C1EE766F-4F33-495C-997C-03243B74AAF5}" srcId="{151BB7B8-9057-47FE-A283-20BB3C8D34CE}" destId="{DF8265DA-DCEA-4AF6-BC52-210A8386EE9C}" srcOrd="4" destOrd="0" parTransId="{B3389F46-E5B9-430F-8209-396F8E21DC87}" sibTransId="{425F4B67-0338-45C0-BC7B-C3476C6FB00C}"/>
    <dgm:cxn modelId="{E32B91F1-6726-4B04-99BE-3CE0112F0661}" srcId="{151BB7B8-9057-47FE-A283-20BB3C8D34CE}" destId="{0D87C56B-18AF-4A99-A604-F221CB8ED5E9}" srcOrd="7" destOrd="0" parTransId="{BDD474F4-9BAD-4506-918B-3A603AD5649F}" sibTransId="{DAC67BA4-1F4D-4272-BA09-3FF89F16412A}"/>
    <dgm:cxn modelId="{9A5F778D-0F67-4ACD-9992-CA2022521457}" type="presOf" srcId="{0D87C56B-18AF-4A99-A604-F221CB8ED5E9}" destId="{32B24801-F17C-485E-8C73-6961ABBD7A46}" srcOrd="0" destOrd="0" presId="urn:microsoft.com/office/officeart/2005/8/layout/vList5"/>
    <dgm:cxn modelId="{947EC655-0DDA-49CB-8AC4-EABD970A615C}" type="presOf" srcId="{151BB7B8-9057-47FE-A283-20BB3C8D34CE}" destId="{C709A1F4-7253-4F59-8B9A-DA00EB2C644F}" srcOrd="0" destOrd="0" presId="urn:microsoft.com/office/officeart/2005/8/layout/vList5"/>
    <dgm:cxn modelId="{0C6BB3BE-AD4B-420E-B237-EA7E5E9B9738}" srcId="{151BB7B8-9057-47FE-A283-20BB3C8D34CE}" destId="{C7A7F9F5-9A3A-4338-B490-79F1F6E358B2}" srcOrd="6" destOrd="0" parTransId="{6E09216C-A5C7-4814-905E-97BD37F2019A}" sibTransId="{7E5B5040-8DA8-4118-BA85-18253DE9ADF2}"/>
    <dgm:cxn modelId="{F241C276-2E7B-48E2-ABEF-37751BC3B0FA}" type="presOf" srcId="{C7A7F9F5-9A3A-4338-B490-79F1F6E358B2}" destId="{CD04BF33-8DCC-4660-969F-DEDD129D1AA1}" srcOrd="0" destOrd="0" presId="urn:microsoft.com/office/officeart/2005/8/layout/vList5"/>
    <dgm:cxn modelId="{972A5A76-C335-4A7B-9D28-A6B2BB083FC7}" type="presOf" srcId="{A399ECDC-A289-4D79-83F1-232EC862B845}" destId="{D1F8C9AE-C1CA-433E-8C13-6BF0EA23A677}"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6D5F34F4-74BB-4803-A8CD-308B3C1ED711}" type="presOf" srcId="{8A3D0DC5-0B87-41EA-B673-0F458FC79A27}" destId="{98D46B11-DECA-4A2F-90D8-FB36F08F4E28}"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2BA54D7B-81AC-49A9-B56E-4DE88E81830C}" type="presOf" srcId="{EB96DE8B-B2AA-41B8-A039-B04FB1186E39}" destId="{3B5E0C3C-A946-4403-BDD9-DC52AFF67637}" srcOrd="0" destOrd="0" presId="urn:microsoft.com/office/officeart/2005/8/layout/vList5"/>
    <dgm:cxn modelId="{1A8F90EA-1621-437B-A5B4-4527BEA2B14F}" srcId="{151BB7B8-9057-47FE-A283-20BB3C8D34CE}" destId="{E8929BA2-C885-48C3-8FD0-BDCCB865A63F}" srcOrd="12" destOrd="0" parTransId="{2A8473B3-7CC5-44E8-93FE-19D2AF12E526}" sibTransId="{49BED850-519B-486D-B5C4-60A51C1E4FFB}"/>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975443B7-6932-47D3-85A6-B057E9FC04F4}" type="presOf" srcId="{1D7511FC-F68D-4E58-A7D9-6D3656C4A89E}" destId="{DCDBE0FD-363E-4F46-94D5-B8A2B75D2551}" srcOrd="0" destOrd="0" presId="urn:microsoft.com/office/officeart/2005/8/layout/vList5"/>
    <dgm:cxn modelId="{9B59BC09-6605-4BE8-8ADD-869B120CA325}" srcId="{151BB7B8-9057-47FE-A283-20BB3C8D34CE}" destId="{3E9D6F3A-B953-4D2D-992D-6412DC44B3FB}" srcOrd="1" destOrd="0" parTransId="{B4430913-991E-4698-B41E-A6F2E754C3B8}" sibTransId="{607C0BF8-30CF-45B9-A785-E31B5CB31228}"/>
    <dgm:cxn modelId="{B4B9EF37-BC4E-41AD-8C48-9D8102348DE4}" srcId="{151BB7B8-9057-47FE-A283-20BB3C8D34CE}" destId="{1D7511FC-F68D-4E58-A7D9-6D3656C4A89E}" srcOrd="5" destOrd="0" parTransId="{A0FE2122-0299-4572-ABF3-4C4F0ED97701}" sibTransId="{B27F67AC-B38A-45B4-BBF3-B52A695C3E62}"/>
    <dgm:cxn modelId="{81982B33-D623-4749-B565-8FC82CBD683E}" srcId="{151BB7B8-9057-47FE-A283-20BB3C8D34CE}" destId="{F84C2E49-157C-4C53-AFDD-3E033E215EA1}" srcOrd="3" destOrd="0" parTransId="{B8CAE069-F77D-4CA9-B927-0A3E46B3EF95}" sibTransId="{F1A83293-FB12-48EA-A84A-B1D2B0401E37}"/>
    <dgm:cxn modelId="{53A19722-8638-4144-A00B-77E2EF674DFC}" type="presOf" srcId="{3E9D6F3A-B953-4D2D-992D-6412DC44B3FB}" destId="{B812CB21-EEF4-4DB7-9BC4-5FA3D5287F92}" srcOrd="0" destOrd="0" presId="urn:microsoft.com/office/officeart/2005/8/layout/vList5"/>
    <dgm:cxn modelId="{EE54C9DC-D985-4AC5-AC84-A2DD29955403}" srcId="{151BB7B8-9057-47FE-A283-20BB3C8D34CE}" destId="{A399ECDC-A289-4D79-83F1-232EC862B845}" srcOrd="0" destOrd="0" parTransId="{2F25094D-1D9F-4F42-BFD6-ACD6E883C647}" sibTransId="{4B8B074F-2825-4C5D-8FEA-80E00A6AC5A7}"/>
    <dgm:cxn modelId="{32C1F055-A47B-4A20-BA4C-A64968168C5A}" type="presOf" srcId="{F84C2E49-157C-4C53-AFDD-3E033E215EA1}" destId="{933B9169-17F0-4B62-8F15-BA88CDEAB462}" srcOrd="0" destOrd="0" presId="urn:microsoft.com/office/officeart/2005/8/layout/vList5"/>
    <dgm:cxn modelId="{4FBD2F2A-359B-49AA-A017-73116778AEBF}" type="presParOf" srcId="{C709A1F4-7253-4F59-8B9A-DA00EB2C644F}" destId="{5479C3A8-D69E-4133-87EF-65C473DEABF3}" srcOrd="0" destOrd="0" presId="urn:microsoft.com/office/officeart/2005/8/layout/vList5"/>
    <dgm:cxn modelId="{A13CB14E-1103-43FC-BE99-92A4421FEF64}" type="presParOf" srcId="{5479C3A8-D69E-4133-87EF-65C473DEABF3}" destId="{D1F8C9AE-C1CA-433E-8C13-6BF0EA23A677}" srcOrd="0" destOrd="0" presId="urn:microsoft.com/office/officeart/2005/8/layout/vList5"/>
    <dgm:cxn modelId="{5C3B3BC9-5843-467F-A297-8E74335204D5}" type="presParOf" srcId="{C709A1F4-7253-4F59-8B9A-DA00EB2C644F}" destId="{4BAE3F74-AD96-4416-978C-1A4DC2351D55}" srcOrd="1" destOrd="0" presId="urn:microsoft.com/office/officeart/2005/8/layout/vList5"/>
    <dgm:cxn modelId="{21E089FB-CB42-446B-B314-90C8AC935B75}" type="presParOf" srcId="{C709A1F4-7253-4F59-8B9A-DA00EB2C644F}" destId="{35CAF137-A6EF-404C-BB55-442AE00F02B8}" srcOrd="2" destOrd="0" presId="urn:microsoft.com/office/officeart/2005/8/layout/vList5"/>
    <dgm:cxn modelId="{9704319A-ACE8-4269-A29A-B0268816D2D3}" type="presParOf" srcId="{35CAF137-A6EF-404C-BB55-442AE00F02B8}" destId="{B812CB21-EEF4-4DB7-9BC4-5FA3D5287F92}" srcOrd="0" destOrd="0" presId="urn:microsoft.com/office/officeart/2005/8/layout/vList5"/>
    <dgm:cxn modelId="{FBE510CB-BC40-4377-AA90-2CE98B3EF4F5}" type="presParOf" srcId="{C709A1F4-7253-4F59-8B9A-DA00EB2C644F}" destId="{3AFFE33B-9D71-41BC-AE21-48F7FA0273DD}" srcOrd="3" destOrd="0" presId="urn:microsoft.com/office/officeart/2005/8/layout/vList5"/>
    <dgm:cxn modelId="{A31F1324-9E9D-4846-ADF7-EBAD870BFA55}" type="presParOf" srcId="{C709A1F4-7253-4F59-8B9A-DA00EB2C644F}" destId="{C2B41D18-962C-48B7-93BD-5E55176949C5}" srcOrd="4" destOrd="0" presId="urn:microsoft.com/office/officeart/2005/8/layout/vList5"/>
    <dgm:cxn modelId="{E64C2B53-7FF3-44C3-A2BA-7816AD069F8B}" type="presParOf" srcId="{C2B41D18-962C-48B7-93BD-5E55176949C5}" destId="{6752F7E7-1C02-49E3-B01B-47E75754D31E}" srcOrd="0" destOrd="0" presId="urn:microsoft.com/office/officeart/2005/8/layout/vList5"/>
    <dgm:cxn modelId="{DECF02F6-1BA2-449E-96D9-B7F2F5753F09}" type="presParOf" srcId="{C709A1F4-7253-4F59-8B9A-DA00EB2C644F}" destId="{073E2ADA-BABD-4E53-B66A-9EBA5454DF11}" srcOrd="5" destOrd="0" presId="urn:microsoft.com/office/officeart/2005/8/layout/vList5"/>
    <dgm:cxn modelId="{BA5F0D9F-A494-426F-BE0A-FF9E6C4A06AE}" type="presParOf" srcId="{C709A1F4-7253-4F59-8B9A-DA00EB2C644F}" destId="{3BF7BA89-5E5A-4AAF-986D-010BB5D87CF2}" srcOrd="6" destOrd="0" presId="urn:microsoft.com/office/officeart/2005/8/layout/vList5"/>
    <dgm:cxn modelId="{54BF210A-1779-47A0-8777-DA90A7FB7AAF}" type="presParOf" srcId="{3BF7BA89-5E5A-4AAF-986D-010BB5D87CF2}" destId="{933B9169-17F0-4B62-8F15-BA88CDEAB462}" srcOrd="0" destOrd="0" presId="urn:microsoft.com/office/officeart/2005/8/layout/vList5"/>
    <dgm:cxn modelId="{288ADF37-9772-435D-88B3-E1152009D821}" type="presParOf" srcId="{C709A1F4-7253-4F59-8B9A-DA00EB2C644F}" destId="{A569F287-3273-4EC9-9CB0-6712001659DD}" srcOrd="7" destOrd="0" presId="urn:microsoft.com/office/officeart/2005/8/layout/vList5"/>
    <dgm:cxn modelId="{E434507E-3672-4ED7-A430-C3B6AE94ADCB}" type="presParOf" srcId="{C709A1F4-7253-4F59-8B9A-DA00EB2C644F}" destId="{8186BBCD-1ECD-4821-AA2B-C4EE5BFDA907}" srcOrd="8" destOrd="0" presId="urn:microsoft.com/office/officeart/2005/8/layout/vList5"/>
    <dgm:cxn modelId="{FCA2F0AB-585E-4E5F-ADD7-33087B7EC8B2}" type="presParOf" srcId="{8186BBCD-1ECD-4821-AA2B-C4EE5BFDA907}" destId="{8C2E84DE-8167-43DA-9EEA-5B806F6116BC}" srcOrd="0" destOrd="0" presId="urn:microsoft.com/office/officeart/2005/8/layout/vList5"/>
    <dgm:cxn modelId="{AFC3C6FF-9A0F-4825-AF0A-058F343033A5}" type="presParOf" srcId="{C709A1F4-7253-4F59-8B9A-DA00EB2C644F}" destId="{319B07D3-29F5-4733-939D-50CB0789596B}" srcOrd="9" destOrd="0" presId="urn:microsoft.com/office/officeart/2005/8/layout/vList5"/>
    <dgm:cxn modelId="{5D5CD9A3-DEF6-4D80-A8E8-CF27B819BFA0}" type="presParOf" srcId="{C709A1F4-7253-4F59-8B9A-DA00EB2C644F}" destId="{8C98E2DB-0BEF-447B-9F22-50C603702E1E}" srcOrd="10" destOrd="0" presId="urn:microsoft.com/office/officeart/2005/8/layout/vList5"/>
    <dgm:cxn modelId="{3F4697C6-5BED-43D3-9E90-B0CE6BFD7E4F}" type="presParOf" srcId="{8C98E2DB-0BEF-447B-9F22-50C603702E1E}" destId="{DCDBE0FD-363E-4F46-94D5-B8A2B75D2551}" srcOrd="0" destOrd="0" presId="urn:microsoft.com/office/officeart/2005/8/layout/vList5"/>
    <dgm:cxn modelId="{9B173DBE-BDD9-4168-8E37-64C4D69236C8}" type="presParOf" srcId="{C709A1F4-7253-4F59-8B9A-DA00EB2C644F}" destId="{5F869F2C-3328-415E-ACFA-D5410B4067AD}" srcOrd="11" destOrd="0" presId="urn:microsoft.com/office/officeart/2005/8/layout/vList5"/>
    <dgm:cxn modelId="{3C4DB36B-78BE-4ECF-B630-C7FF9FE4175F}" type="presParOf" srcId="{C709A1F4-7253-4F59-8B9A-DA00EB2C644F}" destId="{EB37E759-3697-4580-A1E5-81B40C6547A4}" srcOrd="12" destOrd="0" presId="urn:microsoft.com/office/officeart/2005/8/layout/vList5"/>
    <dgm:cxn modelId="{4F8BD618-BB02-48B9-8F3D-59D478A87615}" type="presParOf" srcId="{EB37E759-3697-4580-A1E5-81B40C6547A4}" destId="{CD04BF33-8DCC-4660-969F-DEDD129D1AA1}" srcOrd="0" destOrd="0" presId="urn:microsoft.com/office/officeart/2005/8/layout/vList5"/>
    <dgm:cxn modelId="{A30A25C3-4595-41E6-9436-0E946923CEE0}" type="presParOf" srcId="{C709A1F4-7253-4F59-8B9A-DA00EB2C644F}" destId="{F108FDDC-5D5F-4DFE-9BAA-B22625C38077}" srcOrd="13" destOrd="0" presId="urn:microsoft.com/office/officeart/2005/8/layout/vList5"/>
    <dgm:cxn modelId="{D5E08FAB-0701-4235-865B-50D1EFCA24BC}" type="presParOf" srcId="{C709A1F4-7253-4F59-8B9A-DA00EB2C644F}" destId="{6CF0B4E7-17DA-411A-8506-06AF99D89E4E}" srcOrd="14" destOrd="0" presId="urn:microsoft.com/office/officeart/2005/8/layout/vList5"/>
    <dgm:cxn modelId="{74FB3C7E-7755-4060-8BF1-6D17EF2A0851}" type="presParOf" srcId="{6CF0B4E7-17DA-411A-8506-06AF99D89E4E}" destId="{32B24801-F17C-485E-8C73-6961ABBD7A46}" srcOrd="0" destOrd="0" presId="urn:microsoft.com/office/officeart/2005/8/layout/vList5"/>
    <dgm:cxn modelId="{43BFD1D2-7D92-4913-A161-4899D93C2162}" type="presParOf" srcId="{C709A1F4-7253-4F59-8B9A-DA00EB2C644F}" destId="{06B36505-7B83-4FD2-973D-C589743B3BD1}" srcOrd="15" destOrd="0" presId="urn:microsoft.com/office/officeart/2005/8/layout/vList5"/>
    <dgm:cxn modelId="{71310FBC-D279-4A5C-B974-2A253B9B7466}" type="presParOf" srcId="{C709A1F4-7253-4F59-8B9A-DA00EB2C644F}" destId="{5340F94F-F389-4EAC-9EEE-42AE147E67C9}" srcOrd="16" destOrd="0" presId="urn:microsoft.com/office/officeart/2005/8/layout/vList5"/>
    <dgm:cxn modelId="{FC1E9E7E-F3C5-4629-9769-C594467E38F2}" type="presParOf" srcId="{5340F94F-F389-4EAC-9EEE-42AE147E67C9}" destId="{3B5E0C3C-A946-4403-BDD9-DC52AFF67637}" srcOrd="0" destOrd="0" presId="urn:microsoft.com/office/officeart/2005/8/layout/vList5"/>
    <dgm:cxn modelId="{EDDD380A-D606-4121-AD0B-3C085BD36C0F}" type="presParOf" srcId="{C709A1F4-7253-4F59-8B9A-DA00EB2C644F}" destId="{E4B71A53-15A7-484F-B41D-CA2B7CB6CE1B}" srcOrd="17" destOrd="0" presId="urn:microsoft.com/office/officeart/2005/8/layout/vList5"/>
    <dgm:cxn modelId="{6B47A428-48E2-4B12-865D-ED702DCAFEDD}" type="presParOf" srcId="{C709A1F4-7253-4F59-8B9A-DA00EB2C644F}" destId="{970A6BB7-D1C4-49B4-AD00-62FB4CC133B2}" srcOrd="18" destOrd="0" presId="urn:microsoft.com/office/officeart/2005/8/layout/vList5"/>
    <dgm:cxn modelId="{2D0DBFD3-8167-4D4E-9115-0B1904CCEF56}" type="presParOf" srcId="{970A6BB7-D1C4-49B4-AD00-62FB4CC133B2}" destId="{98D46B11-DECA-4A2F-90D8-FB36F08F4E28}" srcOrd="0" destOrd="0" presId="urn:microsoft.com/office/officeart/2005/8/layout/vList5"/>
    <dgm:cxn modelId="{0187A233-1E20-455D-8425-1E227CC1915C}" type="presParOf" srcId="{C709A1F4-7253-4F59-8B9A-DA00EB2C644F}" destId="{BF17AA17-6101-437C-8FFB-37715A98A072}" srcOrd="19" destOrd="0" presId="urn:microsoft.com/office/officeart/2005/8/layout/vList5"/>
    <dgm:cxn modelId="{337FBF23-78D5-4AF4-AD13-5D3A9787BAC9}" type="presParOf" srcId="{C709A1F4-7253-4F59-8B9A-DA00EB2C644F}" destId="{C2425F98-5CC7-4D95-9F88-28DA3B5A93C4}" srcOrd="20" destOrd="0" presId="urn:microsoft.com/office/officeart/2005/8/layout/vList5"/>
    <dgm:cxn modelId="{D19670BC-3D60-4AD2-AE78-26DEAFB41E1D}" type="presParOf" srcId="{C2425F98-5CC7-4D95-9F88-28DA3B5A93C4}" destId="{A0B928CB-B481-450D-9ED3-2A37534C8CA3}" srcOrd="0" destOrd="0" presId="urn:microsoft.com/office/officeart/2005/8/layout/vList5"/>
    <dgm:cxn modelId="{2F97C7CF-CED3-4008-AED0-CE3696BA6A45}" type="presParOf" srcId="{C709A1F4-7253-4F59-8B9A-DA00EB2C644F}" destId="{F0F47C5B-6B05-43AC-8970-CF4FFE6057AA}" srcOrd="21" destOrd="0" presId="urn:microsoft.com/office/officeart/2005/8/layout/vList5"/>
    <dgm:cxn modelId="{5ABAC352-31D7-4846-848D-4CF40BADB577}" type="presParOf" srcId="{C709A1F4-7253-4F59-8B9A-DA00EB2C644F}" destId="{3A7AE507-88C6-4864-9610-D21222BEC5D0}" srcOrd="22" destOrd="0" presId="urn:microsoft.com/office/officeart/2005/8/layout/vList5"/>
    <dgm:cxn modelId="{8CC59F61-469F-4C9D-BE1F-1BCF41F8A6F3}" type="presParOf" srcId="{3A7AE507-88C6-4864-9610-D21222BEC5D0}" destId="{E080E00F-1B32-4206-8A3F-0AC26BC6A445}" srcOrd="0" destOrd="0" presId="urn:microsoft.com/office/officeart/2005/8/layout/vList5"/>
    <dgm:cxn modelId="{30302458-2EDB-4635-A857-C04CE32508F3}" type="presParOf" srcId="{C709A1F4-7253-4F59-8B9A-DA00EB2C644F}" destId="{D50661F9-D5CB-443B-A37E-66F4807C2358}" srcOrd="23" destOrd="0" presId="urn:microsoft.com/office/officeart/2005/8/layout/vList5"/>
    <dgm:cxn modelId="{24ECB7FC-1A7F-4A8C-93C5-45E347FBA86B}" type="presParOf" srcId="{C709A1F4-7253-4F59-8B9A-DA00EB2C644F}" destId="{1D350392-8BC3-466C-B2BA-8A59D81DA634}" srcOrd="24" destOrd="0" presId="urn:microsoft.com/office/officeart/2005/8/layout/vList5"/>
    <dgm:cxn modelId="{748BFE37-D9AB-4844-8073-194CE42C4C5C}"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FF0000"/>
              </a:solidFill>
              <a:cs typeface="B Titr" pitchFamily="2" charset="-78"/>
            </a:rPr>
            <a:t>5. عفت بويايي</a:t>
          </a:r>
          <a:endParaRPr lang="fa-IR" sz="1800" dirty="0">
            <a:solidFill>
              <a:srgbClr val="FF0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008000"/>
              </a:solidFill>
              <a:cs typeface="B Titr" pitchFamily="2" charset="-78"/>
            </a:rPr>
            <a:t>6. عفت بساوايي</a:t>
          </a:r>
          <a:endParaRPr lang="fa-IR" sz="1800" dirty="0">
            <a:solidFill>
              <a:srgbClr val="008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7D9E3BDA-0E0A-4662-A203-81BE94D537A2}" type="presOf" srcId="{0D87C56B-18AF-4A99-A604-F221CB8ED5E9}" destId="{32B24801-F17C-485E-8C73-6961ABBD7A46}" srcOrd="0" destOrd="0" presId="urn:microsoft.com/office/officeart/2005/8/layout/vList5"/>
    <dgm:cxn modelId="{8416C7BC-4C40-4C44-9901-882804DA17A6}" type="presOf" srcId="{7161B9F4-73AA-4632-A1C0-01063B3FFD56}" destId="{E080E00F-1B32-4206-8A3F-0AC26BC6A445}" srcOrd="0" destOrd="0" presId="urn:microsoft.com/office/officeart/2005/8/layout/vList5"/>
    <dgm:cxn modelId="{04E54530-3033-49CA-856A-04124566DBC8}" type="presOf" srcId="{3F11BDCB-6975-4806-8034-CA1A2CF19B92}" destId="{6752F7E7-1C02-49E3-B01B-47E75754D31E}"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3EFBC2E7-AA41-4F72-870B-AE8C1842FED8}" type="presOf" srcId="{C7A7F9F5-9A3A-4338-B490-79F1F6E358B2}" destId="{CD04BF33-8DCC-4660-969F-DEDD129D1AA1}"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9B59BC09-6605-4BE8-8ADD-869B120CA325}" srcId="{151BB7B8-9057-47FE-A283-20BB3C8D34CE}" destId="{3E9D6F3A-B953-4D2D-992D-6412DC44B3FB}" srcOrd="1" destOrd="0" parTransId="{B4430913-991E-4698-B41E-A6F2E754C3B8}" sibTransId="{607C0BF8-30CF-45B9-A785-E31B5CB31228}"/>
    <dgm:cxn modelId="{15C7A4B6-3371-4B2B-9E86-2A656531BB2A}" type="presOf" srcId="{E8929BA2-C885-48C3-8FD0-BDCCB865A63F}" destId="{8869A5F6-D7D9-4854-AD79-D2ABB3D682EA}" srcOrd="0" destOrd="0" presId="urn:microsoft.com/office/officeart/2005/8/layout/vList5"/>
    <dgm:cxn modelId="{7D1C905C-FE3A-4FE2-9905-CA25018A0A5C}" type="presOf" srcId="{1D7511FC-F68D-4E58-A7D9-6D3656C4A89E}" destId="{DCDBE0FD-363E-4F46-94D5-B8A2B75D2551}"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0C6BB3BE-AD4B-420E-B237-EA7E5E9B9738}" srcId="{151BB7B8-9057-47FE-A283-20BB3C8D34CE}" destId="{C7A7F9F5-9A3A-4338-B490-79F1F6E358B2}" srcOrd="6" destOrd="0" parTransId="{6E09216C-A5C7-4814-905E-97BD37F2019A}" sibTransId="{7E5B5040-8DA8-4118-BA85-18253DE9ADF2}"/>
    <dgm:cxn modelId="{98993204-355C-4CE6-95BE-BED123ED14B8}" type="presOf" srcId="{A399ECDC-A289-4D79-83F1-232EC862B845}" destId="{D1F8C9AE-C1CA-433E-8C13-6BF0EA23A677}" srcOrd="0" destOrd="0" presId="urn:microsoft.com/office/officeart/2005/8/layout/vList5"/>
    <dgm:cxn modelId="{81982B33-D623-4749-B565-8FC82CBD683E}" srcId="{151BB7B8-9057-47FE-A283-20BB3C8D34CE}" destId="{F84C2E49-157C-4C53-AFDD-3E033E215EA1}" srcOrd="3" destOrd="0" parTransId="{B8CAE069-F77D-4CA9-B927-0A3E46B3EF95}" sibTransId="{F1A83293-FB12-48EA-A84A-B1D2B0401E37}"/>
    <dgm:cxn modelId="{EE54C9DC-D985-4AC5-AC84-A2DD29955403}" srcId="{151BB7B8-9057-47FE-A283-20BB3C8D34CE}" destId="{A399ECDC-A289-4D79-83F1-232EC862B845}" srcOrd="0" destOrd="0" parTransId="{2F25094D-1D9F-4F42-BFD6-ACD6E883C647}" sibTransId="{4B8B074F-2825-4C5D-8FEA-80E00A6AC5A7}"/>
    <dgm:cxn modelId="{FEBDDB4B-84E8-42AB-92FD-FE6D5C6A1FC9}" type="presOf" srcId="{DF8265DA-DCEA-4AF6-BC52-210A8386EE9C}" destId="{8C2E84DE-8167-43DA-9EEA-5B806F6116BC}" srcOrd="0" destOrd="0" presId="urn:microsoft.com/office/officeart/2005/8/layout/vList5"/>
    <dgm:cxn modelId="{43F5D610-DB3E-4AC8-A8AE-685D9C0441E5}" type="presOf" srcId="{3E9D6F3A-B953-4D2D-992D-6412DC44B3FB}" destId="{B812CB21-EEF4-4DB7-9BC4-5FA3D5287F92}" srcOrd="0" destOrd="0" presId="urn:microsoft.com/office/officeart/2005/8/layout/vList5"/>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CABF5E7A-6463-4DC0-8D6C-53E668DB1A70}" type="presOf" srcId="{F84C2E49-157C-4C53-AFDD-3E033E215EA1}" destId="{933B9169-17F0-4B62-8F15-BA88CDEAB462}" srcOrd="0" destOrd="0" presId="urn:microsoft.com/office/officeart/2005/8/layout/vList5"/>
    <dgm:cxn modelId="{1A8F90EA-1621-437B-A5B4-4527BEA2B14F}" srcId="{151BB7B8-9057-47FE-A283-20BB3C8D34CE}" destId="{E8929BA2-C885-48C3-8FD0-BDCCB865A63F}" srcOrd="12" destOrd="0" parTransId="{2A8473B3-7CC5-44E8-93FE-19D2AF12E526}" sibTransId="{49BED850-519B-486D-B5C4-60A51C1E4FFB}"/>
    <dgm:cxn modelId="{F5C8663B-E092-4941-A292-EDC137B27464}" type="presOf" srcId="{8A3D0DC5-0B87-41EA-B673-0F458FC79A27}" destId="{98D46B11-DECA-4A2F-90D8-FB36F08F4E28}" srcOrd="0" destOrd="0" presId="urn:microsoft.com/office/officeart/2005/8/layout/vList5"/>
    <dgm:cxn modelId="{2D2E794C-4F01-415D-8101-98BFB39A0D30}" type="presOf" srcId="{EB96DE8B-B2AA-41B8-A039-B04FB1186E39}" destId="{3B5E0C3C-A946-4403-BDD9-DC52AFF67637}" srcOrd="0" destOrd="0" presId="urn:microsoft.com/office/officeart/2005/8/layout/vList5"/>
    <dgm:cxn modelId="{4B2C626D-5A81-45DF-980A-99C5E59C2099}" type="presOf" srcId="{151BB7B8-9057-47FE-A283-20BB3C8D34CE}" destId="{C709A1F4-7253-4F59-8B9A-DA00EB2C644F}"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C1EE766F-4F33-495C-997C-03243B74AAF5}" srcId="{151BB7B8-9057-47FE-A283-20BB3C8D34CE}" destId="{DF8265DA-DCEA-4AF6-BC52-210A8386EE9C}" srcOrd="4" destOrd="0" parTransId="{B3389F46-E5B9-430F-8209-396F8E21DC87}" sibTransId="{425F4B67-0338-45C0-BC7B-C3476C6FB00C}"/>
    <dgm:cxn modelId="{B4B9EF37-BC4E-41AD-8C48-9D8102348DE4}" srcId="{151BB7B8-9057-47FE-A283-20BB3C8D34CE}" destId="{1D7511FC-F68D-4E58-A7D9-6D3656C4A89E}" srcOrd="5" destOrd="0" parTransId="{A0FE2122-0299-4572-ABF3-4C4F0ED97701}" sibTransId="{B27F67AC-B38A-45B4-BBF3-B52A695C3E62}"/>
    <dgm:cxn modelId="{A1551804-881F-4B27-8D80-BF886864CFD0}" type="presOf" srcId="{13CD06B4-9304-471E-9FF3-67473043F53C}" destId="{A0B928CB-B481-450D-9ED3-2A37534C8CA3}" srcOrd="0" destOrd="0" presId="urn:microsoft.com/office/officeart/2005/8/layout/vList5"/>
    <dgm:cxn modelId="{0F5F3AB2-BACA-402F-BD41-1EC4515DB8F1}" type="presParOf" srcId="{C709A1F4-7253-4F59-8B9A-DA00EB2C644F}" destId="{5479C3A8-D69E-4133-87EF-65C473DEABF3}" srcOrd="0" destOrd="0" presId="urn:microsoft.com/office/officeart/2005/8/layout/vList5"/>
    <dgm:cxn modelId="{21ECF2C5-B814-4CFD-9B84-3F09F5C8001C}" type="presParOf" srcId="{5479C3A8-D69E-4133-87EF-65C473DEABF3}" destId="{D1F8C9AE-C1CA-433E-8C13-6BF0EA23A677}" srcOrd="0" destOrd="0" presId="urn:microsoft.com/office/officeart/2005/8/layout/vList5"/>
    <dgm:cxn modelId="{432A706D-EA00-4FDA-B7E9-60DE32C092C9}" type="presParOf" srcId="{C709A1F4-7253-4F59-8B9A-DA00EB2C644F}" destId="{4BAE3F74-AD96-4416-978C-1A4DC2351D55}" srcOrd="1" destOrd="0" presId="urn:microsoft.com/office/officeart/2005/8/layout/vList5"/>
    <dgm:cxn modelId="{D9C7306A-DDFA-45C0-913E-C2298F27545F}" type="presParOf" srcId="{C709A1F4-7253-4F59-8B9A-DA00EB2C644F}" destId="{35CAF137-A6EF-404C-BB55-442AE00F02B8}" srcOrd="2" destOrd="0" presId="urn:microsoft.com/office/officeart/2005/8/layout/vList5"/>
    <dgm:cxn modelId="{1FCFDCA1-2D5E-449F-8C52-A2365FE427EB}" type="presParOf" srcId="{35CAF137-A6EF-404C-BB55-442AE00F02B8}" destId="{B812CB21-EEF4-4DB7-9BC4-5FA3D5287F92}" srcOrd="0" destOrd="0" presId="urn:microsoft.com/office/officeart/2005/8/layout/vList5"/>
    <dgm:cxn modelId="{A1CBE062-6CBE-436F-8B87-FF5426AF1343}" type="presParOf" srcId="{C709A1F4-7253-4F59-8B9A-DA00EB2C644F}" destId="{3AFFE33B-9D71-41BC-AE21-48F7FA0273DD}" srcOrd="3" destOrd="0" presId="urn:microsoft.com/office/officeart/2005/8/layout/vList5"/>
    <dgm:cxn modelId="{8E963B78-45DB-479E-8A6A-5D5C885DE30B}" type="presParOf" srcId="{C709A1F4-7253-4F59-8B9A-DA00EB2C644F}" destId="{C2B41D18-962C-48B7-93BD-5E55176949C5}" srcOrd="4" destOrd="0" presId="urn:microsoft.com/office/officeart/2005/8/layout/vList5"/>
    <dgm:cxn modelId="{F7431CE6-9F03-4CA9-BEC5-005623DCCB2B}" type="presParOf" srcId="{C2B41D18-962C-48B7-93BD-5E55176949C5}" destId="{6752F7E7-1C02-49E3-B01B-47E75754D31E}" srcOrd="0" destOrd="0" presId="urn:microsoft.com/office/officeart/2005/8/layout/vList5"/>
    <dgm:cxn modelId="{480964D9-CF94-4B87-83BB-B8513E073FBD}" type="presParOf" srcId="{C709A1F4-7253-4F59-8B9A-DA00EB2C644F}" destId="{073E2ADA-BABD-4E53-B66A-9EBA5454DF11}" srcOrd="5" destOrd="0" presId="urn:microsoft.com/office/officeart/2005/8/layout/vList5"/>
    <dgm:cxn modelId="{655B0F4D-23F2-4BC6-9DDF-BC81B606A81C}" type="presParOf" srcId="{C709A1F4-7253-4F59-8B9A-DA00EB2C644F}" destId="{3BF7BA89-5E5A-4AAF-986D-010BB5D87CF2}" srcOrd="6" destOrd="0" presId="urn:microsoft.com/office/officeart/2005/8/layout/vList5"/>
    <dgm:cxn modelId="{8622C71B-E223-4C31-9BA3-F137A43916AC}" type="presParOf" srcId="{3BF7BA89-5E5A-4AAF-986D-010BB5D87CF2}" destId="{933B9169-17F0-4B62-8F15-BA88CDEAB462}" srcOrd="0" destOrd="0" presId="urn:microsoft.com/office/officeart/2005/8/layout/vList5"/>
    <dgm:cxn modelId="{045EE84E-E354-4E56-9B3D-3A19FCBA2D28}" type="presParOf" srcId="{C709A1F4-7253-4F59-8B9A-DA00EB2C644F}" destId="{A569F287-3273-4EC9-9CB0-6712001659DD}" srcOrd="7" destOrd="0" presId="urn:microsoft.com/office/officeart/2005/8/layout/vList5"/>
    <dgm:cxn modelId="{2B89E716-16FB-47BB-B089-0DFC6E8D82FF}" type="presParOf" srcId="{C709A1F4-7253-4F59-8B9A-DA00EB2C644F}" destId="{8186BBCD-1ECD-4821-AA2B-C4EE5BFDA907}" srcOrd="8" destOrd="0" presId="urn:microsoft.com/office/officeart/2005/8/layout/vList5"/>
    <dgm:cxn modelId="{27D758C8-EA71-49D3-B30E-AEDC754258A7}" type="presParOf" srcId="{8186BBCD-1ECD-4821-AA2B-C4EE5BFDA907}" destId="{8C2E84DE-8167-43DA-9EEA-5B806F6116BC}" srcOrd="0" destOrd="0" presId="urn:microsoft.com/office/officeart/2005/8/layout/vList5"/>
    <dgm:cxn modelId="{9690AD22-85A2-412B-ABD2-5930D457A0C6}" type="presParOf" srcId="{C709A1F4-7253-4F59-8B9A-DA00EB2C644F}" destId="{319B07D3-29F5-4733-939D-50CB0789596B}" srcOrd="9" destOrd="0" presId="urn:microsoft.com/office/officeart/2005/8/layout/vList5"/>
    <dgm:cxn modelId="{91B2D06C-70A6-4835-91AD-23E86F5435FF}" type="presParOf" srcId="{C709A1F4-7253-4F59-8B9A-DA00EB2C644F}" destId="{8C98E2DB-0BEF-447B-9F22-50C603702E1E}" srcOrd="10" destOrd="0" presId="urn:microsoft.com/office/officeart/2005/8/layout/vList5"/>
    <dgm:cxn modelId="{165804CE-3E1E-45D5-B18C-D9D6E4A0A3B9}" type="presParOf" srcId="{8C98E2DB-0BEF-447B-9F22-50C603702E1E}" destId="{DCDBE0FD-363E-4F46-94D5-B8A2B75D2551}" srcOrd="0" destOrd="0" presId="urn:microsoft.com/office/officeart/2005/8/layout/vList5"/>
    <dgm:cxn modelId="{4F20EA11-6A8B-4EBE-BE4D-F7FFE7DCCBBF}" type="presParOf" srcId="{C709A1F4-7253-4F59-8B9A-DA00EB2C644F}" destId="{5F869F2C-3328-415E-ACFA-D5410B4067AD}" srcOrd="11" destOrd="0" presId="urn:microsoft.com/office/officeart/2005/8/layout/vList5"/>
    <dgm:cxn modelId="{88FCBDCB-C39F-48A4-8BE2-3500549FBF51}" type="presParOf" srcId="{C709A1F4-7253-4F59-8B9A-DA00EB2C644F}" destId="{EB37E759-3697-4580-A1E5-81B40C6547A4}" srcOrd="12" destOrd="0" presId="urn:microsoft.com/office/officeart/2005/8/layout/vList5"/>
    <dgm:cxn modelId="{1380169B-D7CB-4575-8817-B3E364AC24CF}" type="presParOf" srcId="{EB37E759-3697-4580-A1E5-81B40C6547A4}" destId="{CD04BF33-8DCC-4660-969F-DEDD129D1AA1}" srcOrd="0" destOrd="0" presId="urn:microsoft.com/office/officeart/2005/8/layout/vList5"/>
    <dgm:cxn modelId="{35318BA0-4990-40D8-A2C6-898F777B0485}" type="presParOf" srcId="{C709A1F4-7253-4F59-8B9A-DA00EB2C644F}" destId="{F108FDDC-5D5F-4DFE-9BAA-B22625C38077}" srcOrd="13" destOrd="0" presId="urn:microsoft.com/office/officeart/2005/8/layout/vList5"/>
    <dgm:cxn modelId="{42C040E9-EB9B-4D0D-8A8D-D40C6E5BA9FB}" type="presParOf" srcId="{C709A1F4-7253-4F59-8B9A-DA00EB2C644F}" destId="{6CF0B4E7-17DA-411A-8506-06AF99D89E4E}" srcOrd="14" destOrd="0" presId="urn:microsoft.com/office/officeart/2005/8/layout/vList5"/>
    <dgm:cxn modelId="{8854D60A-D0A9-494A-A5FE-7D5F2B0025C7}" type="presParOf" srcId="{6CF0B4E7-17DA-411A-8506-06AF99D89E4E}" destId="{32B24801-F17C-485E-8C73-6961ABBD7A46}" srcOrd="0" destOrd="0" presId="urn:microsoft.com/office/officeart/2005/8/layout/vList5"/>
    <dgm:cxn modelId="{15EB9EBE-9523-493B-8CA3-B20978CF8169}" type="presParOf" srcId="{C709A1F4-7253-4F59-8B9A-DA00EB2C644F}" destId="{06B36505-7B83-4FD2-973D-C589743B3BD1}" srcOrd="15" destOrd="0" presId="urn:microsoft.com/office/officeart/2005/8/layout/vList5"/>
    <dgm:cxn modelId="{89AA8EE4-7C2A-4AB7-AE73-8171EC677977}" type="presParOf" srcId="{C709A1F4-7253-4F59-8B9A-DA00EB2C644F}" destId="{5340F94F-F389-4EAC-9EEE-42AE147E67C9}" srcOrd="16" destOrd="0" presId="urn:microsoft.com/office/officeart/2005/8/layout/vList5"/>
    <dgm:cxn modelId="{17F4926B-AAEE-44A4-B023-979BABBAAD8C}" type="presParOf" srcId="{5340F94F-F389-4EAC-9EEE-42AE147E67C9}" destId="{3B5E0C3C-A946-4403-BDD9-DC52AFF67637}" srcOrd="0" destOrd="0" presId="urn:microsoft.com/office/officeart/2005/8/layout/vList5"/>
    <dgm:cxn modelId="{74942BC9-B2FC-47A8-BA71-D6F3203B6B27}" type="presParOf" srcId="{C709A1F4-7253-4F59-8B9A-DA00EB2C644F}" destId="{E4B71A53-15A7-484F-B41D-CA2B7CB6CE1B}" srcOrd="17" destOrd="0" presId="urn:microsoft.com/office/officeart/2005/8/layout/vList5"/>
    <dgm:cxn modelId="{F4337030-E967-488C-9B9B-C234EC96BAB6}" type="presParOf" srcId="{C709A1F4-7253-4F59-8B9A-DA00EB2C644F}" destId="{970A6BB7-D1C4-49B4-AD00-62FB4CC133B2}" srcOrd="18" destOrd="0" presId="urn:microsoft.com/office/officeart/2005/8/layout/vList5"/>
    <dgm:cxn modelId="{2792775E-2030-4147-8B37-B825D43B9CB7}" type="presParOf" srcId="{970A6BB7-D1C4-49B4-AD00-62FB4CC133B2}" destId="{98D46B11-DECA-4A2F-90D8-FB36F08F4E28}" srcOrd="0" destOrd="0" presId="urn:microsoft.com/office/officeart/2005/8/layout/vList5"/>
    <dgm:cxn modelId="{835F7D5C-EA40-492C-97BF-F1FD4E049324}" type="presParOf" srcId="{C709A1F4-7253-4F59-8B9A-DA00EB2C644F}" destId="{BF17AA17-6101-437C-8FFB-37715A98A072}" srcOrd="19" destOrd="0" presId="urn:microsoft.com/office/officeart/2005/8/layout/vList5"/>
    <dgm:cxn modelId="{40D5689B-87E0-477B-8BB0-93ABE52C2C2A}" type="presParOf" srcId="{C709A1F4-7253-4F59-8B9A-DA00EB2C644F}" destId="{C2425F98-5CC7-4D95-9F88-28DA3B5A93C4}" srcOrd="20" destOrd="0" presId="urn:microsoft.com/office/officeart/2005/8/layout/vList5"/>
    <dgm:cxn modelId="{51064ED2-3CF9-4C16-B32B-B5A1371CE130}" type="presParOf" srcId="{C2425F98-5CC7-4D95-9F88-28DA3B5A93C4}" destId="{A0B928CB-B481-450D-9ED3-2A37534C8CA3}" srcOrd="0" destOrd="0" presId="urn:microsoft.com/office/officeart/2005/8/layout/vList5"/>
    <dgm:cxn modelId="{861CEDA6-4ABD-4CB4-9AD1-FE2496A71304}" type="presParOf" srcId="{C709A1F4-7253-4F59-8B9A-DA00EB2C644F}" destId="{F0F47C5B-6B05-43AC-8970-CF4FFE6057AA}" srcOrd="21" destOrd="0" presId="urn:microsoft.com/office/officeart/2005/8/layout/vList5"/>
    <dgm:cxn modelId="{A4685ACE-E0EC-4399-91D1-0CC2E8DE27E6}" type="presParOf" srcId="{C709A1F4-7253-4F59-8B9A-DA00EB2C644F}" destId="{3A7AE507-88C6-4864-9610-D21222BEC5D0}" srcOrd="22" destOrd="0" presId="urn:microsoft.com/office/officeart/2005/8/layout/vList5"/>
    <dgm:cxn modelId="{70D9FA05-837C-48FB-AE5C-6FCEFCDC67FF}" type="presParOf" srcId="{3A7AE507-88C6-4864-9610-D21222BEC5D0}" destId="{E080E00F-1B32-4206-8A3F-0AC26BC6A445}" srcOrd="0" destOrd="0" presId="urn:microsoft.com/office/officeart/2005/8/layout/vList5"/>
    <dgm:cxn modelId="{FC7D4D75-A5BF-4015-9B03-8EC7303D54B5}" type="presParOf" srcId="{C709A1F4-7253-4F59-8B9A-DA00EB2C644F}" destId="{D50661F9-D5CB-443B-A37E-66F4807C2358}" srcOrd="23" destOrd="0" presId="urn:microsoft.com/office/officeart/2005/8/layout/vList5"/>
    <dgm:cxn modelId="{0DDF4FEF-ECD3-4861-A6B3-252F4750DE4B}" type="presParOf" srcId="{C709A1F4-7253-4F59-8B9A-DA00EB2C644F}" destId="{1D350392-8BC3-466C-B2BA-8A59D81DA634}" srcOrd="24" destOrd="0" presId="urn:microsoft.com/office/officeart/2005/8/layout/vList5"/>
    <dgm:cxn modelId="{A83FEF56-21F7-4743-B072-D3DE164E0001}"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1BB7B8-9057-47FE-A283-20BB3C8D34CE}" type="doc">
      <dgm:prSet loTypeId="urn:microsoft.com/office/officeart/2005/8/layout/vList5" loCatId="list" qsTypeId="urn:microsoft.com/office/officeart/2005/8/quickstyle/3d1" qsCatId="3D" csTypeId="urn:microsoft.com/office/officeart/2005/8/colors/accent0_1" csCatId="mainScheme" phldr="1"/>
      <dgm:spPr/>
      <dgm:t>
        <a:bodyPr/>
        <a:lstStyle/>
        <a:p>
          <a:pPr rtl="1"/>
          <a:endParaRPr lang="fa-IR"/>
        </a:p>
      </dgm:t>
    </dgm:pt>
    <dgm:pt modelId="{A399ECDC-A289-4D79-83F1-232EC862B845}">
      <dgm:prSet custT="1"/>
      <dgm:spPr/>
      <dgm:t>
        <a:bodyPr/>
        <a:lstStyle/>
        <a:p>
          <a:pPr algn="justLow" rtl="1"/>
          <a:r>
            <a:rPr lang="fa-IR" sz="1800" b="1" dirty="0" smtClean="0">
              <a:solidFill>
                <a:srgbClr val="008000"/>
              </a:solidFill>
              <a:cs typeface="B Titr" pitchFamily="2" charset="-78"/>
            </a:rPr>
            <a:t>1. عفت بينايي</a:t>
          </a:r>
          <a:endParaRPr lang="fa-IR" sz="2400" dirty="0">
            <a:solidFill>
              <a:srgbClr val="008000"/>
            </a:solidFill>
            <a:cs typeface="B Titr" pitchFamily="2" charset="-78"/>
          </a:endParaRPr>
        </a:p>
      </dgm:t>
    </dgm:pt>
    <dgm:pt modelId="{2F25094D-1D9F-4F42-BFD6-ACD6E883C647}" type="parTrans" cxnId="{EE54C9DC-D985-4AC5-AC84-A2DD29955403}">
      <dgm:prSet/>
      <dgm:spPr/>
      <dgm:t>
        <a:bodyPr/>
        <a:lstStyle/>
        <a:p>
          <a:pPr algn="justLow" rtl="1"/>
          <a:endParaRPr lang="fa-IR">
            <a:solidFill>
              <a:srgbClr val="008000"/>
            </a:solidFill>
            <a:cs typeface="B Titr" pitchFamily="2" charset="-78"/>
          </a:endParaRPr>
        </a:p>
      </dgm:t>
    </dgm:pt>
    <dgm:pt modelId="{4B8B074F-2825-4C5D-8FEA-80E00A6AC5A7}" type="sibTrans" cxnId="{EE54C9DC-D985-4AC5-AC84-A2DD29955403}">
      <dgm:prSet/>
      <dgm:spPr/>
      <dgm:t>
        <a:bodyPr/>
        <a:lstStyle/>
        <a:p>
          <a:pPr algn="justLow" rtl="1"/>
          <a:endParaRPr lang="fa-IR">
            <a:solidFill>
              <a:srgbClr val="008000"/>
            </a:solidFill>
            <a:cs typeface="B Titr" pitchFamily="2" charset="-78"/>
          </a:endParaRPr>
        </a:p>
      </dgm:t>
    </dgm:pt>
    <dgm:pt modelId="{3E9D6F3A-B953-4D2D-992D-6412DC44B3FB}">
      <dgm:prSet custT="1"/>
      <dgm:spPr/>
      <dgm:t>
        <a:bodyPr/>
        <a:lstStyle/>
        <a:p>
          <a:pPr algn="justLow" rtl="1"/>
          <a:r>
            <a:rPr lang="fa-IR" sz="1800" b="1" dirty="0" smtClean="0">
              <a:solidFill>
                <a:srgbClr val="008000"/>
              </a:solidFill>
              <a:cs typeface="B Titr" pitchFamily="2" charset="-78"/>
            </a:rPr>
            <a:t>2. عفت گويايي</a:t>
          </a:r>
          <a:endParaRPr lang="fa-IR" sz="1800" dirty="0">
            <a:solidFill>
              <a:srgbClr val="008000"/>
            </a:solidFill>
            <a:cs typeface="B Titr" pitchFamily="2" charset="-78"/>
          </a:endParaRPr>
        </a:p>
      </dgm:t>
    </dgm:pt>
    <dgm:pt modelId="{B4430913-991E-4698-B41E-A6F2E754C3B8}" type="parTrans" cxnId="{9B59BC09-6605-4BE8-8ADD-869B120CA325}">
      <dgm:prSet/>
      <dgm:spPr/>
      <dgm:t>
        <a:bodyPr/>
        <a:lstStyle/>
        <a:p>
          <a:pPr algn="justLow" rtl="1"/>
          <a:endParaRPr lang="fa-IR">
            <a:solidFill>
              <a:srgbClr val="008000"/>
            </a:solidFill>
            <a:cs typeface="B Titr" pitchFamily="2" charset="-78"/>
          </a:endParaRPr>
        </a:p>
      </dgm:t>
    </dgm:pt>
    <dgm:pt modelId="{607C0BF8-30CF-45B9-A785-E31B5CB31228}" type="sibTrans" cxnId="{9B59BC09-6605-4BE8-8ADD-869B120CA325}">
      <dgm:prSet/>
      <dgm:spPr/>
      <dgm:t>
        <a:bodyPr/>
        <a:lstStyle/>
        <a:p>
          <a:pPr algn="justLow" rtl="1"/>
          <a:endParaRPr lang="fa-IR">
            <a:solidFill>
              <a:srgbClr val="008000"/>
            </a:solidFill>
            <a:cs typeface="B Titr" pitchFamily="2" charset="-78"/>
          </a:endParaRPr>
        </a:p>
      </dgm:t>
    </dgm:pt>
    <dgm:pt modelId="{3F11BDCB-6975-4806-8034-CA1A2CF19B92}">
      <dgm:prSet custT="1"/>
      <dgm:spPr/>
      <dgm:t>
        <a:bodyPr/>
        <a:lstStyle/>
        <a:p>
          <a:pPr algn="justLow" rtl="1"/>
          <a:r>
            <a:rPr lang="fa-IR" sz="1800" b="1" dirty="0" smtClean="0">
              <a:solidFill>
                <a:srgbClr val="008000"/>
              </a:solidFill>
              <a:cs typeface="B Titr" pitchFamily="2" charset="-78"/>
            </a:rPr>
            <a:t>3. عفت شنوايي</a:t>
          </a:r>
          <a:endParaRPr lang="fa-IR" sz="1800" dirty="0">
            <a:solidFill>
              <a:srgbClr val="008000"/>
            </a:solidFill>
            <a:cs typeface="B Titr" pitchFamily="2" charset="-78"/>
          </a:endParaRPr>
        </a:p>
      </dgm:t>
    </dgm:pt>
    <dgm:pt modelId="{31D5D1CA-5BB3-48D3-8097-12F95D2D1604}" type="parTrans" cxnId="{D7A11923-AFC4-4608-A375-7008078856F3}">
      <dgm:prSet/>
      <dgm:spPr/>
      <dgm:t>
        <a:bodyPr/>
        <a:lstStyle/>
        <a:p>
          <a:pPr algn="justLow" rtl="1"/>
          <a:endParaRPr lang="fa-IR">
            <a:solidFill>
              <a:srgbClr val="008000"/>
            </a:solidFill>
            <a:cs typeface="B Titr" pitchFamily="2" charset="-78"/>
          </a:endParaRPr>
        </a:p>
      </dgm:t>
    </dgm:pt>
    <dgm:pt modelId="{A3C7028F-23DE-4858-8779-DFA59D4FD191}" type="sibTrans" cxnId="{D7A11923-AFC4-4608-A375-7008078856F3}">
      <dgm:prSet/>
      <dgm:spPr/>
      <dgm:t>
        <a:bodyPr/>
        <a:lstStyle/>
        <a:p>
          <a:pPr algn="justLow" rtl="1"/>
          <a:endParaRPr lang="fa-IR">
            <a:solidFill>
              <a:srgbClr val="008000"/>
            </a:solidFill>
            <a:cs typeface="B Titr" pitchFamily="2" charset="-78"/>
          </a:endParaRPr>
        </a:p>
      </dgm:t>
    </dgm:pt>
    <dgm:pt modelId="{F84C2E49-157C-4C53-AFDD-3E033E215EA1}">
      <dgm:prSet custT="1"/>
      <dgm:spPr/>
      <dgm:t>
        <a:bodyPr/>
        <a:lstStyle/>
        <a:p>
          <a:pPr algn="justLow" rtl="1"/>
          <a:r>
            <a:rPr lang="fa-IR" sz="1800" b="1" dirty="0" smtClean="0">
              <a:solidFill>
                <a:srgbClr val="008000"/>
              </a:solidFill>
              <a:cs typeface="B Titr" pitchFamily="2" charset="-78"/>
            </a:rPr>
            <a:t>4. عفت چشايي(عفت بطن و شكم)</a:t>
          </a:r>
          <a:endParaRPr lang="fa-IR" sz="1800" dirty="0">
            <a:solidFill>
              <a:srgbClr val="008000"/>
            </a:solidFill>
            <a:cs typeface="B Titr" pitchFamily="2" charset="-78"/>
          </a:endParaRPr>
        </a:p>
      </dgm:t>
    </dgm:pt>
    <dgm:pt modelId="{B8CAE069-F77D-4CA9-B927-0A3E46B3EF95}" type="parTrans" cxnId="{81982B33-D623-4749-B565-8FC82CBD683E}">
      <dgm:prSet/>
      <dgm:spPr/>
      <dgm:t>
        <a:bodyPr/>
        <a:lstStyle/>
        <a:p>
          <a:pPr algn="justLow" rtl="1"/>
          <a:endParaRPr lang="fa-IR">
            <a:solidFill>
              <a:srgbClr val="008000"/>
            </a:solidFill>
            <a:cs typeface="B Titr" pitchFamily="2" charset="-78"/>
          </a:endParaRPr>
        </a:p>
      </dgm:t>
    </dgm:pt>
    <dgm:pt modelId="{F1A83293-FB12-48EA-A84A-B1D2B0401E37}" type="sibTrans" cxnId="{81982B33-D623-4749-B565-8FC82CBD683E}">
      <dgm:prSet/>
      <dgm:spPr/>
      <dgm:t>
        <a:bodyPr/>
        <a:lstStyle/>
        <a:p>
          <a:pPr algn="justLow" rtl="1"/>
          <a:endParaRPr lang="fa-IR">
            <a:solidFill>
              <a:srgbClr val="008000"/>
            </a:solidFill>
            <a:cs typeface="B Titr" pitchFamily="2" charset="-78"/>
          </a:endParaRPr>
        </a:p>
      </dgm:t>
    </dgm:pt>
    <dgm:pt modelId="{DF8265DA-DCEA-4AF6-BC52-210A8386EE9C}">
      <dgm:prSet custT="1"/>
      <dgm:spPr/>
      <dgm:t>
        <a:bodyPr/>
        <a:lstStyle/>
        <a:p>
          <a:pPr algn="justLow" rtl="1"/>
          <a:r>
            <a:rPr lang="fa-IR" sz="1800" b="1" dirty="0" smtClean="0">
              <a:solidFill>
                <a:srgbClr val="008000"/>
              </a:solidFill>
              <a:cs typeface="B Titr" pitchFamily="2" charset="-78"/>
            </a:rPr>
            <a:t>5. عفت بويايي</a:t>
          </a:r>
          <a:endParaRPr lang="fa-IR" sz="1800" dirty="0">
            <a:solidFill>
              <a:srgbClr val="008000"/>
            </a:solidFill>
            <a:cs typeface="B Titr" pitchFamily="2" charset="-78"/>
          </a:endParaRPr>
        </a:p>
      </dgm:t>
    </dgm:pt>
    <dgm:pt modelId="{B3389F46-E5B9-430F-8209-396F8E21DC87}" type="parTrans" cxnId="{C1EE766F-4F33-495C-997C-03243B74AAF5}">
      <dgm:prSet/>
      <dgm:spPr/>
      <dgm:t>
        <a:bodyPr/>
        <a:lstStyle/>
        <a:p>
          <a:pPr algn="justLow" rtl="1"/>
          <a:endParaRPr lang="fa-IR">
            <a:solidFill>
              <a:srgbClr val="008000"/>
            </a:solidFill>
            <a:cs typeface="B Titr" pitchFamily="2" charset="-78"/>
          </a:endParaRPr>
        </a:p>
      </dgm:t>
    </dgm:pt>
    <dgm:pt modelId="{425F4B67-0338-45C0-BC7B-C3476C6FB00C}" type="sibTrans" cxnId="{C1EE766F-4F33-495C-997C-03243B74AAF5}">
      <dgm:prSet/>
      <dgm:spPr/>
      <dgm:t>
        <a:bodyPr/>
        <a:lstStyle/>
        <a:p>
          <a:pPr algn="justLow" rtl="1"/>
          <a:endParaRPr lang="fa-IR">
            <a:solidFill>
              <a:srgbClr val="008000"/>
            </a:solidFill>
            <a:cs typeface="B Titr" pitchFamily="2" charset="-78"/>
          </a:endParaRPr>
        </a:p>
      </dgm:t>
    </dgm:pt>
    <dgm:pt modelId="{1D7511FC-F68D-4E58-A7D9-6D3656C4A89E}">
      <dgm:prSet custT="1"/>
      <dgm:spPr/>
      <dgm:t>
        <a:bodyPr/>
        <a:lstStyle/>
        <a:p>
          <a:pPr algn="justLow" rtl="1"/>
          <a:r>
            <a:rPr lang="fa-IR" sz="1800" b="1" dirty="0" smtClean="0">
              <a:solidFill>
                <a:srgbClr val="FF0000"/>
              </a:solidFill>
              <a:cs typeface="B Titr" pitchFamily="2" charset="-78"/>
            </a:rPr>
            <a:t>6. عفت بساوايي</a:t>
          </a:r>
          <a:endParaRPr lang="fa-IR" sz="1800" dirty="0">
            <a:solidFill>
              <a:srgbClr val="FF0000"/>
            </a:solidFill>
            <a:cs typeface="B Titr" pitchFamily="2" charset="-78"/>
          </a:endParaRPr>
        </a:p>
      </dgm:t>
    </dgm:pt>
    <dgm:pt modelId="{A0FE2122-0299-4572-ABF3-4C4F0ED97701}" type="parTrans" cxnId="{B4B9EF37-BC4E-41AD-8C48-9D8102348DE4}">
      <dgm:prSet/>
      <dgm:spPr/>
      <dgm:t>
        <a:bodyPr/>
        <a:lstStyle/>
        <a:p>
          <a:pPr algn="justLow" rtl="1"/>
          <a:endParaRPr lang="fa-IR">
            <a:solidFill>
              <a:srgbClr val="008000"/>
            </a:solidFill>
            <a:cs typeface="B Titr" pitchFamily="2" charset="-78"/>
          </a:endParaRPr>
        </a:p>
      </dgm:t>
    </dgm:pt>
    <dgm:pt modelId="{B27F67AC-B38A-45B4-BBF3-B52A695C3E62}" type="sibTrans" cxnId="{B4B9EF37-BC4E-41AD-8C48-9D8102348DE4}">
      <dgm:prSet/>
      <dgm:spPr/>
      <dgm:t>
        <a:bodyPr/>
        <a:lstStyle/>
        <a:p>
          <a:pPr algn="justLow" rtl="1"/>
          <a:endParaRPr lang="fa-IR">
            <a:solidFill>
              <a:srgbClr val="008000"/>
            </a:solidFill>
            <a:cs typeface="B Titr" pitchFamily="2" charset="-78"/>
          </a:endParaRPr>
        </a:p>
      </dgm:t>
    </dgm:pt>
    <dgm:pt modelId="{C7A7F9F5-9A3A-4338-B490-79F1F6E358B2}">
      <dgm:prSet custT="1"/>
      <dgm:spPr/>
      <dgm:t>
        <a:bodyPr/>
        <a:lstStyle/>
        <a:p>
          <a:pPr algn="justLow" rtl="1"/>
          <a:r>
            <a:rPr lang="fa-IR" sz="1800" b="1" dirty="0" smtClean="0">
              <a:solidFill>
                <a:srgbClr val="008000"/>
              </a:solidFill>
              <a:cs typeface="B Titr" pitchFamily="2" charset="-78"/>
            </a:rPr>
            <a:t>7. عفت در پوشش</a:t>
          </a:r>
          <a:endParaRPr lang="fa-IR" sz="1800" dirty="0">
            <a:solidFill>
              <a:srgbClr val="008000"/>
            </a:solidFill>
            <a:cs typeface="B Titr" pitchFamily="2" charset="-78"/>
          </a:endParaRPr>
        </a:p>
      </dgm:t>
    </dgm:pt>
    <dgm:pt modelId="{6E09216C-A5C7-4814-905E-97BD37F2019A}" type="parTrans" cxnId="{0C6BB3BE-AD4B-420E-B237-EA7E5E9B9738}">
      <dgm:prSet/>
      <dgm:spPr/>
      <dgm:t>
        <a:bodyPr/>
        <a:lstStyle/>
        <a:p>
          <a:pPr algn="justLow" rtl="1"/>
          <a:endParaRPr lang="fa-IR">
            <a:solidFill>
              <a:srgbClr val="008000"/>
            </a:solidFill>
            <a:cs typeface="B Titr" pitchFamily="2" charset="-78"/>
          </a:endParaRPr>
        </a:p>
      </dgm:t>
    </dgm:pt>
    <dgm:pt modelId="{7E5B5040-8DA8-4118-BA85-18253DE9ADF2}" type="sibTrans" cxnId="{0C6BB3BE-AD4B-420E-B237-EA7E5E9B9738}">
      <dgm:prSet/>
      <dgm:spPr/>
      <dgm:t>
        <a:bodyPr/>
        <a:lstStyle/>
        <a:p>
          <a:pPr algn="justLow" rtl="1"/>
          <a:endParaRPr lang="fa-IR">
            <a:solidFill>
              <a:srgbClr val="008000"/>
            </a:solidFill>
            <a:cs typeface="B Titr" pitchFamily="2" charset="-78"/>
          </a:endParaRPr>
        </a:p>
      </dgm:t>
    </dgm:pt>
    <dgm:pt modelId="{0D87C56B-18AF-4A99-A604-F221CB8ED5E9}">
      <dgm:prSet custT="1"/>
      <dgm:spPr/>
      <dgm:t>
        <a:bodyPr/>
        <a:lstStyle/>
        <a:p>
          <a:pPr algn="justLow" rtl="1"/>
          <a:r>
            <a:rPr lang="fa-IR" sz="1800" b="1" dirty="0" smtClean="0">
              <a:solidFill>
                <a:srgbClr val="008000"/>
              </a:solidFill>
              <a:cs typeface="B Titr" pitchFamily="2" charset="-78"/>
            </a:rPr>
            <a:t>8. عفت در خلوت</a:t>
          </a:r>
          <a:endParaRPr lang="fa-IR" sz="1800" dirty="0">
            <a:solidFill>
              <a:srgbClr val="008000"/>
            </a:solidFill>
            <a:cs typeface="B Titr" pitchFamily="2" charset="-78"/>
          </a:endParaRPr>
        </a:p>
      </dgm:t>
    </dgm:pt>
    <dgm:pt modelId="{BDD474F4-9BAD-4506-918B-3A603AD5649F}" type="parTrans" cxnId="{E32B91F1-6726-4B04-99BE-3CE0112F0661}">
      <dgm:prSet/>
      <dgm:spPr/>
      <dgm:t>
        <a:bodyPr/>
        <a:lstStyle/>
        <a:p>
          <a:pPr algn="justLow" rtl="1"/>
          <a:endParaRPr lang="fa-IR">
            <a:solidFill>
              <a:srgbClr val="008000"/>
            </a:solidFill>
            <a:cs typeface="B Titr" pitchFamily="2" charset="-78"/>
          </a:endParaRPr>
        </a:p>
      </dgm:t>
    </dgm:pt>
    <dgm:pt modelId="{DAC67BA4-1F4D-4272-BA09-3FF89F16412A}" type="sibTrans" cxnId="{E32B91F1-6726-4B04-99BE-3CE0112F0661}">
      <dgm:prSet/>
      <dgm:spPr/>
      <dgm:t>
        <a:bodyPr/>
        <a:lstStyle/>
        <a:p>
          <a:pPr algn="justLow" rtl="1"/>
          <a:endParaRPr lang="fa-IR">
            <a:solidFill>
              <a:srgbClr val="008000"/>
            </a:solidFill>
            <a:cs typeface="B Titr" pitchFamily="2" charset="-78"/>
          </a:endParaRPr>
        </a:p>
      </dgm:t>
    </dgm:pt>
    <dgm:pt modelId="{EB96DE8B-B2AA-41B8-A039-B04FB1186E39}">
      <dgm:prSet custT="1"/>
      <dgm:spPr/>
      <dgm:t>
        <a:bodyPr/>
        <a:lstStyle/>
        <a:p>
          <a:pPr algn="justLow" rtl="1"/>
          <a:r>
            <a:rPr lang="fa-IR" sz="1800" b="1" dirty="0" smtClean="0">
              <a:solidFill>
                <a:srgbClr val="008000"/>
              </a:solidFill>
              <a:cs typeface="B Titr" pitchFamily="2" charset="-78"/>
            </a:rPr>
            <a:t>9. عفت در اختلاط</a:t>
          </a:r>
          <a:endParaRPr lang="fa-IR" sz="1800" dirty="0">
            <a:solidFill>
              <a:srgbClr val="008000"/>
            </a:solidFill>
            <a:cs typeface="B Titr" pitchFamily="2" charset="-78"/>
          </a:endParaRPr>
        </a:p>
      </dgm:t>
    </dgm:pt>
    <dgm:pt modelId="{8F8F9153-F7C7-4317-9BCD-67E726BBC073}" type="parTrans" cxnId="{CA2BFD41-4909-468F-81DF-F3A78BCCF2FD}">
      <dgm:prSet/>
      <dgm:spPr/>
      <dgm:t>
        <a:bodyPr/>
        <a:lstStyle/>
        <a:p>
          <a:pPr algn="justLow" rtl="1"/>
          <a:endParaRPr lang="fa-IR">
            <a:solidFill>
              <a:srgbClr val="008000"/>
            </a:solidFill>
            <a:cs typeface="B Titr" pitchFamily="2" charset="-78"/>
          </a:endParaRPr>
        </a:p>
      </dgm:t>
    </dgm:pt>
    <dgm:pt modelId="{DD8571C3-4100-43D1-BE69-7AD8944AB809}" type="sibTrans" cxnId="{CA2BFD41-4909-468F-81DF-F3A78BCCF2FD}">
      <dgm:prSet/>
      <dgm:spPr/>
      <dgm:t>
        <a:bodyPr/>
        <a:lstStyle/>
        <a:p>
          <a:pPr algn="justLow" rtl="1"/>
          <a:endParaRPr lang="fa-IR">
            <a:solidFill>
              <a:srgbClr val="008000"/>
            </a:solidFill>
            <a:cs typeface="B Titr" pitchFamily="2" charset="-78"/>
          </a:endParaRPr>
        </a:p>
      </dgm:t>
    </dgm:pt>
    <dgm:pt modelId="{8A3D0DC5-0B87-41EA-B673-0F458FC79A27}">
      <dgm:prSet custT="1"/>
      <dgm:spPr/>
      <dgm:t>
        <a:bodyPr/>
        <a:lstStyle/>
        <a:p>
          <a:pPr algn="justLow" rtl="1"/>
          <a:r>
            <a:rPr lang="fa-IR" sz="1800" b="1" dirty="0" smtClean="0">
              <a:solidFill>
                <a:srgbClr val="008000"/>
              </a:solidFill>
              <a:cs typeface="B Titr" pitchFamily="2" charset="-78"/>
            </a:rPr>
            <a:t>10. عفت در معماري</a:t>
          </a:r>
          <a:endParaRPr lang="fa-IR" sz="1800" dirty="0">
            <a:solidFill>
              <a:srgbClr val="008000"/>
            </a:solidFill>
            <a:cs typeface="B Titr" pitchFamily="2" charset="-78"/>
          </a:endParaRPr>
        </a:p>
      </dgm:t>
    </dgm:pt>
    <dgm:pt modelId="{43B07F0A-BE28-413C-823A-95E4A50B292C}" type="parTrans" cxnId="{83937DE7-20B7-4424-A970-67FC607234E6}">
      <dgm:prSet/>
      <dgm:spPr/>
      <dgm:t>
        <a:bodyPr/>
        <a:lstStyle/>
        <a:p>
          <a:pPr algn="justLow" rtl="1"/>
          <a:endParaRPr lang="fa-IR">
            <a:solidFill>
              <a:srgbClr val="008000"/>
            </a:solidFill>
            <a:cs typeface="B Titr" pitchFamily="2" charset="-78"/>
          </a:endParaRPr>
        </a:p>
      </dgm:t>
    </dgm:pt>
    <dgm:pt modelId="{613CBF28-B9AF-46D7-ACF0-7B46AEE0666A}" type="sibTrans" cxnId="{83937DE7-20B7-4424-A970-67FC607234E6}">
      <dgm:prSet/>
      <dgm:spPr/>
      <dgm:t>
        <a:bodyPr/>
        <a:lstStyle/>
        <a:p>
          <a:pPr algn="justLow" rtl="1"/>
          <a:endParaRPr lang="fa-IR">
            <a:solidFill>
              <a:srgbClr val="008000"/>
            </a:solidFill>
            <a:cs typeface="B Titr" pitchFamily="2" charset="-78"/>
          </a:endParaRPr>
        </a:p>
      </dgm:t>
    </dgm:pt>
    <dgm:pt modelId="{13CD06B4-9304-471E-9FF3-67473043F53C}">
      <dgm:prSet custT="1"/>
      <dgm:spPr/>
      <dgm:t>
        <a:bodyPr/>
        <a:lstStyle/>
        <a:p>
          <a:pPr algn="justLow" rtl="1"/>
          <a:r>
            <a:rPr lang="fa-IR" sz="1800" b="1" dirty="0" smtClean="0">
              <a:solidFill>
                <a:srgbClr val="008000"/>
              </a:solidFill>
              <a:cs typeface="B Titr" pitchFamily="2" charset="-78"/>
            </a:rPr>
            <a:t>11. عفت در رفتار</a:t>
          </a:r>
          <a:endParaRPr lang="fa-IR" sz="1800" dirty="0">
            <a:solidFill>
              <a:srgbClr val="008000"/>
            </a:solidFill>
            <a:cs typeface="B Titr" pitchFamily="2" charset="-78"/>
          </a:endParaRPr>
        </a:p>
      </dgm:t>
    </dgm:pt>
    <dgm:pt modelId="{14B652B1-1032-42FE-B3FB-2F732E0B8065}" type="parTrans" cxnId="{9D550530-C0BC-4AA7-923A-CFAE39C584D3}">
      <dgm:prSet/>
      <dgm:spPr/>
      <dgm:t>
        <a:bodyPr/>
        <a:lstStyle/>
        <a:p>
          <a:pPr algn="justLow" rtl="1"/>
          <a:endParaRPr lang="fa-IR">
            <a:solidFill>
              <a:srgbClr val="008000"/>
            </a:solidFill>
            <a:cs typeface="B Titr" pitchFamily="2" charset="-78"/>
          </a:endParaRPr>
        </a:p>
      </dgm:t>
    </dgm:pt>
    <dgm:pt modelId="{80CB97FD-D91D-43CB-9731-AA8559403ACB}" type="sibTrans" cxnId="{9D550530-C0BC-4AA7-923A-CFAE39C584D3}">
      <dgm:prSet/>
      <dgm:spPr/>
      <dgm:t>
        <a:bodyPr/>
        <a:lstStyle/>
        <a:p>
          <a:pPr algn="justLow" rtl="1"/>
          <a:endParaRPr lang="fa-IR">
            <a:solidFill>
              <a:srgbClr val="008000"/>
            </a:solidFill>
            <a:cs typeface="B Titr" pitchFamily="2" charset="-78"/>
          </a:endParaRPr>
        </a:p>
      </dgm:t>
    </dgm:pt>
    <dgm:pt modelId="{7161B9F4-73AA-4632-A1C0-01063B3FFD56}">
      <dgm:prSet custT="1"/>
      <dgm:spPr/>
      <dgm:t>
        <a:bodyPr/>
        <a:lstStyle/>
        <a:p>
          <a:pPr algn="justLow" rtl="1"/>
          <a:r>
            <a:rPr lang="fa-IR" sz="1600" b="1" dirty="0" smtClean="0">
              <a:solidFill>
                <a:srgbClr val="008000"/>
              </a:solidFill>
              <a:cs typeface="B Titr" pitchFamily="2" charset="-78"/>
            </a:rPr>
            <a:t>12. عفت خيال و افكار</a:t>
          </a:r>
          <a:endParaRPr lang="fa-IR" sz="1600" dirty="0">
            <a:solidFill>
              <a:srgbClr val="008000"/>
            </a:solidFill>
            <a:cs typeface="B Titr" pitchFamily="2" charset="-78"/>
          </a:endParaRPr>
        </a:p>
      </dgm:t>
    </dgm:pt>
    <dgm:pt modelId="{B6982D06-48A8-468C-BDC8-9C11E1B6C494}" type="parTrans" cxnId="{1E4BF9AB-F105-49C5-9CF5-09009A731A2E}">
      <dgm:prSet/>
      <dgm:spPr/>
      <dgm:t>
        <a:bodyPr/>
        <a:lstStyle/>
        <a:p>
          <a:pPr algn="justLow" rtl="1"/>
          <a:endParaRPr lang="fa-IR">
            <a:solidFill>
              <a:srgbClr val="008000"/>
            </a:solidFill>
            <a:cs typeface="B Titr" pitchFamily="2" charset="-78"/>
          </a:endParaRPr>
        </a:p>
      </dgm:t>
    </dgm:pt>
    <dgm:pt modelId="{7F0DE0B4-F8C3-4BC8-8F15-51AB954C914E}" type="sibTrans" cxnId="{1E4BF9AB-F105-49C5-9CF5-09009A731A2E}">
      <dgm:prSet/>
      <dgm:spPr/>
      <dgm:t>
        <a:bodyPr/>
        <a:lstStyle/>
        <a:p>
          <a:pPr algn="justLow" rtl="1"/>
          <a:endParaRPr lang="fa-IR">
            <a:solidFill>
              <a:srgbClr val="008000"/>
            </a:solidFill>
            <a:cs typeface="B Titr" pitchFamily="2" charset="-78"/>
          </a:endParaRPr>
        </a:p>
      </dgm:t>
    </dgm:pt>
    <dgm:pt modelId="{E8929BA2-C885-48C3-8FD0-BDCCB865A63F}">
      <dgm:prSet custT="1"/>
      <dgm:spPr/>
      <dgm:t>
        <a:bodyPr/>
        <a:lstStyle/>
        <a:p>
          <a:pPr algn="justLow" rtl="1"/>
          <a:r>
            <a:rPr lang="fa-IR" sz="1600" b="1" dirty="0" smtClean="0">
              <a:solidFill>
                <a:srgbClr val="008000"/>
              </a:solidFill>
              <a:cs typeface="B Titr" pitchFamily="2" charset="-78"/>
            </a:rPr>
            <a:t>13. عفت در دوستی و ارتباط</a:t>
          </a:r>
          <a:endParaRPr lang="fa-IR" sz="1200" dirty="0">
            <a:solidFill>
              <a:srgbClr val="008000"/>
            </a:solidFill>
            <a:cs typeface="B Titr" pitchFamily="2" charset="-78"/>
          </a:endParaRPr>
        </a:p>
      </dgm:t>
    </dgm:pt>
    <dgm:pt modelId="{2A8473B3-7CC5-44E8-93FE-19D2AF12E526}" type="parTrans" cxnId="{1A8F90EA-1621-437B-A5B4-4527BEA2B14F}">
      <dgm:prSet/>
      <dgm:spPr/>
      <dgm:t>
        <a:bodyPr/>
        <a:lstStyle/>
        <a:p>
          <a:pPr algn="justLow" rtl="1"/>
          <a:endParaRPr lang="fa-IR">
            <a:solidFill>
              <a:srgbClr val="008000"/>
            </a:solidFill>
            <a:cs typeface="B Titr" pitchFamily="2" charset="-78"/>
          </a:endParaRPr>
        </a:p>
      </dgm:t>
    </dgm:pt>
    <dgm:pt modelId="{49BED850-519B-486D-B5C4-60A51C1E4FFB}" type="sibTrans" cxnId="{1A8F90EA-1621-437B-A5B4-4527BEA2B14F}">
      <dgm:prSet/>
      <dgm:spPr/>
      <dgm:t>
        <a:bodyPr/>
        <a:lstStyle/>
        <a:p>
          <a:pPr algn="justLow" rtl="1"/>
          <a:endParaRPr lang="fa-IR">
            <a:solidFill>
              <a:srgbClr val="008000"/>
            </a:solidFill>
            <a:cs typeface="B Titr" pitchFamily="2" charset="-78"/>
          </a:endParaRPr>
        </a:p>
      </dgm:t>
    </dgm:pt>
    <dgm:pt modelId="{C709A1F4-7253-4F59-8B9A-DA00EB2C644F}" type="pres">
      <dgm:prSet presAssocID="{151BB7B8-9057-47FE-A283-20BB3C8D34CE}" presName="Name0" presStyleCnt="0">
        <dgm:presLayoutVars>
          <dgm:dir/>
          <dgm:animLvl val="lvl"/>
          <dgm:resizeHandles val="exact"/>
        </dgm:presLayoutVars>
      </dgm:prSet>
      <dgm:spPr/>
      <dgm:t>
        <a:bodyPr/>
        <a:lstStyle/>
        <a:p>
          <a:pPr rtl="1"/>
          <a:endParaRPr lang="fa-IR"/>
        </a:p>
      </dgm:t>
    </dgm:pt>
    <dgm:pt modelId="{5479C3A8-D69E-4133-87EF-65C473DEABF3}" type="pres">
      <dgm:prSet presAssocID="{A399ECDC-A289-4D79-83F1-232EC862B845}" presName="linNode" presStyleCnt="0"/>
      <dgm:spPr/>
      <dgm:t>
        <a:bodyPr/>
        <a:lstStyle/>
        <a:p>
          <a:pPr rtl="1"/>
          <a:endParaRPr lang="fa-IR"/>
        </a:p>
      </dgm:t>
    </dgm:pt>
    <dgm:pt modelId="{D1F8C9AE-C1CA-433E-8C13-6BF0EA23A677}" type="pres">
      <dgm:prSet presAssocID="{A399ECDC-A289-4D79-83F1-232EC862B845}" presName="parentText" presStyleLbl="node1" presStyleIdx="0" presStyleCnt="13" custLinFactNeighborY="-15862">
        <dgm:presLayoutVars>
          <dgm:chMax val="1"/>
          <dgm:bulletEnabled val="1"/>
        </dgm:presLayoutVars>
      </dgm:prSet>
      <dgm:spPr/>
      <dgm:t>
        <a:bodyPr/>
        <a:lstStyle/>
        <a:p>
          <a:pPr rtl="1"/>
          <a:endParaRPr lang="fa-IR"/>
        </a:p>
      </dgm:t>
    </dgm:pt>
    <dgm:pt modelId="{4BAE3F74-AD96-4416-978C-1A4DC2351D55}" type="pres">
      <dgm:prSet presAssocID="{4B8B074F-2825-4C5D-8FEA-80E00A6AC5A7}" presName="sp" presStyleCnt="0"/>
      <dgm:spPr/>
      <dgm:t>
        <a:bodyPr/>
        <a:lstStyle/>
        <a:p>
          <a:pPr rtl="1"/>
          <a:endParaRPr lang="fa-IR"/>
        </a:p>
      </dgm:t>
    </dgm:pt>
    <dgm:pt modelId="{35CAF137-A6EF-404C-BB55-442AE00F02B8}" type="pres">
      <dgm:prSet presAssocID="{3E9D6F3A-B953-4D2D-992D-6412DC44B3FB}" presName="linNode" presStyleCnt="0"/>
      <dgm:spPr/>
      <dgm:t>
        <a:bodyPr/>
        <a:lstStyle/>
        <a:p>
          <a:pPr rtl="1"/>
          <a:endParaRPr lang="fa-IR"/>
        </a:p>
      </dgm:t>
    </dgm:pt>
    <dgm:pt modelId="{B812CB21-EEF4-4DB7-9BC4-5FA3D5287F92}" type="pres">
      <dgm:prSet presAssocID="{3E9D6F3A-B953-4D2D-992D-6412DC44B3FB}" presName="parentText" presStyleLbl="node1" presStyleIdx="1" presStyleCnt="13">
        <dgm:presLayoutVars>
          <dgm:chMax val="1"/>
          <dgm:bulletEnabled val="1"/>
        </dgm:presLayoutVars>
      </dgm:prSet>
      <dgm:spPr/>
      <dgm:t>
        <a:bodyPr/>
        <a:lstStyle/>
        <a:p>
          <a:pPr rtl="1"/>
          <a:endParaRPr lang="fa-IR"/>
        </a:p>
      </dgm:t>
    </dgm:pt>
    <dgm:pt modelId="{3AFFE33B-9D71-41BC-AE21-48F7FA0273DD}" type="pres">
      <dgm:prSet presAssocID="{607C0BF8-30CF-45B9-A785-E31B5CB31228}" presName="sp" presStyleCnt="0"/>
      <dgm:spPr/>
      <dgm:t>
        <a:bodyPr/>
        <a:lstStyle/>
        <a:p>
          <a:pPr rtl="1"/>
          <a:endParaRPr lang="fa-IR"/>
        </a:p>
      </dgm:t>
    </dgm:pt>
    <dgm:pt modelId="{C2B41D18-962C-48B7-93BD-5E55176949C5}" type="pres">
      <dgm:prSet presAssocID="{3F11BDCB-6975-4806-8034-CA1A2CF19B92}" presName="linNode" presStyleCnt="0"/>
      <dgm:spPr/>
      <dgm:t>
        <a:bodyPr/>
        <a:lstStyle/>
        <a:p>
          <a:pPr rtl="1"/>
          <a:endParaRPr lang="fa-IR"/>
        </a:p>
      </dgm:t>
    </dgm:pt>
    <dgm:pt modelId="{6752F7E7-1C02-49E3-B01B-47E75754D31E}" type="pres">
      <dgm:prSet presAssocID="{3F11BDCB-6975-4806-8034-CA1A2CF19B92}" presName="parentText" presStyleLbl="node1" presStyleIdx="2" presStyleCnt="13">
        <dgm:presLayoutVars>
          <dgm:chMax val="1"/>
          <dgm:bulletEnabled val="1"/>
        </dgm:presLayoutVars>
      </dgm:prSet>
      <dgm:spPr/>
      <dgm:t>
        <a:bodyPr/>
        <a:lstStyle/>
        <a:p>
          <a:pPr rtl="1"/>
          <a:endParaRPr lang="fa-IR"/>
        </a:p>
      </dgm:t>
    </dgm:pt>
    <dgm:pt modelId="{073E2ADA-BABD-4E53-B66A-9EBA5454DF11}" type="pres">
      <dgm:prSet presAssocID="{A3C7028F-23DE-4858-8779-DFA59D4FD191}" presName="sp" presStyleCnt="0"/>
      <dgm:spPr/>
      <dgm:t>
        <a:bodyPr/>
        <a:lstStyle/>
        <a:p>
          <a:pPr rtl="1"/>
          <a:endParaRPr lang="fa-IR"/>
        </a:p>
      </dgm:t>
    </dgm:pt>
    <dgm:pt modelId="{3BF7BA89-5E5A-4AAF-986D-010BB5D87CF2}" type="pres">
      <dgm:prSet presAssocID="{F84C2E49-157C-4C53-AFDD-3E033E215EA1}" presName="linNode" presStyleCnt="0"/>
      <dgm:spPr/>
      <dgm:t>
        <a:bodyPr/>
        <a:lstStyle/>
        <a:p>
          <a:pPr rtl="1"/>
          <a:endParaRPr lang="fa-IR"/>
        </a:p>
      </dgm:t>
    </dgm:pt>
    <dgm:pt modelId="{933B9169-17F0-4B62-8F15-BA88CDEAB462}" type="pres">
      <dgm:prSet presAssocID="{F84C2E49-157C-4C53-AFDD-3E033E215EA1}" presName="parentText" presStyleLbl="node1" presStyleIdx="3" presStyleCnt="13">
        <dgm:presLayoutVars>
          <dgm:chMax val="1"/>
          <dgm:bulletEnabled val="1"/>
        </dgm:presLayoutVars>
      </dgm:prSet>
      <dgm:spPr/>
      <dgm:t>
        <a:bodyPr/>
        <a:lstStyle/>
        <a:p>
          <a:pPr rtl="1"/>
          <a:endParaRPr lang="fa-IR"/>
        </a:p>
      </dgm:t>
    </dgm:pt>
    <dgm:pt modelId="{A569F287-3273-4EC9-9CB0-6712001659DD}" type="pres">
      <dgm:prSet presAssocID="{F1A83293-FB12-48EA-A84A-B1D2B0401E37}" presName="sp" presStyleCnt="0"/>
      <dgm:spPr/>
      <dgm:t>
        <a:bodyPr/>
        <a:lstStyle/>
        <a:p>
          <a:pPr rtl="1"/>
          <a:endParaRPr lang="fa-IR"/>
        </a:p>
      </dgm:t>
    </dgm:pt>
    <dgm:pt modelId="{8186BBCD-1ECD-4821-AA2B-C4EE5BFDA907}" type="pres">
      <dgm:prSet presAssocID="{DF8265DA-DCEA-4AF6-BC52-210A8386EE9C}" presName="linNode" presStyleCnt="0"/>
      <dgm:spPr/>
      <dgm:t>
        <a:bodyPr/>
        <a:lstStyle/>
        <a:p>
          <a:pPr rtl="1"/>
          <a:endParaRPr lang="fa-IR"/>
        </a:p>
      </dgm:t>
    </dgm:pt>
    <dgm:pt modelId="{8C2E84DE-8167-43DA-9EEA-5B806F6116BC}" type="pres">
      <dgm:prSet presAssocID="{DF8265DA-DCEA-4AF6-BC52-210A8386EE9C}" presName="parentText" presStyleLbl="node1" presStyleIdx="4" presStyleCnt="13">
        <dgm:presLayoutVars>
          <dgm:chMax val="1"/>
          <dgm:bulletEnabled val="1"/>
        </dgm:presLayoutVars>
      </dgm:prSet>
      <dgm:spPr/>
      <dgm:t>
        <a:bodyPr/>
        <a:lstStyle/>
        <a:p>
          <a:pPr rtl="1"/>
          <a:endParaRPr lang="fa-IR"/>
        </a:p>
      </dgm:t>
    </dgm:pt>
    <dgm:pt modelId="{319B07D3-29F5-4733-939D-50CB0789596B}" type="pres">
      <dgm:prSet presAssocID="{425F4B67-0338-45C0-BC7B-C3476C6FB00C}" presName="sp" presStyleCnt="0"/>
      <dgm:spPr/>
      <dgm:t>
        <a:bodyPr/>
        <a:lstStyle/>
        <a:p>
          <a:pPr rtl="1"/>
          <a:endParaRPr lang="fa-IR"/>
        </a:p>
      </dgm:t>
    </dgm:pt>
    <dgm:pt modelId="{8C98E2DB-0BEF-447B-9F22-50C603702E1E}" type="pres">
      <dgm:prSet presAssocID="{1D7511FC-F68D-4E58-A7D9-6D3656C4A89E}" presName="linNode" presStyleCnt="0"/>
      <dgm:spPr/>
      <dgm:t>
        <a:bodyPr/>
        <a:lstStyle/>
        <a:p>
          <a:pPr rtl="1"/>
          <a:endParaRPr lang="fa-IR"/>
        </a:p>
      </dgm:t>
    </dgm:pt>
    <dgm:pt modelId="{DCDBE0FD-363E-4F46-94D5-B8A2B75D2551}" type="pres">
      <dgm:prSet presAssocID="{1D7511FC-F68D-4E58-A7D9-6D3656C4A89E}" presName="parentText" presStyleLbl="node1" presStyleIdx="5" presStyleCnt="13">
        <dgm:presLayoutVars>
          <dgm:chMax val="1"/>
          <dgm:bulletEnabled val="1"/>
        </dgm:presLayoutVars>
      </dgm:prSet>
      <dgm:spPr/>
      <dgm:t>
        <a:bodyPr/>
        <a:lstStyle/>
        <a:p>
          <a:pPr rtl="1"/>
          <a:endParaRPr lang="fa-IR"/>
        </a:p>
      </dgm:t>
    </dgm:pt>
    <dgm:pt modelId="{5F869F2C-3328-415E-ACFA-D5410B4067AD}" type="pres">
      <dgm:prSet presAssocID="{B27F67AC-B38A-45B4-BBF3-B52A695C3E62}" presName="sp" presStyleCnt="0"/>
      <dgm:spPr/>
      <dgm:t>
        <a:bodyPr/>
        <a:lstStyle/>
        <a:p>
          <a:pPr rtl="1"/>
          <a:endParaRPr lang="fa-IR"/>
        </a:p>
      </dgm:t>
    </dgm:pt>
    <dgm:pt modelId="{EB37E759-3697-4580-A1E5-81B40C6547A4}" type="pres">
      <dgm:prSet presAssocID="{C7A7F9F5-9A3A-4338-B490-79F1F6E358B2}" presName="linNode" presStyleCnt="0"/>
      <dgm:spPr/>
      <dgm:t>
        <a:bodyPr/>
        <a:lstStyle/>
        <a:p>
          <a:pPr rtl="1"/>
          <a:endParaRPr lang="fa-IR"/>
        </a:p>
      </dgm:t>
    </dgm:pt>
    <dgm:pt modelId="{CD04BF33-8DCC-4660-969F-DEDD129D1AA1}" type="pres">
      <dgm:prSet presAssocID="{C7A7F9F5-9A3A-4338-B490-79F1F6E358B2}" presName="parentText" presStyleLbl="node1" presStyleIdx="6" presStyleCnt="13">
        <dgm:presLayoutVars>
          <dgm:chMax val="1"/>
          <dgm:bulletEnabled val="1"/>
        </dgm:presLayoutVars>
      </dgm:prSet>
      <dgm:spPr/>
      <dgm:t>
        <a:bodyPr/>
        <a:lstStyle/>
        <a:p>
          <a:pPr rtl="1"/>
          <a:endParaRPr lang="fa-IR"/>
        </a:p>
      </dgm:t>
    </dgm:pt>
    <dgm:pt modelId="{F108FDDC-5D5F-4DFE-9BAA-B22625C38077}" type="pres">
      <dgm:prSet presAssocID="{7E5B5040-8DA8-4118-BA85-18253DE9ADF2}" presName="sp" presStyleCnt="0"/>
      <dgm:spPr/>
      <dgm:t>
        <a:bodyPr/>
        <a:lstStyle/>
        <a:p>
          <a:pPr rtl="1"/>
          <a:endParaRPr lang="fa-IR"/>
        </a:p>
      </dgm:t>
    </dgm:pt>
    <dgm:pt modelId="{6CF0B4E7-17DA-411A-8506-06AF99D89E4E}" type="pres">
      <dgm:prSet presAssocID="{0D87C56B-18AF-4A99-A604-F221CB8ED5E9}" presName="linNode" presStyleCnt="0"/>
      <dgm:spPr/>
      <dgm:t>
        <a:bodyPr/>
        <a:lstStyle/>
        <a:p>
          <a:pPr rtl="1"/>
          <a:endParaRPr lang="fa-IR"/>
        </a:p>
      </dgm:t>
    </dgm:pt>
    <dgm:pt modelId="{32B24801-F17C-485E-8C73-6961ABBD7A46}" type="pres">
      <dgm:prSet presAssocID="{0D87C56B-18AF-4A99-A604-F221CB8ED5E9}" presName="parentText" presStyleLbl="node1" presStyleIdx="7" presStyleCnt="13">
        <dgm:presLayoutVars>
          <dgm:chMax val="1"/>
          <dgm:bulletEnabled val="1"/>
        </dgm:presLayoutVars>
      </dgm:prSet>
      <dgm:spPr/>
      <dgm:t>
        <a:bodyPr/>
        <a:lstStyle/>
        <a:p>
          <a:pPr rtl="1"/>
          <a:endParaRPr lang="fa-IR"/>
        </a:p>
      </dgm:t>
    </dgm:pt>
    <dgm:pt modelId="{06B36505-7B83-4FD2-973D-C589743B3BD1}" type="pres">
      <dgm:prSet presAssocID="{DAC67BA4-1F4D-4272-BA09-3FF89F16412A}" presName="sp" presStyleCnt="0"/>
      <dgm:spPr/>
      <dgm:t>
        <a:bodyPr/>
        <a:lstStyle/>
        <a:p>
          <a:pPr rtl="1"/>
          <a:endParaRPr lang="fa-IR"/>
        </a:p>
      </dgm:t>
    </dgm:pt>
    <dgm:pt modelId="{5340F94F-F389-4EAC-9EEE-42AE147E67C9}" type="pres">
      <dgm:prSet presAssocID="{EB96DE8B-B2AA-41B8-A039-B04FB1186E39}" presName="linNode" presStyleCnt="0"/>
      <dgm:spPr/>
      <dgm:t>
        <a:bodyPr/>
        <a:lstStyle/>
        <a:p>
          <a:pPr rtl="1"/>
          <a:endParaRPr lang="fa-IR"/>
        </a:p>
      </dgm:t>
    </dgm:pt>
    <dgm:pt modelId="{3B5E0C3C-A946-4403-BDD9-DC52AFF67637}" type="pres">
      <dgm:prSet presAssocID="{EB96DE8B-B2AA-41B8-A039-B04FB1186E39}" presName="parentText" presStyleLbl="node1" presStyleIdx="8" presStyleCnt="13">
        <dgm:presLayoutVars>
          <dgm:chMax val="1"/>
          <dgm:bulletEnabled val="1"/>
        </dgm:presLayoutVars>
      </dgm:prSet>
      <dgm:spPr/>
      <dgm:t>
        <a:bodyPr/>
        <a:lstStyle/>
        <a:p>
          <a:pPr rtl="1"/>
          <a:endParaRPr lang="fa-IR"/>
        </a:p>
      </dgm:t>
    </dgm:pt>
    <dgm:pt modelId="{E4B71A53-15A7-484F-B41D-CA2B7CB6CE1B}" type="pres">
      <dgm:prSet presAssocID="{DD8571C3-4100-43D1-BE69-7AD8944AB809}" presName="sp" presStyleCnt="0"/>
      <dgm:spPr/>
      <dgm:t>
        <a:bodyPr/>
        <a:lstStyle/>
        <a:p>
          <a:pPr rtl="1"/>
          <a:endParaRPr lang="fa-IR"/>
        </a:p>
      </dgm:t>
    </dgm:pt>
    <dgm:pt modelId="{970A6BB7-D1C4-49B4-AD00-62FB4CC133B2}" type="pres">
      <dgm:prSet presAssocID="{8A3D0DC5-0B87-41EA-B673-0F458FC79A27}" presName="linNode" presStyleCnt="0"/>
      <dgm:spPr/>
      <dgm:t>
        <a:bodyPr/>
        <a:lstStyle/>
        <a:p>
          <a:pPr rtl="1"/>
          <a:endParaRPr lang="fa-IR"/>
        </a:p>
      </dgm:t>
    </dgm:pt>
    <dgm:pt modelId="{98D46B11-DECA-4A2F-90D8-FB36F08F4E28}" type="pres">
      <dgm:prSet presAssocID="{8A3D0DC5-0B87-41EA-B673-0F458FC79A27}" presName="parentText" presStyleLbl="node1" presStyleIdx="9" presStyleCnt="13">
        <dgm:presLayoutVars>
          <dgm:chMax val="1"/>
          <dgm:bulletEnabled val="1"/>
        </dgm:presLayoutVars>
      </dgm:prSet>
      <dgm:spPr/>
      <dgm:t>
        <a:bodyPr/>
        <a:lstStyle/>
        <a:p>
          <a:pPr rtl="1"/>
          <a:endParaRPr lang="fa-IR"/>
        </a:p>
      </dgm:t>
    </dgm:pt>
    <dgm:pt modelId="{BF17AA17-6101-437C-8FFB-37715A98A072}" type="pres">
      <dgm:prSet presAssocID="{613CBF28-B9AF-46D7-ACF0-7B46AEE0666A}" presName="sp" presStyleCnt="0"/>
      <dgm:spPr/>
      <dgm:t>
        <a:bodyPr/>
        <a:lstStyle/>
        <a:p>
          <a:pPr rtl="1"/>
          <a:endParaRPr lang="fa-IR"/>
        </a:p>
      </dgm:t>
    </dgm:pt>
    <dgm:pt modelId="{C2425F98-5CC7-4D95-9F88-28DA3B5A93C4}" type="pres">
      <dgm:prSet presAssocID="{13CD06B4-9304-471E-9FF3-67473043F53C}" presName="linNode" presStyleCnt="0"/>
      <dgm:spPr/>
      <dgm:t>
        <a:bodyPr/>
        <a:lstStyle/>
        <a:p>
          <a:pPr rtl="1"/>
          <a:endParaRPr lang="fa-IR"/>
        </a:p>
      </dgm:t>
    </dgm:pt>
    <dgm:pt modelId="{A0B928CB-B481-450D-9ED3-2A37534C8CA3}" type="pres">
      <dgm:prSet presAssocID="{13CD06B4-9304-471E-9FF3-67473043F53C}" presName="parentText" presStyleLbl="node1" presStyleIdx="10" presStyleCnt="13">
        <dgm:presLayoutVars>
          <dgm:chMax val="1"/>
          <dgm:bulletEnabled val="1"/>
        </dgm:presLayoutVars>
      </dgm:prSet>
      <dgm:spPr/>
      <dgm:t>
        <a:bodyPr/>
        <a:lstStyle/>
        <a:p>
          <a:pPr rtl="1"/>
          <a:endParaRPr lang="fa-IR"/>
        </a:p>
      </dgm:t>
    </dgm:pt>
    <dgm:pt modelId="{F0F47C5B-6B05-43AC-8970-CF4FFE6057AA}" type="pres">
      <dgm:prSet presAssocID="{80CB97FD-D91D-43CB-9731-AA8559403ACB}" presName="sp" presStyleCnt="0"/>
      <dgm:spPr/>
      <dgm:t>
        <a:bodyPr/>
        <a:lstStyle/>
        <a:p>
          <a:pPr rtl="1"/>
          <a:endParaRPr lang="fa-IR"/>
        </a:p>
      </dgm:t>
    </dgm:pt>
    <dgm:pt modelId="{3A7AE507-88C6-4864-9610-D21222BEC5D0}" type="pres">
      <dgm:prSet presAssocID="{7161B9F4-73AA-4632-A1C0-01063B3FFD56}" presName="linNode" presStyleCnt="0"/>
      <dgm:spPr/>
      <dgm:t>
        <a:bodyPr/>
        <a:lstStyle/>
        <a:p>
          <a:pPr rtl="1"/>
          <a:endParaRPr lang="fa-IR"/>
        </a:p>
      </dgm:t>
    </dgm:pt>
    <dgm:pt modelId="{E080E00F-1B32-4206-8A3F-0AC26BC6A445}" type="pres">
      <dgm:prSet presAssocID="{7161B9F4-73AA-4632-A1C0-01063B3FFD56}" presName="parentText" presStyleLbl="node1" presStyleIdx="11" presStyleCnt="13">
        <dgm:presLayoutVars>
          <dgm:chMax val="1"/>
          <dgm:bulletEnabled val="1"/>
        </dgm:presLayoutVars>
      </dgm:prSet>
      <dgm:spPr/>
      <dgm:t>
        <a:bodyPr/>
        <a:lstStyle/>
        <a:p>
          <a:pPr rtl="1"/>
          <a:endParaRPr lang="fa-IR"/>
        </a:p>
      </dgm:t>
    </dgm:pt>
    <dgm:pt modelId="{D50661F9-D5CB-443B-A37E-66F4807C2358}" type="pres">
      <dgm:prSet presAssocID="{7F0DE0B4-F8C3-4BC8-8F15-51AB954C914E}" presName="sp" presStyleCnt="0"/>
      <dgm:spPr/>
      <dgm:t>
        <a:bodyPr/>
        <a:lstStyle/>
        <a:p>
          <a:pPr rtl="1"/>
          <a:endParaRPr lang="fa-IR"/>
        </a:p>
      </dgm:t>
    </dgm:pt>
    <dgm:pt modelId="{1D350392-8BC3-466C-B2BA-8A59D81DA634}" type="pres">
      <dgm:prSet presAssocID="{E8929BA2-C885-48C3-8FD0-BDCCB865A63F}" presName="linNode" presStyleCnt="0"/>
      <dgm:spPr/>
      <dgm:t>
        <a:bodyPr/>
        <a:lstStyle/>
        <a:p>
          <a:pPr rtl="1"/>
          <a:endParaRPr lang="fa-IR"/>
        </a:p>
      </dgm:t>
    </dgm:pt>
    <dgm:pt modelId="{8869A5F6-D7D9-4854-AD79-D2ABB3D682EA}" type="pres">
      <dgm:prSet presAssocID="{E8929BA2-C885-48C3-8FD0-BDCCB865A63F}" presName="parentText" presStyleLbl="node1" presStyleIdx="12" presStyleCnt="13" custLinFactNeighborX="1183" custLinFactNeighborY="40909">
        <dgm:presLayoutVars>
          <dgm:chMax val="1"/>
          <dgm:bulletEnabled val="1"/>
        </dgm:presLayoutVars>
      </dgm:prSet>
      <dgm:spPr/>
      <dgm:t>
        <a:bodyPr/>
        <a:lstStyle/>
        <a:p>
          <a:pPr rtl="1"/>
          <a:endParaRPr lang="fa-IR"/>
        </a:p>
      </dgm:t>
    </dgm:pt>
  </dgm:ptLst>
  <dgm:cxnLst>
    <dgm:cxn modelId="{9EBD4472-BB8A-4012-B1A4-FA002B0A919F}" type="presOf" srcId="{3E9D6F3A-B953-4D2D-992D-6412DC44B3FB}" destId="{B812CB21-EEF4-4DB7-9BC4-5FA3D5287F92}" srcOrd="0" destOrd="0" presId="urn:microsoft.com/office/officeart/2005/8/layout/vList5"/>
    <dgm:cxn modelId="{06216E93-DC9A-44C5-80AC-2D193175617E}" type="presOf" srcId="{EB96DE8B-B2AA-41B8-A039-B04FB1186E39}" destId="{3B5E0C3C-A946-4403-BDD9-DC52AFF67637}" srcOrd="0" destOrd="0" presId="urn:microsoft.com/office/officeart/2005/8/layout/vList5"/>
    <dgm:cxn modelId="{A4AE1450-A127-4AD5-B42F-1093985B2B38}" type="presOf" srcId="{3F11BDCB-6975-4806-8034-CA1A2CF19B92}" destId="{6752F7E7-1C02-49E3-B01B-47E75754D31E}" srcOrd="0" destOrd="0" presId="urn:microsoft.com/office/officeart/2005/8/layout/vList5"/>
    <dgm:cxn modelId="{77CBE6FD-3762-4C95-876F-7E75906078CE}" type="presOf" srcId="{1D7511FC-F68D-4E58-A7D9-6D3656C4A89E}" destId="{DCDBE0FD-363E-4F46-94D5-B8A2B75D2551}" srcOrd="0" destOrd="0" presId="urn:microsoft.com/office/officeart/2005/8/layout/vList5"/>
    <dgm:cxn modelId="{D7A11923-AFC4-4608-A375-7008078856F3}" srcId="{151BB7B8-9057-47FE-A283-20BB3C8D34CE}" destId="{3F11BDCB-6975-4806-8034-CA1A2CF19B92}" srcOrd="2" destOrd="0" parTransId="{31D5D1CA-5BB3-48D3-8097-12F95D2D1604}" sibTransId="{A3C7028F-23DE-4858-8779-DFA59D4FD191}"/>
    <dgm:cxn modelId="{94C8EB2F-7475-4E04-A423-476E14647752}" type="presOf" srcId="{A399ECDC-A289-4D79-83F1-232EC862B845}" destId="{D1F8C9AE-C1CA-433E-8C13-6BF0EA23A677}" srcOrd="0" destOrd="0" presId="urn:microsoft.com/office/officeart/2005/8/layout/vList5"/>
    <dgm:cxn modelId="{CA2BFD41-4909-468F-81DF-F3A78BCCF2FD}" srcId="{151BB7B8-9057-47FE-A283-20BB3C8D34CE}" destId="{EB96DE8B-B2AA-41B8-A039-B04FB1186E39}" srcOrd="8" destOrd="0" parTransId="{8F8F9153-F7C7-4317-9BCD-67E726BBC073}" sibTransId="{DD8571C3-4100-43D1-BE69-7AD8944AB809}"/>
    <dgm:cxn modelId="{9B59BC09-6605-4BE8-8ADD-869B120CA325}" srcId="{151BB7B8-9057-47FE-A283-20BB3C8D34CE}" destId="{3E9D6F3A-B953-4D2D-992D-6412DC44B3FB}" srcOrd="1" destOrd="0" parTransId="{B4430913-991E-4698-B41E-A6F2E754C3B8}" sibTransId="{607C0BF8-30CF-45B9-A785-E31B5CB31228}"/>
    <dgm:cxn modelId="{E825A40E-5906-479C-A24A-0E1D0C802328}" type="presOf" srcId="{DF8265DA-DCEA-4AF6-BC52-210A8386EE9C}" destId="{8C2E84DE-8167-43DA-9EEA-5B806F6116BC}" srcOrd="0" destOrd="0" presId="urn:microsoft.com/office/officeart/2005/8/layout/vList5"/>
    <dgm:cxn modelId="{6E9EA537-656C-407E-9646-893376EF3352}" type="presOf" srcId="{151BB7B8-9057-47FE-A283-20BB3C8D34CE}" destId="{C709A1F4-7253-4F59-8B9A-DA00EB2C644F}" srcOrd="0" destOrd="0" presId="urn:microsoft.com/office/officeart/2005/8/layout/vList5"/>
    <dgm:cxn modelId="{FF52CFEC-A216-4105-AD4E-96DAF6C46260}" type="presOf" srcId="{C7A7F9F5-9A3A-4338-B490-79F1F6E358B2}" destId="{CD04BF33-8DCC-4660-969F-DEDD129D1AA1}" srcOrd="0" destOrd="0" presId="urn:microsoft.com/office/officeart/2005/8/layout/vList5"/>
    <dgm:cxn modelId="{2B98EC8B-2111-4B15-954A-D71891269460}" type="presOf" srcId="{0D87C56B-18AF-4A99-A604-F221CB8ED5E9}" destId="{32B24801-F17C-485E-8C73-6961ABBD7A46}" srcOrd="0" destOrd="0" presId="urn:microsoft.com/office/officeart/2005/8/layout/vList5"/>
    <dgm:cxn modelId="{CD6DD560-45A5-4D22-8067-BF6CD5D99BF9}" type="presOf" srcId="{7161B9F4-73AA-4632-A1C0-01063B3FFD56}" destId="{E080E00F-1B32-4206-8A3F-0AC26BC6A445}" srcOrd="0" destOrd="0" presId="urn:microsoft.com/office/officeart/2005/8/layout/vList5"/>
    <dgm:cxn modelId="{E32B91F1-6726-4B04-99BE-3CE0112F0661}" srcId="{151BB7B8-9057-47FE-A283-20BB3C8D34CE}" destId="{0D87C56B-18AF-4A99-A604-F221CB8ED5E9}" srcOrd="7" destOrd="0" parTransId="{BDD474F4-9BAD-4506-918B-3A603AD5649F}" sibTransId="{DAC67BA4-1F4D-4272-BA09-3FF89F16412A}"/>
    <dgm:cxn modelId="{0C6BB3BE-AD4B-420E-B237-EA7E5E9B9738}" srcId="{151BB7B8-9057-47FE-A283-20BB3C8D34CE}" destId="{C7A7F9F5-9A3A-4338-B490-79F1F6E358B2}" srcOrd="6" destOrd="0" parTransId="{6E09216C-A5C7-4814-905E-97BD37F2019A}" sibTransId="{7E5B5040-8DA8-4118-BA85-18253DE9ADF2}"/>
    <dgm:cxn modelId="{81982B33-D623-4749-B565-8FC82CBD683E}" srcId="{151BB7B8-9057-47FE-A283-20BB3C8D34CE}" destId="{F84C2E49-157C-4C53-AFDD-3E033E215EA1}" srcOrd="3" destOrd="0" parTransId="{B8CAE069-F77D-4CA9-B927-0A3E46B3EF95}" sibTransId="{F1A83293-FB12-48EA-A84A-B1D2B0401E37}"/>
    <dgm:cxn modelId="{E8D72D76-2AF8-4D4D-81B4-6ACC2EEEBCAC}" type="presOf" srcId="{E8929BA2-C885-48C3-8FD0-BDCCB865A63F}" destId="{8869A5F6-D7D9-4854-AD79-D2ABB3D682EA}" srcOrd="0" destOrd="0" presId="urn:microsoft.com/office/officeart/2005/8/layout/vList5"/>
    <dgm:cxn modelId="{EE54C9DC-D985-4AC5-AC84-A2DD29955403}" srcId="{151BB7B8-9057-47FE-A283-20BB3C8D34CE}" destId="{A399ECDC-A289-4D79-83F1-232EC862B845}" srcOrd="0" destOrd="0" parTransId="{2F25094D-1D9F-4F42-BFD6-ACD6E883C647}" sibTransId="{4B8B074F-2825-4C5D-8FEA-80E00A6AC5A7}"/>
    <dgm:cxn modelId="{1E4BF9AB-F105-49C5-9CF5-09009A731A2E}" srcId="{151BB7B8-9057-47FE-A283-20BB3C8D34CE}" destId="{7161B9F4-73AA-4632-A1C0-01063B3FFD56}" srcOrd="11" destOrd="0" parTransId="{B6982D06-48A8-468C-BDC8-9C11E1B6C494}" sibTransId="{7F0DE0B4-F8C3-4BC8-8F15-51AB954C914E}"/>
    <dgm:cxn modelId="{83937DE7-20B7-4424-A970-67FC607234E6}" srcId="{151BB7B8-9057-47FE-A283-20BB3C8D34CE}" destId="{8A3D0DC5-0B87-41EA-B673-0F458FC79A27}" srcOrd="9" destOrd="0" parTransId="{43B07F0A-BE28-413C-823A-95E4A50B292C}" sibTransId="{613CBF28-B9AF-46D7-ACF0-7B46AEE0666A}"/>
    <dgm:cxn modelId="{1A8F90EA-1621-437B-A5B4-4527BEA2B14F}" srcId="{151BB7B8-9057-47FE-A283-20BB3C8D34CE}" destId="{E8929BA2-C885-48C3-8FD0-BDCCB865A63F}" srcOrd="12" destOrd="0" parTransId="{2A8473B3-7CC5-44E8-93FE-19D2AF12E526}" sibTransId="{49BED850-519B-486D-B5C4-60A51C1E4FFB}"/>
    <dgm:cxn modelId="{B4188CE0-6FF9-48D5-94B5-C02AD82D59FC}" type="presOf" srcId="{F84C2E49-157C-4C53-AFDD-3E033E215EA1}" destId="{933B9169-17F0-4B62-8F15-BA88CDEAB462}" srcOrd="0" destOrd="0" presId="urn:microsoft.com/office/officeart/2005/8/layout/vList5"/>
    <dgm:cxn modelId="{104C404E-F69D-49F6-93A7-8997C9C16E32}" type="presOf" srcId="{13CD06B4-9304-471E-9FF3-67473043F53C}" destId="{A0B928CB-B481-450D-9ED3-2A37534C8CA3}" srcOrd="0" destOrd="0" presId="urn:microsoft.com/office/officeart/2005/8/layout/vList5"/>
    <dgm:cxn modelId="{AA5F35AC-7802-407B-BB40-26FB41432DDA}" type="presOf" srcId="{8A3D0DC5-0B87-41EA-B673-0F458FC79A27}" destId="{98D46B11-DECA-4A2F-90D8-FB36F08F4E28}" srcOrd="0" destOrd="0" presId="urn:microsoft.com/office/officeart/2005/8/layout/vList5"/>
    <dgm:cxn modelId="{9D550530-C0BC-4AA7-923A-CFAE39C584D3}" srcId="{151BB7B8-9057-47FE-A283-20BB3C8D34CE}" destId="{13CD06B4-9304-471E-9FF3-67473043F53C}" srcOrd="10" destOrd="0" parTransId="{14B652B1-1032-42FE-B3FB-2F732E0B8065}" sibTransId="{80CB97FD-D91D-43CB-9731-AA8559403ACB}"/>
    <dgm:cxn modelId="{C1EE766F-4F33-495C-997C-03243B74AAF5}" srcId="{151BB7B8-9057-47FE-A283-20BB3C8D34CE}" destId="{DF8265DA-DCEA-4AF6-BC52-210A8386EE9C}" srcOrd="4" destOrd="0" parTransId="{B3389F46-E5B9-430F-8209-396F8E21DC87}" sibTransId="{425F4B67-0338-45C0-BC7B-C3476C6FB00C}"/>
    <dgm:cxn modelId="{B4B9EF37-BC4E-41AD-8C48-9D8102348DE4}" srcId="{151BB7B8-9057-47FE-A283-20BB3C8D34CE}" destId="{1D7511FC-F68D-4E58-A7D9-6D3656C4A89E}" srcOrd="5" destOrd="0" parTransId="{A0FE2122-0299-4572-ABF3-4C4F0ED97701}" sibTransId="{B27F67AC-B38A-45B4-BBF3-B52A695C3E62}"/>
    <dgm:cxn modelId="{D21D1025-C1BF-4DDA-AEE4-D1F788F5A286}" type="presParOf" srcId="{C709A1F4-7253-4F59-8B9A-DA00EB2C644F}" destId="{5479C3A8-D69E-4133-87EF-65C473DEABF3}" srcOrd="0" destOrd="0" presId="urn:microsoft.com/office/officeart/2005/8/layout/vList5"/>
    <dgm:cxn modelId="{3298A9C9-9341-464E-AA55-87672CD7916E}" type="presParOf" srcId="{5479C3A8-D69E-4133-87EF-65C473DEABF3}" destId="{D1F8C9AE-C1CA-433E-8C13-6BF0EA23A677}" srcOrd="0" destOrd="0" presId="urn:microsoft.com/office/officeart/2005/8/layout/vList5"/>
    <dgm:cxn modelId="{78B8BF3D-78CD-4D35-AF4D-6CC95C8E99C3}" type="presParOf" srcId="{C709A1F4-7253-4F59-8B9A-DA00EB2C644F}" destId="{4BAE3F74-AD96-4416-978C-1A4DC2351D55}" srcOrd="1" destOrd="0" presId="urn:microsoft.com/office/officeart/2005/8/layout/vList5"/>
    <dgm:cxn modelId="{AD3C0E51-6F32-47E3-A092-E231784F30C3}" type="presParOf" srcId="{C709A1F4-7253-4F59-8B9A-DA00EB2C644F}" destId="{35CAF137-A6EF-404C-BB55-442AE00F02B8}" srcOrd="2" destOrd="0" presId="urn:microsoft.com/office/officeart/2005/8/layout/vList5"/>
    <dgm:cxn modelId="{817E705E-2B45-4DB7-9F24-7C79F07A2572}" type="presParOf" srcId="{35CAF137-A6EF-404C-BB55-442AE00F02B8}" destId="{B812CB21-EEF4-4DB7-9BC4-5FA3D5287F92}" srcOrd="0" destOrd="0" presId="urn:microsoft.com/office/officeart/2005/8/layout/vList5"/>
    <dgm:cxn modelId="{D6B3B60D-F945-4AA3-8940-DD95C2C7188D}" type="presParOf" srcId="{C709A1F4-7253-4F59-8B9A-DA00EB2C644F}" destId="{3AFFE33B-9D71-41BC-AE21-48F7FA0273DD}" srcOrd="3" destOrd="0" presId="urn:microsoft.com/office/officeart/2005/8/layout/vList5"/>
    <dgm:cxn modelId="{1D994DAE-C7AD-40D7-8055-32CAFA48B10E}" type="presParOf" srcId="{C709A1F4-7253-4F59-8B9A-DA00EB2C644F}" destId="{C2B41D18-962C-48B7-93BD-5E55176949C5}" srcOrd="4" destOrd="0" presId="urn:microsoft.com/office/officeart/2005/8/layout/vList5"/>
    <dgm:cxn modelId="{D699F7CB-4D56-401E-8AC4-1AA3F7BEE302}" type="presParOf" srcId="{C2B41D18-962C-48B7-93BD-5E55176949C5}" destId="{6752F7E7-1C02-49E3-B01B-47E75754D31E}" srcOrd="0" destOrd="0" presId="urn:microsoft.com/office/officeart/2005/8/layout/vList5"/>
    <dgm:cxn modelId="{0D7E15C0-11F0-4223-8556-25048D5C7D29}" type="presParOf" srcId="{C709A1F4-7253-4F59-8B9A-DA00EB2C644F}" destId="{073E2ADA-BABD-4E53-B66A-9EBA5454DF11}" srcOrd="5" destOrd="0" presId="urn:microsoft.com/office/officeart/2005/8/layout/vList5"/>
    <dgm:cxn modelId="{60276783-6638-4135-ACA4-352AB714D1B4}" type="presParOf" srcId="{C709A1F4-7253-4F59-8B9A-DA00EB2C644F}" destId="{3BF7BA89-5E5A-4AAF-986D-010BB5D87CF2}" srcOrd="6" destOrd="0" presId="urn:microsoft.com/office/officeart/2005/8/layout/vList5"/>
    <dgm:cxn modelId="{2E34C18C-4EDB-4556-893B-118E12EAE50D}" type="presParOf" srcId="{3BF7BA89-5E5A-4AAF-986D-010BB5D87CF2}" destId="{933B9169-17F0-4B62-8F15-BA88CDEAB462}" srcOrd="0" destOrd="0" presId="urn:microsoft.com/office/officeart/2005/8/layout/vList5"/>
    <dgm:cxn modelId="{F40DE693-3375-4990-954D-6A272932577E}" type="presParOf" srcId="{C709A1F4-7253-4F59-8B9A-DA00EB2C644F}" destId="{A569F287-3273-4EC9-9CB0-6712001659DD}" srcOrd="7" destOrd="0" presId="urn:microsoft.com/office/officeart/2005/8/layout/vList5"/>
    <dgm:cxn modelId="{B9355827-416E-457A-B576-976898EAA6B3}" type="presParOf" srcId="{C709A1F4-7253-4F59-8B9A-DA00EB2C644F}" destId="{8186BBCD-1ECD-4821-AA2B-C4EE5BFDA907}" srcOrd="8" destOrd="0" presId="urn:microsoft.com/office/officeart/2005/8/layout/vList5"/>
    <dgm:cxn modelId="{3CF47552-7875-4106-867C-38DC58267370}" type="presParOf" srcId="{8186BBCD-1ECD-4821-AA2B-C4EE5BFDA907}" destId="{8C2E84DE-8167-43DA-9EEA-5B806F6116BC}" srcOrd="0" destOrd="0" presId="urn:microsoft.com/office/officeart/2005/8/layout/vList5"/>
    <dgm:cxn modelId="{10C5057C-A6E5-41D9-BD38-465769780341}" type="presParOf" srcId="{C709A1F4-7253-4F59-8B9A-DA00EB2C644F}" destId="{319B07D3-29F5-4733-939D-50CB0789596B}" srcOrd="9" destOrd="0" presId="urn:microsoft.com/office/officeart/2005/8/layout/vList5"/>
    <dgm:cxn modelId="{25BFDBBF-D7A6-4DA0-8E3D-6C7EF3A33AF3}" type="presParOf" srcId="{C709A1F4-7253-4F59-8B9A-DA00EB2C644F}" destId="{8C98E2DB-0BEF-447B-9F22-50C603702E1E}" srcOrd="10" destOrd="0" presId="urn:microsoft.com/office/officeart/2005/8/layout/vList5"/>
    <dgm:cxn modelId="{2BD2D74A-DDA6-4A9D-AF41-A32E843F1EFC}" type="presParOf" srcId="{8C98E2DB-0BEF-447B-9F22-50C603702E1E}" destId="{DCDBE0FD-363E-4F46-94D5-B8A2B75D2551}" srcOrd="0" destOrd="0" presId="urn:microsoft.com/office/officeart/2005/8/layout/vList5"/>
    <dgm:cxn modelId="{BBB54C2A-6515-482A-8123-4DC661C46C20}" type="presParOf" srcId="{C709A1F4-7253-4F59-8B9A-DA00EB2C644F}" destId="{5F869F2C-3328-415E-ACFA-D5410B4067AD}" srcOrd="11" destOrd="0" presId="urn:microsoft.com/office/officeart/2005/8/layout/vList5"/>
    <dgm:cxn modelId="{37A3A3A7-C4C7-4279-B860-89EB32F70EE4}" type="presParOf" srcId="{C709A1F4-7253-4F59-8B9A-DA00EB2C644F}" destId="{EB37E759-3697-4580-A1E5-81B40C6547A4}" srcOrd="12" destOrd="0" presId="urn:microsoft.com/office/officeart/2005/8/layout/vList5"/>
    <dgm:cxn modelId="{670D1E24-A94A-44F0-B280-6A3A131CDBAF}" type="presParOf" srcId="{EB37E759-3697-4580-A1E5-81B40C6547A4}" destId="{CD04BF33-8DCC-4660-969F-DEDD129D1AA1}" srcOrd="0" destOrd="0" presId="urn:microsoft.com/office/officeart/2005/8/layout/vList5"/>
    <dgm:cxn modelId="{285FA06A-1FBF-4E1B-8FDE-D099E0363A04}" type="presParOf" srcId="{C709A1F4-7253-4F59-8B9A-DA00EB2C644F}" destId="{F108FDDC-5D5F-4DFE-9BAA-B22625C38077}" srcOrd="13" destOrd="0" presId="urn:microsoft.com/office/officeart/2005/8/layout/vList5"/>
    <dgm:cxn modelId="{22893D1D-4782-439D-A081-A93860311CD9}" type="presParOf" srcId="{C709A1F4-7253-4F59-8B9A-DA00EB2C644F}" destId="{6CF0B4E7-17DA-411A-8506-06AF99D89E4E}" srcOrd="14" destOrd="0" presId="urn:microsoft.com/office/officeart/2005/8/layout/vList5"/>
    <dgm:cxn modelId="{55B47960-ED7A-4030-BE85-A4FAE8CC43F5}" type="presParOf" srcId="{6CF0B4E7-17DA-411A-8506-06AF99D89E4E}" destId="{32B24801-F17C-485E-8C73-6961ABBD7A46}" srcOrd="0" destOrd="0" presId="urn:microsoft.com/office/officeart/2005/8/layout/vList5"/>
    <dgm:cxn modelId="{98215C0C-193C-49AE-ADC9-4353D0CB9BC8}" type="presParOf" srcId="{C709A1F4-7253-4F59-8B9A-DA00EB2C644F}" destId="{06B36505-7B83-4FD2-973D-C589743B3BD1}" srcOrd="15" destOrd="0" presId="urn:microsoft.com/office/officeart/2005/8/layout/vList5"/>
    <dgm:cxn modelId="{D10ADA54-974F-4B03-B5D2-AD20AA7AFB6F}" type="presParOf" srcId="{C709A1F4-7253-4F59-8B9A-DA00EB2C644F}" destId="{5340F94F-F389-4EAC-9EEE-42AE147E67C9}" srcOrd="16" destOrd="0" presId="urn:microsoft.com/office/officeart/2005/8/layout/vList5"/>
    <dgm:cxn modelId="{29DA99FF-C584-4916-A5DB-A5268470DBC9}" type="presParOf" srcId="{5340F94F-F389-4EAC-9EEE-42AE147E67C9}" destId="{3B5E0C3C-A946-4403-BDD9-DC52AFF67637}" srcOrd="0" destOrd="0" presId="urn:microsoft.com/office/officeart/2005/8/layout/vList5"/>
    <dgm:cxn modelId="{56F7FBFE-088A-4AA6-94D8-1708089C2B2D}" type="presParOf" srcId="{C709A1F4-7253-4F59-8B9A-DA00EB2C644F}" destId="{E4B71A53-15A7-484F-B41D-CA2B7CB6CE1B}" srcOrd="17" destOrd="0" presId="urn:microsoft.com/office/officeart/2005/8/layout/vList5"/>
    <dgm:cxn modelId="{2A61DDA5-4F63-4706-9AE8-79B9A065238B}" type="presParOf" srcId="{C709A1F4-7253-4F59-8B9A-DA00EB2C644F}" destId="{970A6BB7-D1C4-49B4-AD00-62FB4CC133B2}" srcOrd="18" destOrd="0" presId="urn:microsoft.com/office/officeart/2005/8/layout/vList5"/>
    <dgm:cxn modelId="{9B1820A6-DA52-408A-BBB6-6B4C8ED917C2}" type="presParOf" srcId="{970A6BB7-D1C4-49B4-AD00-62FB4CC133B2}" destId="{98D46B11-DECA-4A2F-90D8-FB36F08F4E28}" srcOrd="0" destOrd="0" presId="urn:microsoft.com/office/officeart/2005/8/layout/vList5"/>
    <dgm:cxn modelId="{EAD83B26-298B-47D7-8D4C-4DA687CAC9DA}" type="presParOf" srcId="{C709A1F4-7253-4F59-8B9A-DA00EB2C644F}" destId="{BF17AA17-6101-437C-8FFB-37715A98A072}" srcOrd="19" destOrd="0" presId="urn:microsoft.com/office/officeart/2005/8/layout/vList5"/>
    <dgm:cxn modelId="{B75A1595-9720-44DA-ABE8-DAB286655687}" type="presParOf" srcId="{C709A1F4-7253-4F59-8B9A-DA00EB2C644F}" destId="{C2425F98-5CC7-4D95-9F88-28DA3B5A93C4}" srcOrd="20" destOrd="0" presId="urn:microsoft.com/office/officeart/2005/8/layout/vList5"/>
    <dgm:cxn modelId="{15DE01E4-17A5-485D-AA0C-40D381F09DA2}" type="presParOf" srcId="{C2425F98-5CC7-4D95-9F88-28DA3B5A93C4}" destId="{A0B928CB-B481-450D-9ED3-2A37534C8CA3}" srcOrd="0" destOrd="0" presId="urn:microsoft.com/office/officeart/2005/8/layout/vList5"/>
    <dgm:cxn modelId="{91D4E1D3-0ED4-4029-8F38-0E47531CCCA5}" type="presParOf" srcId="{C709A1F4-7253-4F59-8B9A-DA00EB2C644F}" destId="{F0F47C5B-6B05-43AC-8970-CF4FFE6057AA}" srcOrd="21" destOrd="0" presId="urn:microsoft.com/office/officeart/2005/8/layout/vList5"/>
    <dgm:cxn modelId="{DC5087F5-DCA0-4712-8AB2-5D336BE5A0EC}" type="presParOf" srcId="{C709A1F4-7253-4F59-8B9A-DA00EB2C644F}" destId="{3A7AE507-88C6-4864-9610-D21222BEC5D0}" srcOrd="22" destOrd="0" presId="urn:microsoft.com/office/officeart/2005/8/layout/vList5"/>
    <dgm:cxn modelId="{4008D974-ADC0-4D62-8EFD-B41510B721BD}" type="presParOf" srcId="{3A7AE507-88C6-4864-9610-D21222BEC5D0}" destId="{E080E00F-1B32-4206-8A3F-0AC26BC6A445}" srcOrd="0" destOrd="0" presId="urn:microsoft.com/office/officeart/2005/8/layout/vList5"/>
    <dgm:cxn modelId="{F574DA03-310F-480E-838E-67B9EAF7CF85}" type="presParOf" srcId="{C709A1F4-7253-4F59-8B9A-DA00EB2C644F}" destId="{D50661F9-D5CB-443B-A37E-66F4807C2358}" srcOrd="23" destOrd="0" presId="urn:microsoft.com/office/officeart/2005/8/layout/vList5"/>
    <dgm:cxn modelId="{E6803985-2DBD-43D8-B3A6-DD251C50EAF7}" type="presParOf" srcId="{C709A1F4-7253-4F59-8B9A-DA00EB2C644F}" destId="{1D350392-8BC3-466C-B2BA-8A59D81DA634}" srcOrd="24" destOrd="0" presId="urn:microsoft.com/office/officeart/2005/8/layout/vList5"/>
    <dgm:cxn modelId="{4B1383CF-D679-46FD-BC9D-87C6D00BDCE9}" type="presParOf" srcId="{1D350392-8BC3-466C-B2BA-8A59D81DA634}" destId="{8869A5F6-D7D9-4854-AD79-D2ABB3D682EA}"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CB70C3-3F7A-43B9-871B-A9B305A112EE}" type="doc">
      <dgm:prSet loTypeId="urn:microsoft.com/office/officeart/2005/8/layout/vList2" loCatId="list" qsTypeId="urn:microsoft.com/office/officeart/2005/8/quickstyle/3d2" qsCatId="3D" csTypeId="urn:microsoft.com/office/officeart/2005/8/colors/colorful2" csCatId="colorful" phldr="1"/>
      <dgm:spPr/>
      <dgm:t>
        <a:bodyPr/>
        <a:lstStyle/>
        <a:p>
          <a:pPr rtl="1"/>
          <a:endParaRPr lang="fa-IR"/>
        </a:p>
      </dgm:t>
    </dgm:pt>
    <dgm:pt modelId="{7244D0B0-A340-4A7E-B05F-652A405F3E1D}">
      <dgm:prSet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fa-IR" sz="2800" b="1" cap="none" spc="0" smtClean="0">
              <a:ln w="11430"/>
              <a:effectLst>
                <a:outerShdw blurRad="50800" dist="39000" dir="5460000" algn="tl">
                  <a:srgbClr val="000000">
                    <a:alpha val="38000"/>
                  </a:srgbClr>
                </a:outerShdw>
              </a:effectLst>
              <a:cs typeface="B Nazanin" pitchFamily="2" charset="-78"/>
            </a:rPr>
            <a:t>1. نشستن در كنار نامحرم</a:t>
          </a:r>
          <a:endParaRPr lang="fa-IR" sz="2800" b="1" cap="none" spc="0" dirty="0">
            <a:ln w="11430"/>
            <a:effectLst>
              <a:outerShdw blurRad="50800" dist="39000" dir="5460000" algn="tl">
                <a:srgbClr val="000000">
                  <a:alpha val="38000"/>
                </a:srgbClr>
              </a:outerShdw>
            </a:effectLst>
            <a:cs typeface="B Nazanin" pitchFamily="2" charset="-78"/>
          </a:endParaRPr>
        </a:p>
      </dgm:t>
    </dgm:pt>
    <dgm:pt modelId="{19DE7C7C-036E-4DE8-80FA-663DDF32E042}" type="parTrans" cxnId="{839E9580-C954-4512-B1F9-3CF22060C0DC}">
      <dgm:prSet/>
      <dgm:spPr/>
      <dgm:t>
        <a:bodyPr/>
        <a:lstStyle/>
        <a:p>
          <a:pPr rtl="1"/>
          <a:endParaRPr lang="fa-IR"/>
        </a:p>
      </dgm:t>
    </dgm:pt>
    <dgm:pt modelId="{57DB0536-26BC-435F-BD3B-6C0E4D742849}" type="sibTrans" cxnId="{839E9580-C954-4512-B1F9-3CF22060C0DC}">
      <dgm:prSet/>
      <dgm:spPr/>
      <dgm:t>
        <a:bodyPr/>
        <a:lstStyle/>
        <a:p>
          <a:pPr rtl="1"/>
          <a:endParaRPr lang="fa-IR"/>
        </a:p>
      </dgm:t>
    </dgm:pt>
    <dgm:pt modelId="{2C5DC686-A18A-47A5-8070-F6B71C4DD3E6}">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2. نشستن در جاي گرم نامحرم</a:t>
          </a:r>
          <a:endParaRPr lang="fa-IR" sz="2800" b="1" cap="none" spc="0" dirty="0">
            <a:ln w="11430"/>
            <a:effectLst/>
            <a:cs typeface="B Nazanin" pitchFamily="2" charset="-78"/>
          </a:endParaRPr>
        </a:p>
      </dgm:t>
    </dgm:pt>
    <dgm:pt modelId="{FC4C4B04-F6D6-44FB-9B69-17A88632A71E}" type="parTrans" cxnId="{EAD4F48B-84EB-4CF1-8501-5A57E57E650B}">
      <dgm:prSet/>
      <dgm:spPr/>
      <dgm:t>
        <a:bodyPr/>
        <a:lstStyle/>
        <a:p>
          <a:pPr rtl="1"/>
          <a:endParaRPr lang="fa-IR"/>
        </a:p>
      </dgm:t>
    </dgm:pt>
    <dgm:pt modelId="{D409CDAB-EF10-47DF-BDD5-DA641F7E9C07}" type="sibTrans" cxnId="{EAD4F48B-84EB-4CF1-8501-5A57E57E650B}">
      <dgm:prSet/>
      <dgm:spPr/>
      <dgm:t>
        <a:bodyPr/>
        <a:lstStyle/>
        <a:p>
          <a:pPr rtl="1"/>
          <a:endParaRPr lang="fa-IR"/>
        </a:p>
      </dgm:t>
    </dgm:pt>
    <dgm:pt modelId="{A887E70C-346E-4D15-A9B8-A5B2394D216D}">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3. دست‌دادن به نامحرم   </a:t>
          </a:r>
          <a:endParaRPr lang="fa-IR" sz="2800" b="1" cap="none" spc="0" dirty="0">
            <a:ln w="11430"/>
            <a:effectLst/>
            <a:cs typeface="B Nazanin" pitchFamily="2" charset="-78"/>
          </a:endParaRPr>
        </a:p>
      </dgm:t>
    </dgm:pt>
    <dgm:pt modelId="{99779295-5ED0-4C64-B935-05EFE2A079CA}" type="parTrans" cxnId="{7454ABD1-381F-4600-A28E-44F4A86F44CF}">
      <dgm:prSet/>
      <dgm:spPr/>
      <dgm:t>
        <a:bodyPr/>
        <a:lstStyle/>
        <a:p>
          <a:pPr rtl="1"/>
          <a:endParaRPr lang="fa-IR"/>
        </a:p>
      </dgm:t>
    </dgm:pt>
    <dgm:pt modelId="{6A2B8D6E-B89D-49EB-A055-8A2C764E3F4F}" type="sibTrans" cxnId="{7454ABD1-381F-4600-A28E-44F4A86F44CF}">
      <dgm:prSet/>
      <dgm:spPr/>
      <dgm:t>
        <a:bodyPr/>
        <a:lstStyle/>
        <a:p>
          <a:pPr rtl="1"/>
          <a:endParaRPr lang="fa-IR"/>
        </a:p>
      </dgm:t>
    </dgm:pt>
    <dgm:pt modelId="{1DBF2D25-34B9-4A53-9930-951F97ABAD7B}">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4.خود ارضايي (استمناء و استشهاء)</a:t>
          </a:r>
          <a:endParaRPr lang="fa-IR" sz="2800" b="1" cap="none" spc="0" dirty="0">
            <a:ln w="11430"/>
            <a:effectLst/>
            <a:cs typeface="B Nazanin" pitchFamily="2" charset="-78"/>
          </a:endParaRPr>
        </a:p>
      </dgm:t>
    </dgm:pt>
    <dgm:pt modelId="{A06DF5B2-3E72-4ECD-B210-1BAD39BCFA03}" type="parTrans" cxnId="{E03E6B87-532F-4581-8D4D-80E800CDDBDD}">
      <dgm:prSet/>
      <dgm:spPr/>
      <dgm:t>
        <a:bodyPr/>
        <a:lstStyle/>
        <a:p>
          <a:pPr rtl="1"/>
          <a:endParaRPr lang="fa-IR"/>
        </a:p>
      </dgm:t>
    </dgm:pt>
    <dgm:pt modelId="{E1E7482A-7514-499B-AD46-F78D535F872A}" type="sibTrans" cxnId="{E03E6B87-532F-4581-8D4D-80E800CDDBDD}">
      <dgm:prSet/>
      <dgm:spPr/>
      <dgm:t>
        <a:bodyPr/>
        <a:lstStyle/>
        <a:p>
          <a:pPr rtl="1"/>
          <a:endParaRPr lang="fa-IR"/>
        </a:p>
      </dgm:t>
    </dgm:pt>
    <dgm:pt modelId="{23DC9AD6-C7A1-44B9-9616-F066790A8B92}">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dirty="0" smtClean="0">
              <a:ln w="11430"/>
              <a:effectLst/>
              <a:cs typeface="B Nazanin" pitchFamily="2" charset="-78"/>
            </a:rPr>
            <a:t>5.خوابيدن با هم‌جنس در زير يك روانداز </a:t>
          </a:r>
          <a:endParaRPr lang="fa-IR" sz="2800" b="1" cap="none" spc="0" dirty="0">
            <a:ln w="11430"/>
            <a:effectLst/>
            <a:cs typeface="B Nazanin" pitchFamily="2" charset="-78"/>
          </a:endParaRPr>
        </a:p>
      </dgm:t>
    </dgm:pt>
    <dgm:pt modelId="{72E76A4B-667A-46D8-B82E-7273AA6986ED}" type="parTrans" cxnId="{6C4B00FF-C0B3-4F35-B18D-23BD473BD84F}">
      <dgm:prSet/>
      <dgm:spPr/>
      <dgm:t>
        <a:bodyPr/>
        <a:lstStyle/>
        <a:p>
          <a:pPr rtl="1"/>
          <a:endParaRPr lang="fa-IR"/>
        </a:p>
      </dgm:t>
    </dgm:pt>
    <dgm:pt modelId="{FBAFE0FE-8080-4CEE-9A12-5F49C74E180D}" type="sibTrans" cxnId="{6C4B00FF-C0B3-4F35-B18D-23BD473BD84F}">
      <dgm:prSet/>
      <dgm:spPr/>
      <dgm:t>
        <a:bodyPr/>
        <a:lstStyle/>
        <a:p>
          <a:pPr rtl="1"/>
          <a:endParaRPr lang="fa-IR"/>
        </a:p>
      </dgm:t>
    </dgm:pt>
    <dgm:pt modelId="{114BBFF1-39F1-4A5C-847A-B3F89E0B7892}">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6. مباشرت </a:t>
          </a:r>
          <a:endParaRPr lang="fa-IR" sz="2800" b="1" cap="none" spc="0" dirty="0">
            <a:ln w="11430"/>
            <a:effectLst/>
            <a:cs typeface="B Nazanin" pitchFamily="2" charset="-78"/>
          </a:endParaRPr>
        </a:p>
      </dgm:t>
    </dgm:pt>
    <dgm:pt modelId="{6FBC1812-F3E5-47DA-A442-44AED036C8A4}" type="parTrans" cxnId="{51951E95-8429-4A22-AA34-8B6726856E40}">
      <dgm:prSet/>
      <dgm:spPr/>
      <dgm:t>
        <a:bodyPr/>
        <a:lstStyle/>
        <a:p>
          <a:pPr rtl="1"/>
          <a:endParaRPr lang="fa-IR"/>
        </a:p>
      </dgm:t>
    </dgm:pt>
    <dgm:pt modelId="{C563402D-6D3D-4438-B6DC-2F7DD1EC0A51}" type="sibTrans" cxnId="{51951E95-8429-4A22-AA34-8B6726856E40}">
      <dgm:prSet/>
      <dgm:spPr/>
      <dgm:t>
        <a:bodyPr/>
        <a:lstStyle/>
        <a:p>
          <a:pPr rtl="1"/>
          <a:endParaRPr lang="fa-IR"/>
        </a:p>
      </dgm:t>
    </dgm:pt>
    <dgm:pt modelId="{8D212508-9E11-4CB4-9452-20EC391CC0F3}">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7.تقبیل</a:t>
          </a:r>
          <a:endParaRPr lang="fa-IR" sz="2800" b="1" cap="none" spc="0" dirty="0">
            <a:ln w="11430"/>
            <a:effectLst/>
            <a:cs typeface="B Nazanin" pitchFamily="2" charset="-78"/>
          </a:endParaRPr>
        </a:p>
      </dgm:t>
    </dgm:pt>
    <dgm:pt modelId="{6FB38491-2708-443E-9ED5-E44FEB6B478D}" type="parTrans" cxnId="{91A41B34-2518-4071-BE8E-1C2FBBED445E}">
      <dgm:prSet/>
      <dgm:spPr/>
      <dgm:t>
        <a:bodyPr/>
        <a:lstStyle/>
        <a:p>
          <a:pPr rtl="1"/>
          <a:endParaRPr lang="fa-IR"/>
        </a:p>
      </dgm:t>
    </dgm:pt>
    <dgm:pt modelId="{30B01D0A-C46B-47C5-AA19-8484E363171D}" type="sibTrans" cxnId="{91A41B34-2518-4071-BE8E-1C2FBBED445E}">
      <dgm:prSet/>
      <dgm:spPr/>
      <dgm:t>
        <a:bodyPr/>
        <a:lstStyle/>
        <a:p>
          <a:pPr rtl="1"/>
          <a:endParaRPr lang="fa-IR"/>
        </a:p>
      </dgm:t>
    </dgm:pt>
    <dgm:pt modelId="{BCBF0BB5-DB12-4AB2-98F6-FF6D52F9C8C9}">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8.آميزش با همسر در ايام عادت ماهانه</a:t>
          </a:r>
          <a:endParaRPr lang="fa-IR" sz="2800" b="1" cap="none" spc="0" dirty="0">
            <a:ln w="11430"/>
            <a:effectLst/>
            <a:cs typeface="B Nazanin" pitchFamily="2" charset="-78"/>
          </a:endParaRPr>
        </a:p>
      </dgm:t>
    </dgm:pt>
    <dgm:pt modelId="{F591E200-35AE-4487-ACF1-9A38983FE9BB}" type="parTrans" cxnId="{B57158D5-F3D4-46EB-93E5-CC35C84C8FF1}">
      <dgm:prSet/>
      <dgm:spPr/>
      <dgm:t>
        <a:bodyPr/>
        <a:lstStyle/>
        <a:p>
          <a:pPr rtl="1"/>
          <a:endParaRPr lang="fa-IR"/>
        </a:p>
      </dgm:t>
    </dgm:pt>
    <dgm:pt modelId="{97334ADB-D610-4C1A-8E33-1CB2FE69B2FE}" type="sibTrans" cxnId="{B57158D5-F3D4-46EB-93E5-CC35C84C8FF1}">
      <dgm:prSet/>
      <dgm:spPr/>
      <dgm:t>
        <a:bodyPr/>
        <a:lstStyle/>
        <a:p>
          <a:pPr rtl="1"/>
          <a:endParaRPr lang="fa-IR"/>
        </a:p>
      </dgm:t>
    </dgm:pt>
    <dgm:pt modelId="{23C98EB2-2D45-4BE2-8498-C8C71C7BC4C1}">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9.آميزش با مرده </a:t>
          </a:r>
          <a:endParaRPr lang="fa-IR" sz="2800" b="1" cap="none" spc="0" dirty="0">
            <a:ln w="11430"/>
            <a:effectLst/>
            <a:cs typeface="B Nazanin" pitchFamily="2" charset="-78"/>
          </a:endParaRPr>
        </a:p>
      </dgm:t>
    </dgm:pt>
    <dgm:pt modelId="{B6618260-042D-4643-84B0-655CD17B5328}" type="parTrans" cxnId="{A9123356-393A-4E80-B0B8-D0EE082A8CCB}">
      <dgm:prSet/>
      <dgm:spPr/>
      <dgm:t>
        <a:bodyPr/>
        <a:lstStyle/>
        <a:p>
          <a:pPr rtl="1"/>
          <a:endParaRPr lang="fa-IR"/>
        </a:p>
      </dgm:t>
    </dgm:pt>
    <dgm:pt modelId="{40579D92-4DDB-4FE7-885F-97B0A9FD6960}" type="sibTrans" cxnId="{A9123356-393A-4E80-B0B8-D0EE082A8CCB}">
      <dgm:prSet/>
      <dgm:spPr/>
      <dgm:t>
        <a:bodyPr/>
        <a:lstStyle/>
        <a:p>
          <a:pPr rtl="1"/>
          <a:endParaRPr lang="fa-IR"/>
        </a:p>
      </dgm:t>
    </dgm:pt>
    <dgm:pt modelId="{53B886A7-B203-4F13-A8B6-D378CAE0A40B}">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10. آميزش با حيوان (حيوان بازي)</a:t>
          </a:r>
          <a:endParaRPr lang="fa-IR" sz="2800" b="1" cap="none" spc="0" dirty="0">
            <a:ln w="11430"/>
            <a:effectLst/>
            <a:cs typeface="B Nazanin" pitchFamily="2" charset="-78"/>
          </a:endParaRPr>
        </a:p>
      </dgm:t>
    </dgm:pt>
    <dgm:pt modelId="{B7BE7066-C832-4F43-986F-A9B789C0C3CE}" type="parTrans" cxnId="{A5DFBA02-E02F-4D9E-A91A-2D883E3FC386}">
      <dgm:prSet/>
      <dgm:spPr/>
      <dgm:t>
        <a:bodyPr/>
        <a:lstStyle/>
        <a:p>
          <a:pPr rtl="1"/>
          <a:endParaRPr lang="fa-IR"/>
        </a:p>
      </dgm:t>
    </dgm:pt>
    <dgm:pt modelId="{19A3075C-0446-4439-86AB-E6FA8B9BDE00}" type="sibTrans" cxnId="{A5DFBA02-E02F-4D9E-A91A-2D883E3FC386}">
      <dgm:prSet/>
      <dgm:spPr/>
      <dgm:t>
        <a:bodyPr/>
        <a:lstStyle/>
        <a:p>
          <a:pPr rtl="1"/>
          <a:endParaRPr lang="fa-IR"/>
        </a:p>
      </dgm:t>
    </dgm:pt>
    <dgm:pt modelId="{4EE67E93-8FB0-4CD1-8E76-93202D006189}">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11. آميزش با بچه­ (بچه بازي) </a:t>
          </a:r>
          <a:endParaRPr lang="fa-IR" sz="2800" b="1" cap="none" spc="0" dirty="0">
            <a:ln w="11430"/>
            <a:effectLst/>
            <a:cs typeface="B Nazanin" pitchFamily="2" charset="-78"/>
          </a:endParaRPr>
        </a:p>
      </dgm:t>
    </dgm:pt>
    <dgm:pt modelId="{87B940C4-AFE6-491F-BCE6-50753FB73D81}" type="parTrans" cxnId="{C57D8917-F80D-4546-8D20-77A8E658672B}">
      <dgm:prSet/>
      <dgm:spPr/>
      <dgm:t>
        <a:bodyPr/>
        <a:lstStyle/>
        <a:p>
          <a:pPr rtl="1"/>
          <a:endParaRPr lang="fa-IR"/>
        </a:p>
      </dgm:t>
    </dgm:pt>
    <dgm:pt modelId="{D1BD6055-940C-4E0C-AC4D-F5C54DDFD35A}" type="sibTrans" cxnId="{C57D8917-F80D-4546-8D20-77A8E658672B}">
      <dgm:prSet/>
      <dgm:spPr/>
      <dgm:t>
        <a:bodyPr/>
        <a:lstStyle/>
        <a:p>
          <a:pPr rtl="1"/>
          <a:endParaRPr lang="fa-IR"/>
        </a:p>
      </dgm:t>
    </dgm:pt>
    <dgm:pt modelId="{0EF348A8-D303-477F-B9C4-E14D1C85DEDA}">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12. زنا (آميزش با غير همجنس)</a:t>
          </a:r>
          <a:endParaRPr lang="fa-IR" sz="2800" b="1" cap="none" spc="0" dirty="0">
            <a:ln w="11430"/>
            <a:effectLst/>
            <a:cs typeface="B Nazanin" pitchFamily="2" charset="-78"/>
          </a:endParaRPr>
        </a:p>
      </dgm:t>
    </dgm:pt>
    <dgm:pt modelId="{3D1A90E9-FFFD-41F2-8E0D-AA2C0DE63E07}" type="parTrans" cxnId="{F5997E0C-263D-4DDA-A9D2-47802CAD8435}">
      <dgm:prSet/>
      <dgm:spPr/>
      <dgm:t>
        <a:bodyPr/>
        <a:lstStyle/>
        <a:p>
          <a:pPr rtl="1"/>
          <a:endParaRPr lang="fa-IR"/>
        </a:p>
      </dgm:t>
    </dgm:pt>
    <dgm:pt modelId="{ACDE0EE1-DE68-41D4-9F08-C0919C41731D}" type="sibTrans" cxnId="{F5997E0C-263D-4DDA-A9D2-47802CAD8435}">
      <dgm:prSet/>
      <dgm:spPr/>
      <dgm:t>
        <a:bodyPr/>
        <a:lstStyle/>
        <a:p>
          <a:pPr rtl="1"/>
          <a:endParaRPr lang="fa-IR"/>
        </a:p>
      </dgm:t>
    </dgm:pt>
    <dgm:pt modelId="{8C9767A5-F981-4C4B-90F2-5D4EBD1DA9D3}">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13. لواط</a:t>
          </a:r>
          <a:endParaRPr lang="fa-IR" sz="2800" b="1" cap="none" spc="0" dirty="0">
            <a:ln w="11430"/>
            <a:effectLst/>
            <a:cs typeface="B Nazanin" pitchFamily="2" charset="-78"/>
          </a:endParaRPr>
        </a:p>
      </dgm:t>
    </dgm:pt>
    <dgm:pt modelId="{6CD0C7B6-1474-4D80-9D84-63D565BA1F34}" type="parTrans" cxnId="{E6A6D9CE-0323-4D58-AAA6-D3BB278DFC7A}">
      <dgm:prSet/>
      <dgm:spPr/>
      <dgm:t>
        <a:bodyPr/>
        <a:lstStyle/>
        <a:p>
          <a:pPr rtl="1"/>
          <a:endParaRPr lang="fa-IR"/>
        </a:p>
      </dgm:t>
    </dgm:pt>
    <dgm:pt modelId="{4E110523-B56D-4A71-9736-2DE2CF1A3574}" type="sibTrans" cxnId="{E6A6D9CE-0323-4D58-AAA6-D3BB278DFC7A}">
      <dgm:prSet/>
      <dgm:spPr/>
      <dgm:t>
        <a:bodyPr/>
        <a:lstStyle/>
        <a:p>
          <a:pPr rtl="1"/>
          <a:endParaRPr lang="fa-IR"/>
        </a:p>
      </dgm:t>
    </dgm:pt>
    <dgm:pt modelId="{C7C09F8D-BA5B-486E-AAB2-5E1910F7455A}">
      <dgm:prSet custT="1"/>
      <dgm:spPr/>
      <dgm:t>
        <a:bodyPr>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rtl="1"/>
          <a:r>
            <a:rPr lang="fa-IR" sz="2800" b="1" cap="none" spc="0" smtClean="0">
              <a:ln w="11430"/>
              <a:effectLst/>
              <a:cs typeface="B Nazanin" pitchFamily="2" charset="-78"/>
            </a:rPr>
            <a:t>14. مساحقه</a:t>
          </a:r>
          <a:endParaRPr lang="fa-IR" sz="2800" b="1" cap="none" spc="0" dirty="0">
            <a:ln w="11430"/>
            <a:effectLst/>
            <a:cs typeface="B Nazanin" pitchFamily="2" charset="-78"/>
          </a:endParaRPr>
        </a:p>
      </dgm:t>
    </dgm:pt>
    <dgm:pt modelId="{4AC9A535-56D1-446E-AFC7-40B267023D66}" type="parTrans" cxnId="{25E59C29-A372-4320-BC70-F95363DD9E20}">
      <dgm:prSet/>
      <dgm:spPr/>
      <dgm:t>
        <a:bodyPr/>
        <a:lstStyle/>
        <a:p>
          <a:pPr rtl="1"/>
          <a:endParaRPr lang="fa-IR"/>
        </a:p>
      </dgm:t>
    </dgm:pt>
    <dgm:pt modelId="{B78B3677-5294-4A1C-B348-3147AA008973}" type="sibTrans" cxnId="{25E59C29-A372-4320-BC70-F95363DD9E20}">
      <dgm:prSet/>
      <dgm:spPr/>
      <dgm:t>
        <a:bodyPr/>
        <a:lstStyle/>
        <a:p>
          <a:pPr rtl="1"/>
          <a:endParaRPr lang="fa-IR"/>
        </a:p>
      </dgm:t>
    </dgm:pt>
    <dgm:pt modelId="{8B51B6C8-A9A6-410A-A6CC-538585C640CA}" type="pres">
      <dgm:prSet presAssocID="{2FCB70C3-3F7A-43B9-871B-A9B305A112EE}" presName="linear" presStyleCnt="0">
        <dgm:presLayoutVars>
          <dgm:animLvl val="lvl"/>
          <dgm:resizeHandles val="exact"/>
        </dgm:presLayoutVars>
      </dgm:prSet>
      <dgm:spPr/>
      <dgm:t>
        <a:bodyPr/>
        <a:lstStyle/>
        <a:p>
          <a:pPr rtl="1"/>
          <a:endParaRPr lang="fa-IR"/>
        </a:p>
      </dgm:t>
    </dgm:pt>
    <dgm:pt modelId="{7F80C39B-FBED-453C-B9F5-6DD3F3CC160F}" type="pres">
      <dgm:prSet presAssocID="{7244D0B0-A340-4A7E-B05F-652A405F3E1D}" presName="parentText" presStyleLbl="node1" presStyleIdx="0" presStyleCnt="14" custScaleY="100001">
        <dgm:presLayoutVars>
          <dgm:chMax val="0"/>
          <dgm:bulletEnabled val="1"/>
        </dgm:presLayoutVars>
      </dgm:prSet>
      <dgm:spPr/>
      <dgm:t>
        <a:bodyPr/>
        <a:lstStyle/>
        <a:p>
          <a:pPr rtl="1"/>
          <a:endParaRPr lang="fa-IR"/>
        </a:p>
      </dgm:t>
    </dgm:pt>
    <dgm:pt modelId="{2C355731-2B69-4C91-814D-B1332A49A239}" type="pres">
      <dgm:prSet presAssocID="{57DB0536-26BC-435F-BD3B-6C0E4D742849}" presName="spacer" presStyleCnt="0"/>
      <dgm:spPr/>
      <dgm:t>
        <a:bodyPr/>
        <a:lstStyle/>
        <a:p>
          <a:pPr rtl="1"/>
          <a:endParaRPr lang="fa-IR"/>
        </a:p>
      </dgm:t>
    </dgm:pt>
    <dgm:pt modelId="{4756A7D2-6380-46EC-995D-0995DAF63F5D}" type="pres">
      <dgm:prSet presAssocID="{2C5DC686-A18A-47A5-8070-F6B71C4DD3E6}" presName="parentText" presStyleLbl="node1" presStyleIdx="1" presStyleCnt="14" custScaleY="100001">
        <dgm:presLayoutVars>
          <dgm:chMax val="0"/>
          <dgm:bulletEnabled val="1"/>
        </dgm:presLayoutVars>
      </dgm:prSet>
      <dgm:spPr/>
      <dgm:t>
        <a:bodyPr/>
        <a:lstStyle/>
        <a:p>
          <a:pPr rtl="1"/>
          <a:endParaRPr lang="fa-IR"/>
        </a:p>
      </dgm:t>
    </dgm:pt>
    <dgm:pt modelId="{74C52DAC-45B1-4AA2-9498-5740D1DFE415}" type="pres">
      <dgm:prSet presAssocID="{D409CDAB-EF10-47DF-BDD5-DA641F7E9C07}" presName="spacer" presStyleCnt="0"/>
      <dgm:spPr/>
      <dgm:t>
        <a:bodyPr/>
        <a:lstStyle/>
        <a:p>
          <a:pPr rtl="1"/>
          <a:endParaRPr lang="fa-IR"/>
        </a:p>
      </dgm:t>
    </dgm:pt>
    <dgm:pt modelId="{44B8F450-8031-48AD-83CC-3366FCB50A9E}" type="pres">
      <dgm:prSet presAssocID="{A887E70C-346E-4D15-A9B8-A5B2394D216D}" presName="parentText" presStyleLbl="node1" presStyleIdx="2" presStyleCnt="14" custScaleY="100001">
        <dgm:presLayoutVars>
          <dgm:chMax val="0"/>
          <dgm:bulletEnabled val="1"/>
        </dgm:presLayoutVars>
      </dgm:prSet>
      <dgm:spPr/>
      <dgm:t>
        <a:bodyPr/>
        <a:lstStyle/>
        <a:p>
          <a:pPr rtl="1"/>
          <a:endParaRPr lang="fa-IR"/>
        </a:p>
      </dgm:t>
    </dgm:pt>
    <dgm:pt modelId="{FB012CC2-126A-4AB3-BD58-F207FE256728}" type="pres">
      <dgm:prSet presAssocID="{6A2B8D6E-B89D-49EB-A055-8A2C764E3F4F}" presName="spacer" presStyleCnt="0"/>
      <dgm:spPr/>
      <dgm:t>
        <a:bodyPr/>
        <a:lstStyle/>
        <a:p>
          <a:pPr rtl="1"/>
          <a:endParaRPr lang="fa-IR"/>
        </a:p>
      </dgm:t>
    </dgm:pt>
    <dgm:pt modelId="{0E5D1A6B-08EE-4AE5-84C5-96D3317DECDC}" type="pres">
      <dgm:prSet presAssocID="{1DBF2D25-34B9-4A53-9930-951F97ABAD7B}" presName="parentText" presStyleLbl="node1" presStyleIdx="3" presStyleCnt="14" custScaleY="100001">
        <dgm:presLayoutVars>
          <dgm:chMax val="0"/>
          <dgm:bulletEnabled val="1"/>
        </dgm:presLayoutVars>
      </dgm:prSet>
      <dgm:spPr/>
      <dgm:t>
        <a:bodyPr/>
        <a:lstStyle/>
        <a:p>
          <a:pPr rtl="1"/>
          <a:endParaRPr lang="fa-IR"/>
        </a:p>
      </dgm:t>
    </dgm:pt>
    <dgm:pt modelId="{5F29F08D-BC69-4FB1-A3AB-014083DE836A}" type="pres">
      <dgm:prSet presAssocID="{E1E7482A-7514-499B-AD46-F78D535F872A}" presName="spacer" presStyleCnt="0"/>
      <dgm:spPr/>
      <dgm:t>
        <a:bodyPr/>
        <a:lstStyle/>
        <a:p>
          <a:pPr rtl="1"/>
          <a:endParaRPr lang="fa-IR"/>
        </a:p>
      </dgm:t>
    </dgm:pt>
    <dgm:pt modelId="{3BBA303E-3090-4A1D-9CBD-E89827C5A79A}" type="pres">
      <dgm:prSet presAssocID="{23DC9AD6-C7A1-44B9-9616-F066790A8B92}" presName="parentText" presStyleLbl="node1" presStyleIdx="4" presStyleCnt="14" custScaleY="100001">
        <dgm:presLayoutVars>
          <dgm:chMax val="0"/>
          <dgm:bulletEnabled val="1"/>
        </dgm:presLayoutVars>
      </dgm:prSet>
      <dgm:spPr/>
      <dgm:t>
        <a:bodyPr/>
        <a:lstStyle/>
        <a:p>
          <a:pPr rtl="1"/>
          <a:endParaRPr lang="fa-IR"/>
        </a:p>
      </dgm:t>
    </dgm:pt>
    <dgm:pt modelId="{6F3A9D24-8228-403E-9C44-8B76EDCA08A0}" type="pres">
      <dgm:prSet presAssocID="{FBAFE0FE-8080-4CEE-9A12-5F49C74E180D}" presName="spacer" presStyleCnt="0"/>
      <dgm:spPr/>
      <dgm:t>
        <a:bodyPr/>
        <a:lstStyle/>
        <a:p>
          <a:pPr rtl="1"/>
          <a:endParaRPr lang="fa-IR"/>
        </a:p>
      </dgm:t>
    </dgm:pt>
    <dgm:pt modelId="{573B0118-4A4B-41B8-9C80-A0EB3D3BA2CC}" type="pres">
      <dgm:prSet presAssocID="{114BBFF1-39F1-4A5C-847A-B3F89E0B7892}" presName="parentText" presStyleLbl="node1" presStyleIdx="5" presStyleCnt="14" custScaleY="100001">
        <dgm:presLayoutVars>
          <dgm:chMax val="0"/>
          <dgm:bulletEnabled val="1"/>
        </dgm:presLayoutVars>
      </dgm:prSet>
      <dgm:spPr/>
      <dgm:t>
        <a:bodyPr/>
        <a:lstStyle/>
        <a:p>
          <a:pPr rtl="1"/>
          <a:endParaRPr lang="fa-IR"/>
        </a:p>
      </dgm:t>
    </dgm:pt>
    <dgm:pt modelId="{80839B06-62E0-4DA6-9C68-FC4CB648D1F7}" type="pres">
      <dgm:prSet presAssocID="{C563402D-6D3D-4438-B6DC-2F7DD1EC0A51}" presName="spacer" presStyleCnt="0"/>
      <dgm:spPr/>
      <dgm:t>
        <a:bodyPr/>
        <a:lstStyle/>
        <a:p>
          <a:pPr rtl="1"/>
          <a:endParaRPr lang="fa-IR"/>
        </a:p>
      </dgm:t>
    </dgm:pt>
    <dgm:pt modelId="{CD6923AE-62A7-4754-A423-6AE8860F7D47}" type="pres">
      <dgm:prSet presAssocID="{8D212508-9E11-4CB4-9452-20EC391CC0F3}" presName="parentText" presStyleLbl="node1" presStyleIdx="6" presStyleCnt="14" custScaleY="100001">
        <dgm:presLayoutVars>
          <dgm:chMax val="0"/>
          <dgm:bulletEnabled val="1"/>
        </dgm:presLayoutVars>
      </dgm:prSet>
      <dgm:spPr/>
      <dgm:t>
        <a:bodyPr/>
        <a:lstStyle/>
        <a:p>
          <a:pPr rtl="1"/>
          <a:endParaRPr lang="fa-IR"/>
        </a:p>
      </dgm:t>
    </dgm:pt>
    <dgm:pt modelId="{ED1652EF-A84A-4410-B9FC-4AE45A4E0BBA}" type="pres">
      <dgm:prSet presAssocID="{30B01D0A-C46B-47C5-AA19-8484E363171D}" presName="spacer" presStyleCnt="0"/>
      <dgm:spPr/>
      <dgm:t>
        <a:bodyPr/>
        <a:lstStyle/>
        <a:p>
          <a:pPr rtl="1"/>
          <a:endParaRPr lang="fa-IR"/>
        </a:p>
      </dgm:t>
    </dgm:pt>
    <dgm:pt modelId="{DAB25104-50AA-459F-81FA-8B8F1BD73265}" type="pres">
      <dgm:prSet presAssocID="{BCBF0BB5-DB12-4AB2-98F6-FF6D52F9C8C9}" presName="parentText" presStyleLbl="node1" presStyleIdx="7" presStyleCnt="14" custScaleY="100001">
        <dgm:presLayoutVars>
          <dgm:chMax val="0"/>
          <dgm:bulletEnabled val="1"/>
        </dgm:presLayoutVars>
      </dgm:prSet>
      <dgm:spPr/>
      <dgm:t>
        <a:bodyPr/>
        <a:lstStyle/>
        <a:p>
          <a:pPr rtl="1"/>
          <a:endParaRPr lang="fa-IR"/>
        </a:p>
      </dgm:t>
    </dgm:pt>
    <dgm:pt modelId="{FA188F58-127B-42CC-A896-622181512CB1}" type="pres">
      <dgm:prSet presAssocID="{97334ADB-D610-4C1A-8E33-1CB2FE69B2FE}" presName="spacer" presStyleCnt="0"/>
      <dgm:spPr/>
      <dgm:t>
        <a:bodyPr/>
        <a:lstStyle/>
        <a:p>
          <a:pPr rtl="1"/>
          <a:endParaRPr lang="fa-IR"/>
        </a:p>
      </dgm:t>
    </dgm:pt>
    <dgm:pt modelId="{FEFDC416-C496-45F4-9F15-C0F84E358F90}" type="pres">
      <dgm:prSet presAssocID="{23C98EB2-2D45-4BE2-8498-C8C71C7BC4C1}" presName="parentText" presStyleLbl="node1" presStyleIdx="8" presStyleCnt="14" custScaleY="100001">
        <dgm:presLayoutVars>
          <dgm:chMax val="0"/>
          <dgm:bulletEnabled val="1"/>
        </dgm:presLayoutVars>
      </dgm:prSet>
      <dgm:spPr/>
      <dgm:t>
        <a:bodyPr/>
        <a:lstStyle/>
        <a:p>
          <a:pPr rtl="1"/>
          <a:endParaRPr lang="fa-IR"/>
        </a:p>
      </dgm:t>
    </dgm:pt>
    <dgm:pt modelId="{77FF6F0A-B445-4262-B3F6-991805B92E6F}" type="pres">
      <dgm:prSet presAssocID="{40579D92-4DDB-4FE7-885F-97B0A9FD6960}" presName="spacer" presStyleCnt="0"/>
      <dgm:spPr/>
      <dgm:t>
        <a:bodyPr/>
        <a:lstStyle/>
        <a:p>
          <a:pPr rtl="1"/>
          <a:endParaRPr lang="fa-IR"/>
        </a:p>
      </dgm:t>
    </dgm:pt>
    <dgm:pt modelId="{1F5B5BA9-4E53-4085-9F71-D465DF9D6C96}" type="pres">
      <dgm:prSet presAssocID="{53B886A7-B203-4F13-A8B6-D378CAE0A40B}" presName="parentText" presStyleLbl="node1" presStyleIdx="9" presStyleCnt="14" custScaleY="100001">
        <dgm:presLayoutVars>
          <dgm:chMax val="0"/>
          <dgm:bulletEnabled val="1"/>
        </dgm:presLayoutVars>
      </dgm:prSet>
      <dgm:spPr/>
      <dgm:t>
        <a:bodyPr/>
        <a:lstStyle/>
        <a:p>
          <a:pPr rtl="1"/>
          <a:endParaRPr lang="fa-IR"/>
        </a:p>
      </dgm:t>
    </dgm:pt>
    <dgm:pt modelId="{CD6CE5BD-B72D-4B22-BE43-BC731B79B70C}" type="pres">
      <dgm:prSet presAssocID="{19A3075C-0446-4439-86AB-E6FA8B9BDE00}" presName="spacer" presStyleCnt="0"/>
      <dgm:spPr/>
      <dgm:t>
        <a:bodyPr/>
        <a:lstStyle/>
        <a:p>
          <a:pPr rtl="1"/>
          <a:endParaRPr lang="fa-IR"/>
        </a:p>
      </dgm:t>
    </dgm:pt>
    <dgm:pt modelId="{F04F6455-93E5-49F5-BD4A-955A86048B24}" type="pres">
      <dgm:prSet presAssocID="{4EE67E93-8FB0-4CD1-8E76-93202D006189}" presName="parentText" presStyleLbl="node1" presStyleIdx="10" presStyleCnt="14" custScaleY="100001">
        <dgm:presLayoutVars>
          <dgm:chMax val="0"/>
          <dgm:bulletEnabled val="1"/>
        </dgm:presLayoutVars>
      </dgm:prSet>
      <dgm:spPr/>
      <dgm:t>
        <a:bodyPr/>
        <a:lstStyle/>
        <a:p>
          <a:pPr rtl="1"/>
          <a:endParaRPr lang="fa-IR"/>
        </a:p>
      </dgm:t>
    </dgm:pt>
    <dgm:pt modelId="{28ED69EC-F09E-43E7-B324-9375C987BD7A}" type="pres">
      <dgm:prSet presAssocID="{D1BD6055-940C-4E0C-AC4D-F5C54DDFD35A}" presName="spacer" presStyleCnt="0"/>
      <dgm:spPr/>
      <dgm:t>
        <a:bodyPr/>
        <a:lstStyle/>
        <a:p>
          <a:pPr rtl="1"/>
          <a:endParaRPr lang="fa-IR"/>
        </a:p>
      </dgm:t>
    </dgm:pt>
    <dgm:pt modelId="{079BC90C-8DBB-4BE5-91C9-BCC67B511DBF}" type="pres">
      <dgm:prSet presAssocID="{0EF348A8-D303-477F-B9C4-E14D1C85DEDA}" presName="parentText" presStyleLbl="node1" presStyleIdx="11" presStyleCnt="14" custScaleY="100001">
        <dgm:presLayoutVars>
          <dgm:chMax val="0"/>
          <dgm:bulletEnabled val="1"/>
        </dgm:presLayoutVars>
      </dgm:prSet>
      <dgm:spPr/>
      <dgm:t>
        <a:bodyPr/>
        <a:lstStyle/>
        <a:p>
          <a:pPr rtl="1"/>
          <a:endParaRPr lang="fa-IR"/>
        </a:p>
      </dgm:t>
    </dgm:pt>
    <dgm:pt modelId="{C448897E-7B87-4225-AE36-C53546574BB1}" type="pres">
      <dgm:prSet presAssocID="{ACDE0EE1-DE68-41D4-9F08-C0919C41731D}" presName="spacer" presStyleCnt="0"/>
      <dgm:spPr/>
      <dgm:t>
        <a:bodyPr/>
        <a:lstStyle/>
        <a:p>
          <a:pPr rtl="1"/>
          <a:endParaRPr lang="fa-IR"/>
        </a:p>
      </dgm:t>
    </dgm:pt>
    <dgm:pt modelId="{134113BC-EACE-4BF4-A198-974A37979632}" type="pres">
      <dgm:prSet presAssocID="{8C9767A5-F981-4C4B-90F2-5D4EBD1DA9D3}" presName="parentText" presStyleLbl="node1" presStyleIdx="12" presStyleCnt="14" custScaleY="100001">
        <dgm:presLayoutVars>
          <dgm:chMax val="0"/>
          <dgm:bulletEnabled val="1"/>
        </dgm:presLayoutVars>
      </dgm:prSet>
      <dgm:spPr/>
      <dgm:t>
        <a:bodyPr/>
        <a:lstStyle/>
        <a:p>
          <a:pPr rtl="1"/>
          <a:endParaRPr lang="fa-IR"/>
        </a:p>
      </dgm:t>
    </dgm:pt>
    <dgm:pt modelId="{39E8272C-7F96-4AAA-9CFE-9D47A0E493F2}" type="pres">
      <dgm:prSet presAssocID="{4E110523-B56D-4A71-9736-2DE2CF1A3574}" presName="spacer" presStyleCnt="0"/>
      <dgm:spPr/>
      <dgm:t>
        <a:bodyPr/>
        <a:lstStyle/>
        <a:p>
          <a:pPr rtl="1"/>
          <a:endParaRPr lang="fa-IR"/>
        </a:p>
      </dgm:t>
    </dgm:pt>
    <dgm:pt modelId="{5E3CD946-7E38-469A-9F3B-870CFA8C0324}" type="pres">
      <dgm:prSet presAssocID="{C7C09F8D-BA5B-486E-AAB2-5E1910F7455A}" presName="parentText" presStyleLbl="node1" presStyleIdx="13" presStyleCnt="14" custScaleY="100001">
        <dgm:presLayoutVars>
          <dgm:chMax val="0"/>
          <dgm:bulletEnabled val="1"/>
        </dgm:presLayoutVars>
      </dgm:prSet>
      <dgm:spPr/>
      <dgm:t>
        <a:bodyPr/>
        <a:lstStyle/>
        <a:p>
          <a:pPr rtl="1"/>
          <a:endParaRPr lang="fa-IR"/>
        </a:p>
      </dgm:t>
    </dgm:pt>
  </dgm:ptLst>
  <dgm:cxnLst>
    <dgm:cxn modelId="{A9123356-393A-4E80-B0B8-D0EE082A8CCB}" srcId="{2FCB70C3-3F7A-43B9-871B-A9B305A112EE}" destId="{23C98EB2-2D45-4BE2-8498-C8C71C7BC4C1}" srcOrd="8" destOrd="0" parTransId="{B6618260-042D-4643-84B0-655CD17B5328}" sibTransId="{40579D92-4DDB-4FE7-885F-97B0A9FD6960}"/>
    <dgm:cxn modelId="{25E59C29-A372-4320-BC70-F95363DD9E20}" srcId="{2FCB70C3-3F7A-43B9-871B-A9B305A112EE}" destId="{C7C09F8D-BA5B-486E-AAB2-5E1910F7455A}" srcOrd="13" destOrd="0" parTransId="{4AC9A535-56D1-446E-AFC7-40B267023D66}" sibTransId="{B78B3677-5294-4A1C-B348-3147AA008973}"/>
    <dgm:cxn modelId="{B1708F50-9102-4A34-9FF3-649543591C74}" type="presOf" srcId="{114BBFF1-39F1-4A5C-847A-B3F89E0B7892}" destId="{573B0118-4A4B-41B8-9C80-A0EB3D3BA2CC}" srcOrd="0" destOrd="0" presId="urn:microsoft.com/office/officeart/2005/8/layout/vList2"/>
    <dgm:cxn modelId="{C57D8917-F80D-4546-8D20-77A8E658672B}" srcId="{2FCB70C3-3F7A-43B9-871B-A9B305A112EE}" destId="{4EE67E93-8FB0-4CD1-8E76-93202D006189}" srcOrd="10" destOrd="0" parTransId="{87B940C4-AFE6-491F-BCE6-50753FB73D81}" sibTransId="{D1BD6055-940C-4E0C-AC4D-F5C54DDFD35A}"/>
    <dgm:cxn modelId="{EAD4F48B-84EB-4CF1-8501-5A57E57E650B}" srcId="{2FCB70C3-3F7A-43B9-871B-A9B305A112EE}" destId="{2C5DC686-A18A-47A5-8070-F6B71C4DD3E6}" srcOrd="1" destOrd="0" parTransId="{FC4C4B04-F6D6-44FB-9B69-17A88632A71E}" sibTransId="{D409CDAB-EF10-47DF-BDD5-DA641F7E9C07}"/>
    <dgm:cxn modelId="{68142D62-5E98-4039-9A3A-41E0395CBFD2}" type="presOf" srcId="{8C9767A5-F981-4C4B-90F2-5D4EBD1DA9D3}" destId="{134113BC-EACE-4BF4-A198-974A37979632}" srcOrd="0" destOrd="0" presId="urn:microsoft.com/office/officeart/2005/8/layout/vList2"/>
    <dgm:cxn modelId="{B89C37E1-51E6-45F6-8C4A-3EAA3DE19077}" type="presOf" srcId="{23DC9AD6-C7A1-44B9-9616-F066790A8B92}" destId="{3BBA303E-3090-4A1D-9CBD-E89827C5A79A}" srcOrd="0" destOrd="0" presId="urn:microsoft.com/office/officeart/2005/8/layout/vList2"/>
    <dgm:cxn modelId="{1D7448BC-1368-496E-A16A-E1A8E67F543E}" type="presOf" srcId="{8D212508-9E11-4CB4-9452-20EC391CC0F3}" destId="{CD6923AE-62A7-4754-A423-6AE8860F7D47}" srcOrd="0" destOrd="0" presId="urn:microsoft.com/office/officeart/2005/8/layout/vList2"/>
    <dgm:cxn modelId="{FFA84D39-EE74-4006-B7A0-8BD4061EF83E}" type="presOf" srcId="{23C98EB2-2D45-4BE2-8498-C8C71C7BC4C1}" destId="{FEFDC416-C496-45F4-9F15-C0F84E358F90}" srcOrd="0" destOrd="0" presId="urn:microsoft.com/office/officeart/2005/8/layout/vList2"/>
    <dgm:cxn modelId="{9AEF936C-436F-4317-B3CF-CBF31FDE4456}" type="presOf" srcId="{2FCB70C3-3F7A-43B9-871B-A9B305A112EE}" destId="{8B51B6C8-A9A6-410A-A6CC-538585C640CA}" srcOrd="0" destOrd="0" presId="urn:microsoft.com/office/officeart/2005/8/layout/vList2"/>
    <dgm:cxn modelId="{159214C8-61D9-41BB-B3F0-6DA8FF89265F}" type="presOf" srcId="{BCBF0BB5-DB12-4AB2-98F6-FF6D52F9C8C9}" destId="{DAB25104-50AA-459F-81FA-8B8F1BD73265}" srcOrd="0" destOrd="0" presId="urn:microsoft.com/office/officeart/2005/8/layout/vList2"/>
    <dgm:cxn modelId="{BB00552C-D2BE-48C9-9ABA-93463BDD7687}" type="presOf" srcId="{A887E70C-346E-4D15-A9B8-A5B2394D216D}" destId="{44B8F450-8031-48AD-83CC-3366FCB50A9E}" srcOrd="0" destOrd="0" presId="urn:microsoft.com/office/officeart/2005/8/layout/vList2"/>
    <dgm:cxn modelId="{779DB032-2046-4FF2-B3FC-02A43193998E}" type="presOf" srcId="{2C5DC686-A18A-47A5-8070-F6B71C4DD3E6}" destId="{4756A7D2-6380-46EC-995D-0995DAF63F5D}" srcOrd="0" destOrd="0" presId="urn:microsoft.com/office/officeart/2005/8/layout/vList2"/>
    <dgm:cxn modelId="{A17E838C-F9BF-4E09-AF95-8AEC8CC2A35C}" type="presOf" srcId="{0EF348A8-D303-477F-B9C4-E14D1C85DEDA}" destId="{079BC90C-8DBB-4BE5-91C9-BCC67B511DBF}" srcOrd="0" destOrd="0" presId="urn:microsoft.com/office/officeart/2005/8/layout/vList2"/>
    <dgm:cxn modelId="{F5997E0C-263D-4DDA-A9D2-47802CAD8435}" srcId="{2FCB70C3-3F7A-43B9-871B-A9B305A112EE}" destId="{0EF348A8-D303-477F-B9C4-E14D1C85DEDA}" srcOrd="11" destOrd="0" parTransId="{3D1A90E9-FFFD-41F2-8E0D-AA2C0DE63E07}" sibTransId="{ACDE0EE1-DE68-41D4-9F08-C0919C41731D}"/>
    <dgm:cxn modelId="{839E9580-C954-4512-B1F9-3CF22060C0DC}" srcId="{2FCB70C3-3F7A-43B9-871B-A9B305A112EE}" destId="{7244D0B0-A340-4A7E-B05F-652A405F3E1D}" srcOrd="0" destOrd="0" parTransId="{19DE7C7C-036E-4DE8-80FA-663DDF32E042}" sibTransId="{57DB0536-26BC-435F-BD3B-6C0E4D742849}"/>
    <dgm:cxn modelId="{BBC0B13B-26AA-40FB-8A9C-5A68B58D8D82}" type="presOf" srcId="{4EE67E93-8FB0-4CD1-8E76-93202D006189}" destId="{F04F6455-93E5-49F5-BD4A-955A86048B24}" srcOrd="0" destOrd="0" presId="urn:microsoft.com/office/officeart/2005/8/layout/vList2"/>
    <dgm:cxn modelId="{E03E6B87-532F-4581-8D4D-80E800CDDBDD}" srcId="{2FCB70C3-3F7A-43B9-871B-A9B305A112EE}" destId="{1DBF2D25-34B9-4A53-9930-951F97ABAD7B}" srcOrd="3" destOrd="0" parTransId="{A06DF5B2-3E72-4ECD-B210-1BAD39BCFA03}" sibTransId="{E1E7482A-7514-499B-AD46-F78D535F872A}"/>
    <dgm:cxn modelId="{A5CB2B7B-10E6-48C3-B6FD-0B3FDBC9581E}" type="presOf" srcId="{1DBF2D25-34B9-4A53-9930-951F97ABAD7B}" destId="{0E5D1A6B-08EE-4AE5-84C5-96D3317DECDC}" srcOrd="0" destOrd="0" presId="urn:microsoft.com/office/officeart/2005/8/layout/vList2"/>
    <dgm:cxn modelId="{7454ABD1-381F-4600-A28E-44F4A86F44CF}" srcId="{2FCB70C3-3F7A-43B9-871B-A9B305A112EE}" destId="{A887E70C-346E-4D15-A9B8-A5B2394D216D}" srcOrd="2" destOrd="0" parTransId="{99779295-5ED0-4C64-B935-05EFE2A079CA}" sibTransId="{6A2B8D6E-B89D-49EB-A055-8A2C764E3F4F}"/>
    <dgm:cxn modelId="{A5DFBA02-E02F-4D9E-A91A-2D883E3FC386}" srcId="{2FCB70C3-3F7A-43B9-871B-A9B305A112EE}" destId="{53B886A7-B203-4F13-A8B6-D378CAE0A40B}" srcOrd="9" destOrd="0" parTransId="{B7BE7066-C832-4F43-986F-A9B789C0C3CE}" sibTransId="{19A3075C-0446-4439-86AB-E6FA8B9BDE00}"/>
    <dgm:cxn modelId="{6C4B00FF-C0B3-4F35-B18D-23BD473BD84F}" srcId="{2FCB70C3-3F7A-43B9-871B-A9B305A112EE}" destId="{23DC9AD6-C7A1-44B9-9616-F066790A8B92}" srcOrd="4" destOrd="0" parTransId="{72E76A4B-667A-46D8-B82E-7273AA6986ED}" sibTransId="{FBAFE0FE-8080-4CEE-9A12-5F49C74E180D}"/>
    <dgm:cxn modelId="{5CC55060-F95C-46C0-976C-B2D3735A68F8}" type="presOf" srcId="{7244D0B0-A340-4A7E-B05F-652A405F3E1D}" destId="{7F80C39B-FBED-453C-B9F5-6DD3F3CC160F}" srcOrd="0" destOrd="0" presId="urn:microsoft.com/office/officeart/2005/8/layout/vList2"/>
    <dgm:cxn modelId="{51951E95-8429-4A22-AA34-8B6726856E40}" srcId="{2FCB70C3-3F7A-43B9-871B-A9B305A112EE}" destId="{114BBFF1-39F1-4A5C-847A-B3F89E0B7892}" srcOrd="5" destOrd="0" parTransId="{6FBC1812-F3E5-47DA-A442-44AED036C8A4}" sibTransId="{C563402D-6D3D-4438-B6DC-2F7DD1EC0A51}"/>
    <dgm:cxn modelId="{B57158D5-F3D4-46EB-93E5-CC35C84C8FF1}" srcId="{2FCB70C3-3F7A-43B9-871B-A9B305A112EE}" destId="{BCBF0BB5-DB12-4AB2-98F6-FF6D52F9C8C9}" srcOrd="7" destOrd="0" parTransId="{F591E200-35AE-4487-ACF1-9A38983FE9BB}" sibTransId="{97334ADB-D610-4C1A-8E33-1CB2FE69B2FE}"/>
    <dgm:cxn modelId="{E6A6D9CE-0323-4D58-AAA6-D3BB278DFC7A}" srcId="{2FCB70C3-3F7A-43B9-871B-A9B305A112EE}" destId="{8C9767A5-F981-4C4B-90F2-5D4EBD1DA9D3}" srcOrd="12" destOrd="0" parTransId="{6CD0C7B6-1474-4D80-9D84-63D565BA1F34}" sibTransId="{4E110523-B56D-4A71-9736-2DE2CF1A3574}"/>
    <dgm:cxn modelId="{91A41B34-2518-4071-BE8E-1C2FBBED445E}" srcId="{2FCB70C3-3F7A-43B9-871B-A9B305A112EE}" destId="{8D212508-9E11-4CB4-9452-20EC391CC0F3}" srcOrd="6" destOrd="0" parTransId="{6FB38491-2708-443E-9ED5-E44FEB6B478D}" sibTransId="{30B01D0A-C46B-47C5-AA19-8484E363171D}"/>
    <dgm:cxn modelId="{997F61C1-A1DA-48F7-8C24-6D82712ADD09}" type="presOf" srcId="{C7C09F8D-BA5B-486E-AAB2-5E1910F7455A}" destId="{5E3CD946-7E38-469A-9F3B-870CFA8C0324}" srcOrd="0" destOrd="0" presId="urn:microsoft.com/office/officeart/2005/8/layout/vList2"/>
    <dgm:cxn modelId="{4B5FD7D0-DF92-43AA-A6D7-E939338997EA}" type="presOf" srcId="{53B886A7-B203-4F13-A8B6-D378CAE0A40B}" destId="{1F5B5BA9-4E53-4085-9F71-D465DF9D6C96}" srcOrd="0" destOrd="0" presId="urn:microsoft.com/office/officeart/2005/8/layout/vList2"/>
    <dgm:cxn modelId="{751B6DDB-92CF-44CB-9028-458D73995F6F}" type="presParOf" srcId="{8B51B6C8-A9A6-410A-A6CC-538585C640CA}" destId="{7F80C39B-FBED-453C-B9F5-6DD3F3CC160F}" srcOrd="0" destOrd="0" presId="urn:microsoft.com/office/officeart/2005/8/layout/vList2"/>
    <dgm:cxn modelId="{59F2899F-B48B-40C8-B62C-C73D5610FBC5}" type="presParOf" srcId="{8B51B6C8-A9A6-410A-A6CC-538585C640CA}" destId="{2C355731-2B69-4C91-814D-B1332A49A239}" srcOrd="1" destOrd="0" presId="urn:microsoft.com/office/officeart/2005/8/layout/vList2"/>
    <dgm:cxn modelId="{72217151-D07A-46B0-8F7A-E8A4F75546A1}" type="presParOf" srcId="{8B51B6C8-A9A6-410A-A6CC-538585C640CA}" destId="{4756A7D2-6380-46EC-995D-0995DAF63F5D}" srcOrd="2" destOrd="0" presId="urn:microsoft.com/office/officeart/2005/8/layout/vList2"/>
    <dgm:cxn modelId="{D254CD84-D501-4EF6-8E0E-79D05CB2AC4E}" type="presParOf" srcId="{8B51B6C8-A9A6-410A-A6CC-538585C640CA}" destId="{74C52DAC-45B1-4AA2-9498-5740D1DFE415}" srcOrd="3" destOrd="0" presId="urn:microsoft.com/office/officeart/2005/8/layout/vList2"/>
    <dgm:cxn modelId="{9F267E8A-B5B2-41EB-8D06-7BE23684B85E}" type="presParOf" srcId="{8B51B6C8-A9A6-410A-A6CC-538585C640CA}" destId="{44B8F450-8031-48AD-83CC-3366FCB50A9E}" srcOrd="4" destOrd="0" presId="urn:microsoft.com/office/officeart/2005/8/layout/vList2"/>
    <dgm:cxn modelId="{0F92A22C-6E7C-4155-AC78-9E385E97DC48}" type="presParOf" srcId="{8B51B6C8-A9A6-410A-A6CC-538585C640CA}" destId="{FB012CC2-126A-4AB3-BD58-F207FE256728}" srcOrd="5" destOrd="0" presId="urn:microsoft.com/office/officeart/2005/8/layout/vList2"/>
    <dgm:cxn modelId="{F528F6AB-2D35-4711-977F-C1BA1015AA49}" type="presParOf" srcId="{8B51B6C8-A9A6-410A-A6CC-538585C640CA}" destId="{0E5D1A6B-08EE-4AE5-84C5-96D3317DECDC}" srcOrd="6" destOrd="0" presId="urn:microsoft.com/office/officeart/2005/8/layout/vList2"/>
    <dgm:cxn modelId="{49DDCE4F-1946-466A-89E3-66296D3406BC}" type="presParOf" srcId="{8B51B6C8-A9A6-410A-A6CC-538585C640CA}" destId="{5F29F08D-BC69-4FB1-A3AB-014083DE836A}" srcOrd="7" destOrd="0" presId="urn:microsoft.com/office/officeart/2005/8/layout/vList2"/>
    <dgm:cxn modelId="{9EE5C169-8CE5-4598-8706-D36A51B0A479}" type="presParOf" srcId="{8B51B6C8-A9A6-410A-A6CC-538585C640CA}" destId="{3BBA303E-3090-4A1D-9CBD-E89827C5A79A}" srcOrd="8" destOrd="0" presId="urn:microsoft.com/office/officeart/2005/8/layout/vList2"/>
    <dgm:cxn modelId="{D36CF93B-E77D-4931-9D4C-C427F346E1F2}" type="presParOf" srcId="{8B51B6C8-A9A6-410A-A6CC-538585C640CA}" destId="{6F3A9D24-8228-403E-9C44-8B76EDCA08A0}" srcOrd="9" destOrd="0" presId="urn:microsoft.com/office/officeart/2005/8/layout/vList2"/>
    <dgm:cxn modelId="{3DB2A951-747C-4328-8EA0-FE6C23EA0382}" type="presParOf" srcId="{8B51B6C8-A9A6-410A-A6CC-538585C640CA}" destId="{573B0118-4A4B-41B8-9C80-A0EB3D3BA2CC}" srcOrd="10" destOrd="0" presId="urn:microsoft.com/office/officeart/2005/8/layout/vList2"/>
    <dgm:cxn modelId="{668026A2-5CD1-45A1-BFE5-9623D9A88730}" type="presParOf" srcId="{8B51B6C8-A9A6-410A-A6CC-538585C640CA}" destId="{80839B06-62E0-4DA6-9C68-FC4CB648D1F7}" srcOrd="11" destOrd="0" presId="urn:microsoft.com/office/officeart/2005/8/layout/vList2"/>
    <dgm:cxn modelId="{41744769-A91F-4A15-BF7E-DDC62AC9A187}" type="presParOf" srcId="{8B51B6C8-A9A6-410A-A6CC-538585C640CA}" destId="{CD6923AE-62A7-4754-A423-6AE8860F7D47}" srcOrd="12" destOrd="0" presId="urn:microsoft.com/office/officeart/2005/8/layout/vList2"/>
    <dgm:cxn modelId="{C55DC718-3066-4747-92CD-7AB1FFCDB20B}" type="presParOf" srcId="{8B51B6C8-A9A6-410A-A6CC-538585C640CA}" destId="{ED1652EF-A84A-4410-B9FC-4AE45A4E0BBA}" srcOrd="13" destOrd="0" presId="urn:microsoft.com/office/officeart/2005/8/layout/vList2"/>
    <dgm:cxn modelId="{4E804017-34EF-40FA-BEB7-F70B9E655AF1}" type="presParOf" srcId="{8B51B6C8-A9A6-410A-A6CC-538585C640CA}" destId="{DAB25104-50AA-459F-81FA-8B8F1BD73265}" srcOrd="14" destOrd="0" presId="urn:microsoft.com/office/officeart/2005/8/layout/vList2"/>
    <dgm:cxn modelId="{75F8C996-F0A0-4005-90D7-804383AD43E1}" type="presParOf" srcId="{8B51B6C8-A9A6-410A-A6CC-538585C640CA}" destId="{FA188F58-127B-42CC-A896-622181512CB1}" srcOrd="15" destOrd="0" presId="urn:microsoft.com/office/officeart/2005/8/layout/vList2"/>
    <dgm:cxn modelId="{ADEA1C7D-9A66-4C82-B8D2-220966F931D9}" type="presParOf" srcId="{8B51B6C8-A9A6-410A-A6CC-538585C640CA}" destId="{FEFDC416-C496-45F4-9F15-C0F84E358F90}" srcOrd="16" destOrd="0" presId="urn:microsoft.com/office/officeart/2005/8/layout/vList2"/>
    <dgm:cxn modelId="{2658D858-07ED-41B4-8BA5-F0272FCCC87B}" type="presParOf" srcId="{8B51B6C8-A9A6-410A-A6CC-538585C640CA}" destId="{77FF6F0A-B445-4262-B3F6-991805B92E6F}" srcOrd="17" destOrd="0" presId="urn:microsoft.com/office/officeart/2005/8/layout/vList2"/>
    <dgm:cxn modelId="{A5FFCD2F-47F4-4DDB-B8A4-984610BC188E}" type="presParOf" srcId="{8B51B6C8-A9A6-410A-A6CC-538585C640CA}" destId="{1F5B5BA9-4E53-4085-9F71-D465DF9D6C96}" srcOrd="18" destOrd="0" presId="urn:microsoft.com/office/officeart/2005/8/layout/vList2"/>
    <dgm:cxn modelId="{95930B34-2BB7-42B5-88C2-C641C8BC60FC}" type="presParOf" srcId="{8B51B6C8-A9A6-410A-A6CC-538585C640CA}" destId="{CD6CE5BD-B72D-4B22-BE43-BC731B79B70C}" srcOrd="19" destOrd="0" presId="urn:microsoft.com/office/officeart/2005/8/layout/vList2"/>
    <dgm:cxn modelId="{70769D41-2A26-4C1B-A3B3-683C2AFFE86A}" type="presParOf" srcId="{8B51B6C8-A9A6-410A-A6CC-538585C640CA}" destId="{F04F6455-93E5-49F5-BD4A-955A86048B24}" srcOrd="20" destOrd="0" presId="urn:microsoft.com/office/officeart/2005/8/layout/vList2"/>
    <dgm:cxn modelId="{9F244EFD-3611-43EB-8A85-FE97261FC6B1}" type="presParOf" srcId="{8B51B6C8-A9A6-410A-A6CC-538585C640CA}" destId="{28ED69EC-F09E-43E7-B324-9375C987BD7A}" srcOrd="21" destOrd="0" presId="urn:microsoft.com/office/officeart/2005/8/layout/vList2"/>
    <dgm:cxn modelId="{4304EC8E-E8D0-4183-B837-CE4F6145770D}" type="presParOf" srcId="{8B51B6C8-A9A6-410A-A6CC-538585C640CA}" destId="{079BC90C-8DBB-4BE5-91C9-BCC67B511DBF}" srcOrd="22" destOrd="0" presId="urn:microsoft.com/office/officeart/2005/8/layout/vList2"/>
    <dgm:cxn modelId="{13496EE1-642D-4222-A26D-89478B2BB803}" type="presParOf" srcId="{8B51B6C8-A9A6-410A-A6CC-538585C640CA}" destId="{C448897E-7B87-4225-AE36-C53546574BB1}" srcOrd="23" destOrd="0" presId="urn:microsoft.com/office/officeart/2005/8/layout/vList2"/>
    <dgm:cxn modelId="{389E0171-214A-4448-B0F1-8BD4673FE454}" type="presParOf" srcId="{8B51B6C8-A9A6-410A-A6CC-538585C640CA}" destId="{134113BC-EACE-4BF4-A198-974A37979632}" srcOrd="24" destOrd="0" presId="urn:microsoft.com/office/officeart/2005/8/layout/vList2"/>
    <dgm:cxn modelId="{83FE4FE4-85D9-4D33-B8A6-EA12ACFBB580}" type="presParOf" srcId="{8B51B6C8-A9A6-410A-A6CC-538585C640CA}" destId="{39E8272C-7F96-4AAA-9CFE-9D47A0E493F2}" srcOrd="25" destOrd="0" presId="urn:microsoft.com/office/officeart/2005/8/layout/vList2"/>
    <dgm:cxn modelId="{D689AA3B-293F-4880-A55E-2F8DA8450DA9}" type="presParOf" srcId="{8B51B6C8-A9A6-410A-A6CC-538585C640CA}" destId="{5E3CD946-7E38-469A-9F3B-870CFA8C0324}" srcOrd="26" destOrd="0" presId="urn:microsoft.com/office/officeart/2005/8/layout/vList2"/>
  </dgm:cxnLst>
  <dgm:bg>
    <a:noFill/>
  </dgm:bg>
  <dgm:whole/>
  <dgm:extLst>
    <a:ext uri="http://schemas.microsoft.com/office/drawing/2008/diagram">
      <dsp:dataModelExt xmlns:dsp="http://schemas.microsoft.com/office/drawing/2008/diagram" xmlns="" relId="rId7" minVer="http://schemas.openxmlformats.org/drawingml/2006/diagram"/>
    </a:ext>
    <a:ext uri="{C62137D5-CB1D-491B-B009-E17868A290BF}">
      <dgm14:recolorImg xmlns:dgm14="http://schemas.microsoft.com/office/drawing/2010/diagram" xmlns=""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31431-0835-45D5-9A2F-53ADEB9F1D49}">
      <dsp:nvSpPr>
        <dsp:cNvPr id="0" name=""/>
        <dsp:cNvSpPr/>
      </dsp:nvSpPr>
      <dsp:spPr>
        <a:xfrm rot="5400000">
          <a:off x="-153234" y="156762"/>
          <a:ext cx="1021562" cy="715093"/>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rtl="1">
            <a:lnSpc>
              <a:spcPct val="90000"/>
            </a:lnSpc>
            <a:spcBef>
              <a:spcPct val="0"/>
            </a:spcBef>
            <a:spcAft>
              <a:spcPct val="35000"/>
            </a:spcAft>
          </a:pPr>
          <a:r>
            <a:rPr lang="fa-IR" sz="1800" b="1" kern="1200" dirty="0" smtClean="0">
              <a:cs typeface="B Nazanin" pitchFamily="2" charset="-78"/>
            </a:rPr>
            <a:t>عفاف</a:t>
          </a:r>
          <a:endParaRPr lang="fa-IR" sz="1800" kern="1200" dirty="0">
            <a:cs typeface="B Nazanin" pitchFamily="2" charset="-78"/>
          </a:endParaRPr>
        </a:p>
      </dsp:txBody>
      <dsp:txXfrm rot="-5400000">
        <a:off x="1" y="361075"/>
        <a:ext cx="715093" cy="306469"/>
      </dsp:txXfrm>
    </dsp:sp>
    <dsp:sp modelId="{A763776B-B76D-4D28-8BEB-4ACE203A596C}">
      <dsp:nvSpPr>
        <dsp:cNvPr id="0" name=""/>
        <dsp:cNvSpPr/>
      </dsp:nvSpPr>
      <dsp:spPr>
        <a:xfrm rot="5400000">
          <a:off x="3347231" y="-2628610"/>
          <a:ext cx="664364" cy="5928641"/>
        </a:xfrm>
        <a:prstGeom prst="round2SameRect">
          <a:avLst/>
        </a:prstGeom>
        <a:solidFill>
          <a:schemeClr val="lt1">
            <a:alpha val="90000"/>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r" defTabSz="1600200" rtl="1">
            <a:lnSpc>
              <a:spcPct val="90000"/>
            </a:lnSpc>
            <a:spcBef>
              <a:spcPct val="0"/>
            </a:spcBef>
            <a:spcAft>
              <a:spcPct val="15000"/>
            </a:spcAft>
            <a:buChar char="••"/>
          </a:pPr>
          <a:r>
            <a:rPr lang="fa-IR" sz="3600" b="1" kern="1200" dirty="0" smtClean="0">
              <a:cs typeface="B Nazanin" pitchFamily="2" charset="-78"/>
            </a:rPr>
            <a:t>از ديدگاه فطرت انساني</a:t>
          </a:r>
          <a:endParaRPr lang="fa-IR" sz="3600" kern="1200" dirty="0">
            <a:cs typeface="B Nazanin" pitchFamily="2" charset="-78"/>
          </a:endParaRPr>
        </a:p>
      </dsp:txBody>
      <dsp:txXfrm rot="-5400000">
        <a:off x="715093" y="35960"/>
        <a:ext cx="5896209" cy="599500"/>
      </dsp:txXfrm>
    </dsp:sp>
    <dsp:sp modelId="{F176420C-3A1E-46D6-B1FC-4B298CE7EE05}">
      <dsp:nvSpPr>
        <dsp:cNvPr id="0" name=""/>
        <dsp:cNvSpPr/>
      </dsp:nvSpPr>
      <dsp:spPr>
        <a:xfrm rot="5400000">
          <a:off x="-153234" y="1060475"/>
          <a:ext cx="1021562" cy="715093"/>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rtl="1">
            <a:lnSpc>
              <a:spcPct val="90000"/>
            </a:lnSpc>
            <a:spcBef>
              <a:spcPct val="0"/>
            </a:spcBef>
            <a:spcAft>
              <a:spcPct val="35000"/>
            </a:spcAft>
          </a:pPr>
          <a:r>
            <a:rPr lang="fa-IR" sz="1800" b="1" kern="1200" dirty="0" smtClean="0">
              <a:cs typeface="B Nazanin" pitchFamily="2" charset="-78"/>
            </a:rPr>
            <a:t>عفاف</a:t>
          </a:r>
          <a:endParaRPr lang="fa-IR" sz="1800" kern="1200" dirty="0">
            <a:cs typeface="B Nazanin" pitchFamily="2" charset="-78"/>
          </a:endParaRPr>
        </a:p>
      </dsp:txBody>
      <dsp:txXfrm rot="-5400000">
        <a:off x="1" y="1264788"/>
        <a:ext cx="715093" cy="306469"/>
      </dsp:txXfrm>
    </dsp:sp>
    <dsp:sp modelId="{50AD4E3D-ABBA-4F5B-BE34-2E800A70B44A}">
      <dsp:nvSpPr>
        <dsp:cNvPr id="0" name=""/>
        <dsp:cNvSpPr/>
      </dsp:nvSpPr>
      <dsp:spPr>
        <a:xfrm rot="5400000">
          <a:off x="3347406" y="-1725072"/>
          <a:ext cx="664015" cy="5928641"/>
        </a:xfrm>
        <a:prstGeom prst="round2SameRect">
          <a:avLst/>
        </a:prstGeom>
        <a:solidFill>
          <a:schemeClr val="lt1">
            <a:alpha val="90000"/>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r" defTabSz="1600200" rtl="1">
            <a:lnSpc>
              <a:spcPct val="90000"/>
            </a:lnSpc>
            <a:spcBef>
              <a:spcPct val="0"/>
            </a:spcBef>
            <a:spcAft>
              <a:spcPct val="15000"/>
            </a:spcAft>
            <a:buChar char="••"/>
          </a:pPr>
          <a:r>
            <a:rPr lang="fa-IR" sz="3600" b="1" kern="1200" dirty="0" smtClean="0">
              <a:cs typeface="B Nazanin" pitchFamily="2" charset="-78"/>
            </a:rPr>
            <a:t>از ديدگاه قرآن كريم</a:t>
          </a:r>
          <a:endParaRPr lang="fa-IR" sz="3600" kern="1200" dirty="0">
            <a:cs typeface="B Nazanin" pitchFamily="2" charset="-78"/>
          </a:endParaRPr>
        </a:p>
      </dsp:txBody>
      <dsp:txXfrm rot="-5400000">
        <a:off x="715094" y="939655"/>
        <a:ext cx="5896226" cy="599185"/>
      </dsp:txXfrm>
    </dsp:sp>
    <dsp:sp modelId="{D70935B1-CF11-4B53-99F7-17C592946183}">
      <dsp:nvSpPr>
        <dsp:cNvPr id="0" name=""/>
        <dsp:cNvSpPr/>
      </dsp:nvSpPr>
      <dsp:spPr>
        <a:xfrm rot="5400000">
          <a:off x="-153234" y="1964188"/>
          <a:ext cx="1021562" cy="715093"/>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rtl="1">
            <a:lnSpc>
              <a:spcPct val="90000"/>
            </a:lnSpc>
            <a:spcBef>
              <a:spcPct val="0"/>
            </a:spcBef>
            <a:spcAft>
              <a:spcPct val="35000"/>
            </a:spcAft>
          </a:pPr>
          <a:r>
            <a:rPr lang="fa-IR" sz="1800" b="1" kern="1200" dirty="0" smtClean="0">
              <a:cs typeface="B Nazanin" pitchFamily="2" charset="-78"/>
            </a:rPr>
            <a:t>عفاف</a:t>
          </a:r>
          <a:endParaRPr lang="fa-IR" sz="1800" kern="1200" dirty="0">
            <a:cs typeface="B Nazanin" pitchFamily="2" charset="-78"/>
          </a:endParaRPr>
        </a:p>
      </dsp:txBody>
      <dsp:txXfrm rot="-5400000">
        <a:off x="1" y="2168501"/>
        <a:ext cx="715093" cy="306469"/>
      </dsp:txXfrm>
    </dsp:sp>
    <dsp:sp modelId="{8866C864-C462-456C-BBB2-15DE44F9F6D2}">
      <dsp:nvSpPr>
        <dsp:cNvPr id="0" name=""/>
        <dsp:cNvSpPr/>
      </dsp:nvSpPr>
      <dsp:spPr>
        <a:xfrm rot="5400000">
          <a:off x="3347406" y="-821359"/>
          <a:ext cx="664015" cy="5928641"/>
        </a:xfrm>
        <a:prstGeom prst="round2SameRect">
          <a:avLst/>
        </a:prstGeom>
        <a:solidFill>
          <a:schemeClr val="lt1">
            <a:alpha val="90000"/>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r" defTabSz="1600200" rtl="1">
            <a:lnSpc>
              <a:spcPct val="90000"/>
            </a:lnSpc>
            <a:spcBef>
              <a:spcPct val="0"/>
            </a:spcBef>
            <a:spcAft>
              <a:spcPct val="15000"/>
            </a:spcAft>
            <a:buChar char="••"/>
          </a:pPr>
          <a:r>
            <a:rPr lang="fa-IR" sz="3600" b="1" kern="1200" dirty="0" smtClean="0">
              <a:cs typeface="B Nazanin" pitchFamily="2" charset="-78"/>
            </a:rPr>
            <a:t>از ديدگاه روايات اسلامي</a:t>
          </a:r>
          <a:endParaRPr lang="fa-IR" sz="3600" kern="1200" dirty="0">
            <a:cs typeface="B Nazanin" pitchFamily="2" charset="-78"/>
          </a:endParaRPr>
        </a:p>
      </dsp:txBody>
      <dsp:txXfrm rot="-5400000">
        <a:off x="715094" y="1843368"/>
        <a:ext cx="5896226" cy="599185"/>
      </dsp:txXfrm>
    </dsp:sp>
    <dsp:sp modelId="{C0F17105-1DB2-415C-BD82-B8955F45DBC0}">
      <dsp:nvSpPr>
        <dsp:cNvPr id="0" name=""/>
        <dsp:cNvSpPr/>
      </dsp:nvSpPr>
      <dsp:spPr>
        <a:xfrm rot="5400000">
          <a:off x="-153234" y="2867901"/>
          <a:ext cx="1021562" cy="715093"/>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rtl="1">
            <a:lnSpc>
              <a:spcPct val="90000"/>
            </a:lnSpc>
            <a:spcBef>
              <a:spcPct val="0"/>
            </a:spcBef>
            <a:spcAft>
              <a:spcPct val="35000"/>
            </a:spcAft>
          </a:pPr>
          <a:r>
            <a:rPr lang="fa-IR" sz="1800" b="1" kern="1200" dirty="0" smtClean="0">
              <a:cs typeface="B Nazanin" pitchFamily="2" charset="-78"/>
            </a:rPr>
            <a:t>عفاف</a:t>
          </a:r>
          <a:endParaRPr lang="fa-IR" sz="1800" kern="1200" dirty="0">
            <a:cs typeface="B Nazanin" pitchFamily="2" charset="-78"/>
          </a:endParaRPr>
        </a:p>
      </dsp:txBody>
      <dsp:txXfrm rot="-5400000">
        <a:off x="1" y="3072214"/>
        <a:ext cx="715093" cy="306469"/>
      </dsp:txXfrm>
    </dsp:sp>
    <dsp:sp modelId="{A897C372-B512-46C5-A57E-D55EF9C4B3D5}">
      <dsp:nvSpPr>
        <dsp:cNvPr id="0" name=""/>
        <dsp:cNvSpPr/>
      </dsp:nvSpPr>
      <dsp:spPr>
        <a:xfrm rot="5400000">
          <a:off x="3347406" y="82353"/>
          <a:ext cx="664015" cy="5928641"/>
        </a:xfrm>
        <a:prstGeom prst="round2SameRect">
          <a:avLst/>
        </a:prstGeom>
        <a:solidFill>
          <a:schemeClr val="lt1">
            <a:alpha val="90000"/>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r" defTabSz="1600200" rtl="1">
            <a:lnSpc>
              <a:spcPct val="90000"/>
            </a:lnSpc>
            <a:spcBef>
              <a:spcPct val="0"/>
            </a:spcBef>
            <a:spcAft>
              <a:spcPct val="15000"/>
            </a:spcAft>
            <a:buChar char="••"/>
          </a:pPr>
          <a:r>
            <a:rPr lang="fa-IR" sz="3600" b="1" kern="1200" dirty="0" smtClean="0">
              <a:cs typeface="B Nazanin" pitchFamily="2" charset="-78"/>
            </a:rPr>
            <a:t>از ديدگاه جامعه شناسي</a:t>
          </a:r>
          <a:endParaRPr lang="fa-IR" sz="3600" kern="1200" dirty="0">
            <a:cs typeface="B Nazanin" pitchFamily="2" charset="-78"/>
          </a:endParaRPr>
        </a:p>
      </dsp:txBody>
      <dsp:txXfrm rot="-5400000">
        <a:off x="715094" y="2747081"/>
        <a:ext cx="5896226" cy="599185"/>
      </dsp:txXfrm>
    </dsp:sp>
    <dsp:sp modelId="{4A1EF11A-806F-48EE-B61C-3E2EFEF57DD2}">
      <dsp:nvSpPr>
        <dsp:cNvPr id="0" name=""/>
        <dsp:cNvSpPr/>
      </dsp:nvSpPr>
      <dsp:spPr>
        <a:xfrm rot="5400000">
          <a:off x="-153234" y="3771614"/>
          <a:ext cx="1021562" cy="715093"/>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rtl="1">
            <a:lnSpc>
              <a:spcPct val="90000"/>
            </a:lnSpc>
            <a:spcBef>
              <a:spcPct val="0"/>
            </a:spcBef>
            <a:spcAft>
              <a:spcPct val="35000"/>
            </a:spcAft>
          </a:pPr>
          <a:r>
            <a:rPr lang="fa-IR" sz="1800" b="1" kern="1200" dirty="0" smtClean="0">
              <a:cs typeface="B Nazanin" pitchFamily="2" charset="-78"/>
            </a:rPr>
            <a:t>عفاف</a:t>
          </a:r>
          <a:endParaRPr lang="fa-IR" sz="1800" kern="1200" dirty="0">
            <a:cs typeface="B Nazanin" pitchFamily="2" charset="-78"/>
          </a:endParaRPr>
        </a:p>
      </dsp:txBody>
      <dsp:txXfrm rot="-5400000">
        <a:off x="1" y="3975927"/>
        <a:ext cx="715093" cy="306469"/>
      </dsp:txXfrm>
    </dsp:sp>
    <dsp:sp modelId="{2084C991-604C-48F8-B023-9D66B61FC675}">
      <dsp:nvSpPr>
        <dsp:cNvPr id="0" name=""/>
        <dsp:cNvSpPr/>
      </dsp:nvSpPr>
      <dsp:spPr>
        <a:xfrm rot="5400000">
          <a:off x="3347406" y="986066"/>
          <a:ext cx="664015" cy="5928641"/>
        </a:xfrm>
        <a:prstGeom prst="round2SameRect">
          <a:avLst/>
        </a:prstGeom>
        <a:solidFill>
          <a:schemeClr val="lt1">
            <a:alpha val="90000"/>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r" defTabSz="1600200" rtl="1">
            <a:lnSpc>
              <a:spcPct val="90000"/>
            </a:lnSpc>
            <a:spcBef>
              <a:spcPct val="0"/>
            </a:spcBef>
            <a:spcAft>
              <a:spcPct val="15000"/>
            </a:spcAft>
            <a:buChar char="••"/>
          </a:pPr>
          <a:r>
            <a:rPr lang="fa-IR" sz="3600" b="1" kern="1200" dirty="0" smtClean="0">
              <a:cs typeface="B Nazanin" pitchFamily="2" charset="-78"/>
            </a:rPr>
            <a:t>از ديدگاه روانشناسي   </a:t>
          </a:r>
          <a:endParaRPr lang="fa-IR" sz="3600" kern="1200" dirty="0">
            <a:cs typeface="B Nazanin" pitchFamily="2" charset="-78"/>
          </a:endParaRPr>
        </a:p>
      </dsp:txBody>
      <dsp:txXfrm rot="-5400000">
        <a:off x="715094" y="3650794"/>
        <a:ext cx="5896226" cy="5991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0B65E-306F-47A4-8596-B755F4D56C0F}">
      <dsp:nvSpPr>
        <dsp:cNvPr id="0" name=""/>
        <dsp:cNvSpPr/>
      </dsp:nvSpPr>
      <dsp:spPr>
        <a:xfrm>
          <a:off x="7820" y="295089"/>
          <a:ext cx="1065413" cy="77797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justLow" defTabSz="622300" rtl="1">
            <a:lnSpc>
              <a:spcPct val="90000"/>
            </a:lnSpc>
            <a:spcBef>
              <a:spcPct val="0"/>
            </a:spcBef>
            <a:spcAft>
              <a:spcPct val="35000"/>
            </a:spcAft>
          </a:pPr>
          <a:r>
            <a:rPr lang="fa-IR" sz="1400" kern="1200" dirty="0" smtClean="0">
              <a:latin typeface="Calibri"/>
              <a:ea typeface="Calibri"/>
              <a:cs typeface="B Titr" pitchFamily="2" charset="-78"/>
            </a:rPr>
            <a:t>زمينه‌هاي طلاق و جدايي </a:t>
          </a:r>
          <a:endParaRPr lang="fa-IR" sz="1400" kern="1200" dirty="0"/>
        </a:p>
      </dsp:txBody>
      <dsp:txXfrm>
        <a:off x="30606" y="317875"/>
        <a:ext cx="1019841" cy="732400"/>
      </dsp:txXfrm>
    </dsp:sp>
    <dsp:sp modelId="{576EA595-11F7-4B6A-971B-56DD761A60EF}">
      <dsp:nvSpPr>
        <dsp:cNvPr id="0" name=""/>
        <dsp:cNvSpPr/>
      </dsp:nvSpPr>
      <dsp:spPr>
        <a:xfrm flipH="1">
          <a:off x="1102571" y="494498"/>
          <a:ext cx="714183" cy="297578"/>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rtl="1">
            <a:lnSpc>
              <a:spcPct val="90000"/>
            </a:lnSpc>
            <a:spcBef>
              <a:spcPct val="0"/>
            </a:spcBef>
            <a:spcAft>
              <a:spcPct val="35000"/>
            </a:spcAft>
          </a:pPr>
          <a:endParaRPr lang="fa-IR" sz="1300" kern="1200"/>
        </a:p>
      </dsp:txBody>
      <dsp:txXfrm>
        <a:off x="1191844" y="554014"/>
        <a:ext cx="624910" cy="178546"/>
      </dsp:txXfrm>
    </dsp:sp>
    <dsp:sp modelId="{B925CFAC-8666-4666-98EF-DBC8A8B2FE66}">
      <dsp:nvSpPr>
        <dsp:cNvPr id="0" name=""/>
        <dsp:cNvSpPr/>
      </dsp:nvSpPr>
      <dsp:spPr>
        <a:xfrm>
          <a:off x="1816432" y="337861"/>
          <a:ext cx="1196383" cy="692429"/>
        </a:xfrm>
        <a:prstGeom prst="roundRect">
          <a:avLst>
            <a:gd name="adj" fmla="val 10000"/>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fa-IR" sz="1400" kern="1200" dirty="0" smtClean="0">
              <a:latin typeface="Calibri"/>
              <a:ea typeface="Calibri"/>
              <a:cs typeface="B Titr" pitchFamily="2" charset="-78"/>
            </a:rPr>
            <a:t>سردي و بي‌مهري زوجین</a:t>
          </a:r>
          <a:endParaRPr lang="fa-IR" sz="1400" kern="1200" dirty="0"/>
        </a:p>
      </dsp:txBody>
      <dsp:txXfrm>
        <a:off x="1836713" y="358142"/>
        <a:ext cx="1155821" cy="651867"/>
      </dsp:txXfrm>
    </dsp:sp>
    <dsp:sp modelId="{4A6A771C-A473-4324-AA05-4178BAE8DC06}">
      <dsp:nvSpPr>
        <dsp:cNvPr id="0" name=""/>
        <dsp:cNvSpPr/>
      </dsp:nvSpPr>
      <dsp:spPr>
        <a:xfrm rot="21540454" flipH="1">
          <a:off x="3056374" y="551917"/>
          <a:ext cx="636894" cy="297583"/>
        </a:xfrm>
        <a:prstGeom prst="rightArrow">
          <a:avLst>
            <a:gd name="adj1" fmla="val 60000"/>
            <a:gd name="adj2" fmla="val 5000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rtl="1">
            <a:lnSpc>
              <a:spcPct val="90000"/>
            </a:lnSpc>
            <a:spcBef>
              <a:spcPct val="0"/>
            </a:spcBef>
            <a:spcAft>
              <a:spcPct val="35000"/>
            </a:spcAft>
          </a:pPr>
          <a:endParaRPr lang="fa-IR" sz="1300" kern="1200"/>
        </a:p>
      </dsp:txBody>
      <dsp:txXfrm>
        <a:off x="3145642" y="610661"/>
        <a:ext cx="547619" cy="178549"/>
      </dsp:txXfrm>
    </dsp:sp>
    <dsp:sp modelId="{CB1F733F-BD35-4639-8F69-59ACEFBEAF6A}">
      <dsp:nvSpPr>
        <dsp:cNvPr id="0" name=""/>
        <dsp:cNvSpPr/>
      </dsp:nvSpPr>
      <dsp:spPr>
        <a:xfrm>
          <a:off x="3715739" y="360042"/>
          <a:ext cx="1126652" cy="712662"/>
        </a:xfrm>
        <a:prstGeom prst="roundRect">
          <a:avLst>
            <a:gd name="adj" fmla="val 1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fa-IR" sz="1400" kern="1200" dirty="0" smtClean="0">
              <a:latin typeface="Calibri"/>
              <a:ea typeface="Calibri"/>
              <a:cs typeface="B Titr" pitchFamily="2" charset="-78"/>
            </a:rPr>
            <a:t>عدم تمايل به روابط زناشويي </a:t>
          </a:r>
          <a:endParaRPr lang="fa-IR" sz="1400" kern="1200" dirty="0"/>
        </a:p>
      </dsp:txBody>
      <dsp:txXfrm>
        <a:off x="3736612" y="380915"/>
        <a:ext cx="1084906" cy="670916"/>
      </dsp:txXfrm>
    </dsp:sp>
    <dsp:sp modelId="{351952C2-C724-4187-B186-75950AA677FB}">
      <dsp:nvSpPr>
        <dsp:cNvPr id="0" name=""/>
        <dsp:cNvSpPr/>
      </dsp:nvSpPr>
      <dsp:spPr>
        <a:xfrm rot="59068" flipH="1">
          <a:off x="4878758" y="534571"/>
          <a:ext cx="734246" cy="330377"/>
        </a:xfrm>
        <a:prstGeom prst="rightArrow">
          <a:avLst>
            <a:gd name="adj1" fmla="val 60000"/>
            <a:gd name="adj2" fmla="val 5000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rtl="1">
            <a:lnSpc>
              <a:spcPct val="90000"/>
            </a:lnSpc>
            <a:spcBef>
              <a:spcPct val="0"/>
            </a:spcBef>
            <a:spcAft>
              <a:spcPct val="35000"/>
            </a:spcAft>
          </a:pPr>
          <a:endParaRPr lang="fa-IR" sz="1500" kern="1200"/>
        </a:p>
      </dsp:txBody>
      <dsp:txXfrm>
        <a:off x="4977864" y="601497"/>
        <a:ext cx="635133" cy="198227"/>
      </dsp:txXfrm>
    </dsp:sp>
    <dsp:sp modelId="{6E2A83DB-E394-4201-B6C7-E54F10363EE7}">
      <dsp:nvSpPr>
        <dsp:cNvPr id="0" name=""/>
        <dsp:cNvSpPr/>
      </dsp:nvSpPr>
      <dsp:spPr>
        <a:xfrm>
          <a:off x="5625866" y="295089"/>
          <a:ext cx="1065413" cy="777972"/>
        </a:xfrm>
        <a:prstGeom prst="roundRect">
          <a:avLst>
            <a:gd name="adj" fmla="val 10000"/>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fa-IR" sz="1200" b="1" kern="1200" dirty="0" smtClean="0">
              <a:latin typeface="Calibri"/>
              <a:ea typeface="Calibri"/>
              <a:cs typeface="B Titr" pitchFamily="2" charset="-78"/>
            </a:rPr>
            <a:t>كُندي يا تسريعِ اِنزال مني   ویاناتوانی جنسی                    </a:t>
          </a:r>
          <a:endParaRPr lang="fa-IR" sz="1200" b="1" kern="1200" dirty="0">
            <a:latin typeface="Calibri"/>
            <a:ea typeface="Calibri"/>
            <a:cs typeface="B Titr" pitchFamily="2" charset="-78"/>
          </a:endParaRPr>
        </a:p>
      </dsp:txBody>
      <dsp:txXfrm>
        <a:off x="5648652" y="317875"/>
        <a:ext cx="1019841" cy="732400"/>
      </dsp:txXfrm>
    </dsp:sp>
    <dsp:sp modelId="{85BD1F6D-3890-46ED-892A-1902B314EAB9}">
      <dsp:nvSpPr>
        <dsp:cNvPr id="0" name=""/>
        <dsp:cNvSpPr/>
      </dsp:nvSpPr>
      <dsp:spPr>
        <a:xfrm flipH="1">
          <a:off x="6748638" y="535286"/>
          <a:ext cx="650778" cy="297578"/>
        </a:xfrm>
        <a:prstGeom prst="rightArrow">
          <a:avLst>
            <a:gd name="adj1" fmla="val 600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rtl="1">
            <a:lnSpc>
              <a:spcPct val="90000"/>
            </a:lnSpc>
            <a:spcBef>
              <a:spcPct val="0"/>
            </a:spcBef>
            <a:spcAft>
              <a:spcPct val="35000"/>
            </a:spcAft>
          </a:pPr>
          <a:endParaRPr lang="fa-IR" sz="1300" kern="1200"/>
        </a:p>
      </dsp:txBody>
      <dsp:txXfrm>
        <a:off x="6837911" y="594802"/>
        <a:ext cx="561505" cy="178546"/>
      </dsp:txXfrm>
    </dsp:sp>
    <dsp:sp modelId="{1CBD27E1-6316-420E-9DF1-9A80476CE476}">
      <dsp:nvSpPr>
        <dsp:cNvPr id="0" name=""/>
        <dsp:cNvSpPr/>
      </dsp:nvSpPr>
      <dsp:spPr>
        <a:xfrm>
          <a:off x="7434479" y="327744"/>
          <a:ext cx="1126652" cy="712662"/>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latin typeface="Calibri"/>
              <a:ea typeface="Calibri"/>
              <a:cs typeface="B Titr" pitchFamily="2" charset="-78"/>
            </a:rPr>
            <a:t>خودارضايي</a:t>
          </a:r>
          <a:endParaRPr lang="fa-IR" sz="1600" kern="1200" dirty="0">
            <a:cs typeface="B Titr" pitchFamily="2" charset="-78"/>
          </a:endParaRPr>
        </a:p>
      </dsp:txBody>
      <dsp:txXfrm>
        <a:off x="7455352" y="348617"/>
        <a:ext cx="1084906" cy="670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62528-D0E0-48FA-80BB-3C63F4848641}">
      <dsp:nvSpPr>
        <dsp:cNvPr id="0" name=""/>
        <dsp:cNvSpPr/>
      </dsp:nvSpPr>
      <dsp:spPr>
        <a:xfrm>
          <a:off x="0" y="1094"/>
          <a:ext cx="7772400" cy="503077"/>
        </a:xfrm>
        <a:prstGeom prst="round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1. بي‌آبرويي و بد نامي</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25652"/>
        <a:ext cx="7723284" cy="453961"/>
      </dsp:txXfrm>
    </dsp:sp>
    <dsp:sp modelId="{F23BAF00-3E3F-43C8-9735-BC56062243CD}">
      <dsp:nvSpPr>
        <dsp:cNvPr id="0" name=""/>
        <dsp:cNvSpPr/>
      </dsp:nvSpPr>
      <dsp:spPr>
        <a:xfrm>
          <a:off x="0" y="513016"/>
          <a:ext cx="7772400" cy="503077"/>
        </a:xfrm>
        <a:prstGeom prst="roundRect">
          <a:avLst/>
        </a:prstGeom>
        <a:solidFill>
          <a:schemeClr val="accent2">
            <a:shade val="80000"/>
            <a:hueOff val="-3986"/>
            <a:satOff val="-447"/>
            <a:lumOff val="285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2.  فقر و بي‌بركتي</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537574"/>
        <a:ext cx="7723284" cy="453961"/>
      </dsp:txXfrm>
    </dsp:sp>
    <dsp:sp modelId="{A4F95AB4-6A9F-4A4D-9AD2-DD250884DD1B}">
      <dsp:nvSpPr>
        <dsp:cNvPr id="0" name=""/>
        <dsp:cNvSpPr/>
      </dsp:nvSpPr>
      <dsp:spPr>
        <a:xfrm>
          <a:off x="0" y="1024939"/>
          <a:ext cx="7772400" cy="503077"/>
        </a:xfrm>
        <a:prstGeom prst="roundRect">
          <a:avLst/>
        </a:prstGeom>
        <a:solidFill>
          <a:schemeClr val="accent2">
            <a:shade val="80000"/>
            <a:hueOff val="-7972"/>
            <a:satOff val="-894"/>
            <a:lumOff val="570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3.  مرگ ناگهاني و زودرس </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1049497"/>
        <a:ext cx="7723284" cy="453961"/>
      </dsp:txXfrm>
    </dsp:sp>
    <dsp:sp modelId="{79541EB6-23D7-474E-8B9E-C263045725B2}">
      <dsp:nvSpPr>
        <dsp:cNvPr id="0" name=""/>
        <dsp:cNvSpPr/>
      </dsp:nvSpPr>
      <dsp:spPr>
        <a:xfrm>
          <a:off x="0" y="1536861"/>
          <a:ext cx="7772400" cy="503077"/>
        </a:xfrm>
        <a:prstGeom prst="roundRect">
          <a:avLst/>
        </a:prstGeom>
        <a:solidFill>
          <a:schemeClr val="accent2">
            <a:shade val="80000"/>
            <a:hueOff val="-11957"/>
            <a:satOff val="-1341"/>
            <a:lumOff val="856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4.  پديدار شدن زمين لرزه‌ها </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1561419"/>
        <a:ext cx="7723284" cy="453961"/>
      </dsp:txXfrm>
    </dsp:sp>
    <dsp:sp modelId="{59CD016B-165E-461C-ADDA-DEC50DC5EBE5}">
      <dsp:nvSpPr>
        <dsp:cNvPr id="0" name=""/>
        <dsp:cNvSpPr/>
      </dsp:nvSpPr>
      <dsp:spPr>
        <a:xfrm>
          <a:off x="0" y="2048784"/>
          <a:ext cx="7772400" cy="503077"/>
        </a:xfrm>
        <a:prstGeom prst="roundRect">
          <a:avLst/>
        </a:prstGeom>
        <a:solidFill>
          <a:schemeClr val="accent2">
            <a:shade val="80000"/>
            <a:hueOff val="-15943"/>
            <a:satOff val="-1788"/>
            <a:lumOff val="1141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5.  مكافات عمل</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2073342"/>
        <a:ext cx="7723284" cy="453961"/>
      </dsp:txXfrm>
    </dsp:sp>
    <dsp:sp modelId="{9A74166C-D67B-4975-BA5B-10668C187E4D}">
      <dsp:nvSpPr>
        <dsp:cNvPr id="0" name=""/>
        <dsp:cNvSpPr/>
      </dsp:nvSpPr>
      <dsp:spPr>
        <a:xfrm>
          <a:off x="0" y="2560706"/>
          <a:ext cx="7772400" cy="503077"/>
        </a:xfrm>
        <a:prstGeom prst="roundRect">
          <a:avLst/>
        </a:prstGeom>
        <a:solidFill>
          <a:schemeClr val="accent2">
            <a:shade val="80000"/>
            <a:hueOff val="-19929"/>
            <a:satOff val="-2236"/>
            <a:lumOff val="1426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6.  محروميت از ازدواج با پاكدامنان </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2585264"/>
        <a:ext cx="7723284" cy="453961"/>
      </dsp:txXfrm>
    </dsp:sp>
    <dsp:sp modelId="{955F54C0-951B-4B14-97A1-AED6FAB19E52}">
      <dsp:nvSpPr>
        <dsp:cNvPr id="0" name=""/>
        <dsp:cNvSpPr/>
      </dsp:nvSpPr>
      <dsp:spPr>
        <a:xfrm>
          <a:off x="0" y="3072629"/>
          <a:ext cx="7772400" cy="503077"/>
        </a:xfrm>
        <a:prstGeom prst="roundRect">
          <a:avLst/>
        </a:prstGeom>
        <a:solidFill>
          <a:schemeClr val="accent2">
            <a:shade val="80000"/>
            <a:hueOff val="-23915"/>
            <a:satOff val="-2683"/>
            <a:lumOff val="1712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7.  تولد فرزندان شرور و منحرف </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3097187"/>
        <a:ext cx="7723284" cy="453961"/>
      </dsp:txXfrm>
    </dsp:sp>
    <dsp:sp modelId="{F831EDE3-E65F-435E-A967-1F640F2EE99D}">
      <dsp:nvSpPr>
        <dsp:cNvPr id="0" name=""/>
        <dsp:cNvSpPr/>
      </dsp:nvSpPr>
      <dsp:spPr>
        <a:xfrm>
          <a:off x="0" y="3584551"/>
          <a:ext cx="7772400" cy="503077"/>
        </a:xfrm>
        <a:prstGeom prst="roundRect">
          <a:avLst/>
        </a:prstGeom>
        <a:solidFill>
          <a:schemeClr val="accent2">
            <a:shade val="80000"/>
            <a:hueOff val="-27900"/>
            <a:satOff val="-3130"/>
            <a:lumOff val="199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8.  طلاق و جدايي </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3609109"/>
        <a:ext cx="7723284" cy="453961"/>
      </dsp:txXfrm>
    </dsp:sp>
    <dsp:sp modelId="{1CA2F53F-1939-4D1F-B3DC-BD036473E555}">
      <dsp:nvSpPr>
        <dsp:cNvPr id="0" name=""/>
        <dsp:cNvSpPr/>
      </dsp:nvSpPr>
      <dsp:spPr>
        <a:xfrm>
          <a:off x="0" y="4096474"/>
          <a:ext cx="7772400" cy="503077"/>
        </a:xfrm>
        <a:prstGeom prst="roundRect">
          <a:avLst/>
        </a:prstGeom>
        <a:solidFill>
          <a:schemeClr val="accent2">
            <a:shade val="80000"/>
            <a:hueOff val="-31886"/>
            <a:satOff val="-3577"/>
            <a:lumOff val="2282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9.  تولد بچه‌هاي بي‌سرپرست</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4121032"/>
        <a:ext cx="7723284" cy="453961"/>
      </dsp:txXfrm>
    </dsp:sp>
    <dsp:sp modelId="{7A1031E8-2E4D-47AE-B5E3-23381AFAD937}">
      <dsp:nvSpPr>
        <dsp:cNvPr id="0" name=""/>
        <dsp:cNvSpPr/>
      </dsp:nvSpPr>
      <dsp:spPr>
        <a:xfrm>
          <a:off x="0" y="4608396"/>
          <a:ext cx="7772400" cy="503077"/>
        </a:xfrm>
        <a:prstGeom prst="roundRect">
          <a:avLst/>
        </a:prstGeom>
        <a:solidFill>
          <a:schemeClr val="accent2">
            <a:shade val="80000"/>
            <a:hueOff val="-35872"/>
            <a:satOff val="-4024"/>
            <a:lumOff val="2568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fa-IR" sz="2800" b="1" kern="1200" cap="none" spc="0" dirty="0" smtClean="0">
              <a:ln w="10541" cmpd="sng">
                <a:prstDash val="solid"/>
              </a:ln>
              <a:effectLst>
                <a:outerShdw blurRad="38100" dist="38100" dir="2700000" algn="tl">
                  <a:srgbClr val="000000">
                    <a:alpha val="43137"/>
                  </a:srgbClr>
                </a:outerShdw>
              </a:effectLst>
              <a:cs typeface="B Nazanin" pitchFamily="2" charset="-78"/>
            </a:rPr>
            <a:t>10.  72درد و بيماري </a:t>
          </a:r>
          <a:endParaRPr lang="fa-IR" sz="2800" b="1" kern="1200" cap="none" spc="0" dirty="0">
            <a:ln w="10541" cmpd="sng">
              <a:prstDash val="solid"/>
            </a:ln>
            <a:effectLst>
              <a:outerShdw blurRad="38100" dist="38100" dir="2700000" algn="tl">
                <a:srgbClr val="000000">
                  <a:alpha val="43137"/>
                </a:srgbClr>
              </a:outerShdw>
            </a:effectLst>
            <a:cs typeface="B Nazanin" pitchFamily="2" charset="-78"/>
          </a:endParaRPr>
        </a:p>
      </dsp:txBody>
      <dsp:txXfrm>
        <a:off x="24558" y="4632954"/>
        <a:ext cx="7723284" cy="4539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C9AE-C1CA-433E-8C13-6BF0EA23A677}">
      <dsp:nvSpPr>
        <dsp:cNvPr id="0" name=""/>
        <dsp:cNvSpPr/>
      </dsp:nvSpPr>
      <dsp:spPr>
        <a:xfrm>
          <a:off x="3009473" y="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FF0000"/>
              </a:solidFill>
              <a:cs typeface="B Titr" pitchFamily="2" charset="-78"/>
            </a:rPr>
            <a:t>1. عفت بينايي</a:t>
          </a:r>
          <a:endParaRPr lang="fa-IR" sz="2400" kern="1200" dirty="0">
            <a:solidFill>
              <a:srgbClr val="FF0000"/>
            </a:solidFill>
            <a:cs typeface="B Titr" pitchFamily="2" charset="-78"/>
          </a:endParaRPr>
        </a:p>
      </dsp:txBody>
      <dsp:txXfrm>
        <a:off x="3032205" y="22732"/>
        <a:ext cx="3340193" cy="420197"/>
      </dsp:txXfrm>
    </dsp:sp>
    <dsp:sp modelId="{B812CB21-EEF4-4DB7-9BC4-5FA3D5287F92}">
      <dsp:nvSpPr>
        <dsp:cNvPr id="0" name=""/>
        <dsp:cNvSpPr/>
      </dsp:nvSpPr>
      <dsp:spPr>
        <a:xfrm>
          <a:off x="3009473" y="49080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2. عفت گويايي</a:t>
          </a:r>
          <a:endParaRPr lang="fa-IR" sz="1800" kern="1200" dirty="0">
            <a:solidFill>
              <a:srgbClr val="008000"/>
            </a:solidFill>
            <a:cs typeface="B Titr" pitchFamily="2" charset="-78"/>
          </a:endParaRPr>
        </a:p>
      </dsp:txBody>
      <dsp:txXfrm>
        <a:off x="3032205" y="513532"/>
        <a:ext cx="3340193" cy="420197"/>
      </dsp:txXfrm>
    </dsp:sp>
    <dsp:sp modelId="{6752F7E7-1C02-49E3-B01B-47E75754D31E}">
      <dsp:nvSpPr>
        <dsp:cNvPr id="0" name=""/>
        <dsp:cNvSpPr/>
      </dsp:nvSpPr>
      <dsp:spPr>
        <a:xfrm>
          <a:off x="3009473" y="979744"/>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3. عفت شنوايي</a:t>
          </a:r>
          <a:endParaRPr lang="fa-IR" sz="1800" kern="1200" dirty="0">
            <a:solidFill>
              <a:srgbClr val="008000"/>
            </a:solidFill>
            <a:cs typeface="B Titr" pitchFamily="2" charset="-78"/>
          </a:endParaRPr>
        </a:p>
      </dsp:txBody>
      <dsp:txXfrm>
        <a:off x="3032205" y="1002476"/>
        <a:ext cx="3340193" cy="420197"/>
      </dsp:txXfrm>
    </dsp:sp>
    <dsp:sp modelId="{933B9169-17F0-4B62-8F15-BA88CDEAB462}">
      <dsp:nvSpPr>
        <dsp:cNvPr id="0" name=""/>
        <dsp:cNvSpPr/>
      </dsp:nvSpPr>
      <dsp:spPr>
        <a:xfrm>
          <a:off x="3009473" y="146868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4. عفت چشايي(عفت بطن و شكم)</a:t>
          </a:r>
          <a:endParaRPr lang="fa-IR" sz="1800" kern="1200" dirty="0">
            <a:solidFill>
              <a:srgbClr val="008000"/>
            </a:solidFill>
            <a:cs typeface="B Titr" pitchFamily="2" charset="-78"/>
          </a:endParaRPr>
        </a:p>
      </dsp:txBody>
      <dsp:txXfrm>
        <a:off x="3032205" y="1491420"/>
        <a:ext cx="3340193" cy="420197"/>
      </dsp:txXfrm>
    </dsp:sp>
    <dsp:sp modelId="{8C2E84DE-8167-43DA-9EEA-5B806F6116BC}">
      <dsp:nvSpPr>
        <dsp:cNvPr id="0" name=""/>
        <dsp:cNvSpPr/>
      </dsp:nvSpPr>
      <dsp:spPr>
        <a:xfrm>
          <a:off x="3009473" y="195763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5. عفت بويايي</a:t>
          </a:r>
          <a:endParaRPr lang="fa-IR" sz="1800" kern="1200" dirty="0">
            <a:solidFill>
              <a:srgbClr val="008000"/>
            </a:solidFill>
            <a:cs typeface="B Titr" pitchFamily="2" charset="-78"/>
          </a:endParaRPr>
        </a:p>
      </dsp:txBody>
      <dsp:txXfrm>
        <a:off x="3032205" y="1980365"/>
        <a:ext cx="3340193" cy="420197"/>
      </dsp:txXfrm>
    </dsp:sp>
    <dsp:sp modelId="{DCDBE0FD-363E-4F46-94D5-B8A2B75D2551}">
      <dsp:nvSpPr>
        <dsp:cNvPr id="0" name=""/>
        <dsp:cNvSpPr/>
      </dsp:nvSpPr>
      <dsp:spPr>
        <a:xfrm>
          <a:off x="3009473" y="2446577"/>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6. عفت بساوايي</a:t>
          </a:r>
          <a:endParaRPr lang="fa-IR" sz="1800" kern="1200" dirty="0">
            <a:solidFill>
              <a:srgbClr val="008000"/>
            </a:solidFill>
            <a:cs typeface="B Titr" pitchFamily="2" charset="-78"/>
          </a:endParaRPr>
        </a:p>
      </dsp:txBody>
      <dsp:txXfrm>
        <a:off x="3032205" y="2469309"/>
        <a:ext cx="3340193" cy="420197"/>
      </dsp:txXfrm>
    </dsp:sp>
    <dsp:sp modelId="{CD04BF33-8DCC-4660-969F-DEDD129D1AA1}">
      <dsp:nvSpPr>
        <dsp:cNvPr id="0" name=""/>
        <dsp:cNvSpPr/>
      </dsp:nvSpPr>
      <dsp:spPr>
        <a:xfrm>
          <a:off x="3009473" y="2935521"/>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7. عفت در پوشش</a:t>
          </a:r>
          <a:endParaRPr lang="fa-IR" sz="1800" kern="1200" dirty="0">
            <a:solidFill>
              <a:srgbClr val="008000"/>
            </a:solidFill>
            <a:cs typeface="B Titr" pitchFamily="2" charset="-78"/>
          </a:endParaRPr>
        </a:p>
      </dsp:txBody>
      <dsp:txXfrm>
        <a:off x="3032205" y="2958253"/>
        <a:ext cx="3340193" cy="420197"/>
      </dsp:txXfrm>
    </dsp:sp>
    <dsp:sp modelId="{32B24801-F17C-485E-8C73-6961ABBD7A46}">
      <dsp:nvSpPr>
        <dsp:cNvPr id="0" name=""/>
        <dsp:cNvSpPr/>
      </dsp:nvSpPr>
      <dsp:spPr>
        <a:xfrm>
          <a:off x="3009473" y="3424465"/>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8. عفت در خلوت</a:t>
          </a:r>
          <a:endParaRPr lang="fa-IR" sz="1800" kern="1200" dirty="0">
            <a:solidFill>
              <a:srgbClr val="008000"/>
            </a:solidFill>
            <a:cs typeface="B Titr" pitchFamily="2" charset="-78"/>
          </a:endParaRPr>
        </a:p>
      </dsp:txBody>
      <dsp:txXfrm>
        <a:off x="3032205" y="3447197"/>
        <a:ext cx="3340193" cy="420197"/>
      </dsp:txXfrm>
    </dsp:sp>
    <dsp:sp modelId="{3B5E0C3C-A946-4403-BDD9-DC52AFF67637}">
      <dsp:nvSpPr>
        <dsp:cNvPr id="0" name=""/>
        <dsp:cNvSpPr/>
      </dsp:nvSpPr>
      <dsp:spPr>
        <a:xfrm>
          <a:off x="3009473" y="3913409"/>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9. عفت در اختلاط</a:t>
          </a:r>
          <a:endParaRPr lang="fa-IR" sz="1800" kern="1200" dirty="0">
            <a:solidFill>
              <a:srgbClr val="008000"/>
            </a:solidFill>
            <a:cs typeface="B Titr" pitchFamily="2" charset="-78"/>
          </a:endParaRPr>
        </a:p>
      </dsp:txBody>
      <dsp:txXfrm>
        <a:off x="3032205" y="3936141"/>
        <a:ext cx="3340193" cy="420197"/>
      </dsp:txXfrm>
    </dsp:sp>
    <dsp:sp modelId="{98D46B11-DECA-4A2F-90D8-FB36F08F4E28}">
      <dsp:nvSpPr>
        <dsp:cNvPr id="0" name=""/>
        <dsp:cNvSpPr/>
      </dsp:nvSpPr>
      <dsp:spPr>
        <a:xfrm>
          <a:off x="3009473" y="440235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10. عفت در معماري</a:t>
          </a:r>
          <a:endParaRPr lang="fa-IR" sz="1800" kern="1200" dirty="0">
            <a:solidFill>
              <a:srgbClr val="008000"/>
            </a:solidFill>
            <a:cs typeface="B Titr" pitchFamily="2" charset="-78"/>
          </a:endParaRPr>
        </a:p>
      </dsp:txBody>
      <dsp:txXfrm>
        <a:off x="3032205" y="4425085"/>
        <a:ext cx="3340193" cy="420197"/>
      </dsp:txXfrm>
    </dsp:sp>
    <dsp:sp modelId="{A0B928CB-B481-450D-9ED3-2A37534C8CA3}">
      <dsp:nvSpPr>
        <dsp:cNvPr id="0" name=""/>
        <dsp:cNvSpPr/>
      </dsp:nvSpPr>
      <dsp:spPr>
        <a:xfrm>
          <a:off x="3009473" y="489129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11. عفت در رفتار</a:t>
          </a:r>
          <a:endParaRPr lang="fa-IR" sz="1800" kern="1200" dirty="0">
            <a:solidFill>
              <a:srgbClr val="008000"/>
            </a:solidFill>
            <a:cs typeface="B Titr" pitchFamily="2" charset="-78"/>
          </a:endParaRPr>
        </a:p>
      </dsp:txBody>
      <dsp:txXfrm>
        <a:off x="3032205" y="4914030"/>
        <a:ext cx="3340193" cy="420197"/>
      </dsp:txXfrm>
    </dsp:sp>
    <dsp:sp modelId="{E080E00F-1B32-4206-8A3F-0AC26BC6A445}">
      <dsp:nvSpPr>
        <dsp:cNvPr id="0" name=""/>
        <dsp:cNvSpPr/>
      </dsp:nvSpPr>
      <dsp:spPr>
        <a:xfrm>
          <a:off x="3009473" y="53802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12. عفت خيال و افكار</a:t>
          </a:r>
          <a:endParaRPr lang="fa-IR" sz="1600" kern="1200" dirty="0">
            <a:solidFill>
              <a:srgbClr val="008000"/>
            </a:solidFill>
            <a:cs typeface="B Titr" pitchFamily="2" charset="-78"/>
          </a:endParaRPr>
        </a:p>
      </dsp:txBody>
      <dsp:txXfrm>
        <a:off x="3032205" y="5402974"/>
        <a:ext cx="3340193" cy="420197"/>
      </dsp:txXfrm>
    </dsp:sp>
    <dsp:sp modelId="{8869A5F6-D7D9-4854-AD79-D2ABB3D682EA}">
      <dsp:nvSpPr>
        <dsp:cNvPr id="0" name=""/>
        <dsp:cNvSpPr/>
      </dsp:nvSpPr>
      <dsp:spPr>
        <a:xfrm>
          <a:off x="3049525" y="58710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13. عفت در دوستی و ارتباط</a:t>
          </a:r>
          <a:endParaRPr lang="fa-IR" sz="1200" kern="1200" dirty="0">
            <a:solidFill>
              <a:srgbClr val="008000"/>
            </a:solidFill>
            <a:cs typeface="B Titr" pitchFamily="2" charset="-78"/>
          </a:endParaRPr>
        </a:p>
      </dsp:txBody>
      <dsp:txXfrm>
        <a:off x="3072257" y="5893774"/>
        <a:ext cx="3340193" cy="42019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C9AE-C1CA-433E-8C13-6BF0EA23A677}">
      <dsp:nvSpPr>
        <dsp:cNvPr id="0" name=""/>
        <dsp:cNvSpPr/>
      </dsp:nvSpPr>
      <dsp:spPr>
        <a:xfrm>
          <a:off x="3009473" y="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 عفت بينايي</a:t>
          </a:r>
          <a:endParaRPr lang="fa-IR" sz="2400" kern="1200" dirty="0">
            <a:solidFill>
              <a:srgbClr val="008000"/>
            </a:solidFill>
            <a:cs typeface="B Titr" pitchFamily="2" charset="-78"/>
          </a:endParaRPr>
        </a:p>
      </dsp:txBody>
      <dsp:txXfrm>
        <a:off x="3032205" y="22732"/>
        <a:ext cx="3340193" cy="420197"/>
      </dsp:txXfrm>
    </dsp:sp>
    <dsp:sp modelId="{B812CB21-EEF4-4DB7-9BC4-5FA3D5287F92}">
      <dsp:nvSpPr>
        <dsp:cNvPr id="0" name=""/>
        <dsp:cNvSpPr/>
      </dsp:nvSpPr>
      <dsp:spPr>
        <a:xfrm>
          <a:off x="3009473" y="49080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FF0000"/>
              </a:solidFill>
              <a:cs typeface="B Titr" pitchFamily="2" charset="-78"/>
            </a:rPr>
            <a:t>2. عفت گويايي</a:t>
          </a:r>
          <a:endParaRPr lang="fa-IR" sz="1800" kern="1200" dirty="0">
            <a:solidFill>
              <a:srgbClr val="FF0000"/>
            </a:solidFill>
            <a:cs typeface="B Titr" pitchFamily="2" charset="-78"/>
          </a:endParaRPr>
        </a:p>
      </dsp:txBody>
      <dsp:txXfrm>
        <a:off x="3032205" y="513532"/>
        <a:ext cx="3340193" cy="420197"/>
      </dsp:txXfrm>
    </dsp:sp>
    <dsp:sp modelId="{6752F7E7-1C02-49E3-B01B-47E75754D31E}">
      <dsp:nvSpPr>
        <dsp:cNvPr id="0" name=""/>
        <dsp:cNvSpPr/>
      </dsp:nvSpPr>
      <dsp:spPr>
        <a:xfrm>
          <a:off x="3009473" y="979744"/>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3. عفت شنوايي</a:t>
          </a:r>
          <a:endParaRPr lang="fa-IR" sz="1800" kern="1200" dirty="0">
            <a:solidFill>
              <a:srgbClr val="008000"/>
            </a:solidFill>
            <a:cs typeface="B Titr" pitchFamily="2" charset="-78"/>
          </a:endParaRPr>
        </a:p>
      </dsp:txBody>
      <dsp:txXfrm>
        <a:off x="3032205" y="1002476"/>
        <a:ext cx="3340193" cy="420197"/>
      </dsp:txXfrm>
    </dsp:sp>
    <dsp:sp modelId="{933B9169-17F0-4B62-8F15-BA88CDEAB462}">
      <dsp:nvSpPr>
        <dsp:cNvPr id="0" name=""/>
        <dsp:cNvSpPr/>
      </dsp:nvSpPr>
      <dsp:spPr>
        <a:xfrm>
          <a:off x="3009473" y="146868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4. عفت چشايي(عفت بطن و شكم)</a:t>
          </a:r>
          <a:endParaRPr lang="fa-IR" sz="1800" kern="1200" dirty="0">
            <a:solidFill>
              <a:srgbClr val="008000"/>
            </a:solidFill>
            <a:cs typeface="B Titr" pitchFamily="2" charset="-78"/>
          </a:endParaRPr>
        </a:p>
      </dsp:txBody>
      <dsp:txXfrm>
        <a:off x="3032205" y="1491420"/>
        <a:ext cx="3340193" cy="420197"/>
      </dsp:txXfrm>
    </dsp:sp>
    <dsp:sp modelId="{8C2E84DE-8167-43DA-9EEA-5B806F6116BC}">
      <dsp:nvSpPr>
        <dsp:cNvPr id="0" name=""/>
        <dsp:cNvSpPr/>
      </dsp:nvSpPr>
      <dsp:spPr>
        <a:xfrm>
          <a:off x="3009473" y="195763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5. عفت بويايي</a:t>
          </a:r>
          <a:endParaRPr lang="fa-IR" sz="1800" kern="1200" dirty="0">
            <a:solidFill>
              <a:srgbClr val="008000"/>
            </a:solidFill>
            <a:cs typeface="B Titr" pitchFamily="2" charset="-78"/>
          </a:endParaRPr>
        </a:p>
      </dsp:txBody>
      <dsp:txXfrm>
        <a:off x="3032205" y="1980365"/>
        <a:ext cx="3340193" cy="420197"/>
      </dsp:txXfrm>
    </dsp:sp>
    <dsp:sp modelId="{DCDBE0FD-363E-4F46-94D5-B8A2B75D2551}">
      <dsp:nvSpPr>
        <dsp:cNvPr id="0" name=""/>
        <dsp:cNvSpPr/>
      </dsp:nvSpPr>
      <dsp:spPr>
        <a:xfrm>
          <a:off x="3009473" y="2446577"/>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6. عفت بساوايي</a:t>
          </a:r>
          <a:endParaRPr lang="fa-IR" sz="1800" kern="1200" dirty="0">
            <a:solidFill>
              <a:srgbClr val="008000"/>
            </a:solidFill>
            <a:cs typeface="B Titr" pitchFamily="2" charset="-78"/>
          </a:endParaRPr>
        </a:p>
      </dsp:txBody>
      <dsp:txXfrm>
        <a:off x="3032205" y="2469309"/>
        <a:ext cx="3340193" cy="420197"/>
      </dsp:txXfrm>
    </dsp:sp>
    <dsp:sp modelId="{CD04BF33-8DCC-4660-969F-DEDD129D1AA1}">
      <dsp:nvSpPr>
        <dsp:cNvPr id="0" name=""/>
        <dsp:cNvSpPr/>
      </dsp:nvSpPr>
      <dsp:spPr>
        <a:xfrm>
          <a:off x="3009473" y="2935521"/>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7. عفت در پوشش</a:t>
          </a:r>
          <a:endParaRPr lang="fa-IR" sz="1800" kern="1200" dirty="0">
            <a:solidFill>
              <a:srgbClr val="008000"/>
            </a:solidFill>
            <a:cs typeface="B Titr" pitchFamily="2" charset="-78"/>
          </a:endParaRPr>
        </a:p>
      </dsp:txBody>
      <dsp:txXfrm>
        <a:off x="3032205" y="2958253"/>
        <a:ext cx="3340193" cy="420197"/>
      </dsp:txXfrm>
    </dsp:sp>
    <dsp:sp modelId="{32B24801-F17C-485E-8C73-6961ABBD7A46}">
      <dsp:nvSpPr>
        <dsp:cNvPr id="0" name=""/>
        <dsp:cNvSpPr/>
      </dsp:nvSpPr>
      <dsp:spPr>
        <a:xfrm>
          <a:off x="3009473" y="3424465"/>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8. عفت در خلوت</a:t>
          </a:r>
          <a:endParaRPr lang="fa-IR" sz="1800" kern="1200" dirty="0">
            <a:solidFill>
              <a:srgbClr val="008000"/>
            </a:solidFill>
            <a:cs typeface="B Titr" pitchFamily="2" charset="-78"/>
          </a:endParaRPr>
        </a:p>
      </dsp:txBody>
      <dsp:txXfrm>
        <a:off x="3032205" y="3447197"/>
        <a:ext cx="3340193" cy="420197"/>
      </dsp:txXfrm>
    </dsp:sp>
    <dsp:sp modelId="{3B5E0C3C-A946-4403-BDD9-DC52AFF67637}">
      <dsp:nvSpPr>
        <dsp:cNvPr id="0" name=""/>
        <dsp:cNvSpPr/>
      </dsp:nvSpPr>
      <dsp:spPr>
        <a:xfrm>
          <a:off x="3009473" y="3913409"/>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9. عفت در اختلاط</a:t>
          </a:r>
          <a:endParaRPr lang="fa-IR" sz="1800" kern="1200" dirty="0">
            <a:solidFill>
              <a:srgbClr val="008000"/>
            </a:solidFill>
            <a:cs typeface="B Titr" pitchFamily="2" charset="-78"/>
          </a:endParaRPr>
        </a:p>
      </dsp:txBody>
      <dsp:txXfrm>
        <a:off x="3032205" y="3936141"/>
        <a:ext cx="3340193" cy="420197"/>
      </dsp:txXfrm>
    </dsp:sp>
    <dsp:sp modelId="{98D46B11-DECA-4A2F-90D8-FB36F08F4E28}">
      <dsp:nvSpPr>
        <dsp:cNvPr id="0" name=""/>
        <dsp:cNvSpPr/>
      </dsp:nvSpPr>
      <dsp:spPr>
        <a:xfrm>
          <a:off x="3009473" y="440235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10. عفت در معماري</a:t>
          </a:r>
          <a:endParaRPr lang="fa-IR" sz="1800" kern="1200" dirty="0">
            <a:solidFill>
              <a:srgbClr val="008000"/>
            </a:solidFill>
            <a:cs typeface="B Titr" pitchFamily="2" charset="-78"/>
          </a:endParaRPr>
        </a:p>
      </dsp:txBody>
      <dsp:txXfrm>
        <a:off x="3032205" y="4425085"/>
        <a:ext cx="3340193" cy="420197"/>
      </dsp:txXfrm>
    </dsp:sp>
    <dsp:sp modelId="{A0B928CB-B481-450D-9ED3-2A37534C8CA3}">
      <dsp:nvSpPr>
        <dsp:cNvPr id="0" name=""/>
        <dsp:cNvSpPr/>
      </dsp:nvSpPr>
      <dsp:spPr>
        <a:xfrm>
          <a:off x="3009473" y="489129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11. عفت در رفتار</a:t>
          </a:r>
          <a:endParaRPr lang="fa-IR" sz="1800" kern="1200" dirty="0">
            <a:solidFill>
              <a:srgbClr val="008000"/>
            </a:solidFill>
            <a:cs typeface="B Titr" pitchFamily="2" charset="-78"/>
          </a:endParaRPr>
        </a:p>
      </dsp:txBody>
      <dsp:txXfrm>
        <a:off x="3032205" y="4914030"/>
        <a:ext cx="3340193" cy="420197"/>
      </dsp:txXfrm>
    </dsp:sp>
    <dsp:sp modelId="{E080E00F-1B32-4206-8A3F-0AC26BC6A445}">
      <dsp:nvSpPr>
        <dsp:cNvPr id="0" name=""/>
        <dsp:cNvSpPr/>
      </dsp:nvSpPr>
      <dsp:spPr>
        <a:xfrm>
          <a:off x="3009473" y="53802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12. عفت خيال و افكار</a:t>
          </a:r>
          <a:endParaRPr lang="fa-IR" sz="1600" kern="1200" dirty="0">
            <a:solidFill>
              <a:srgbClr val="008000"/>
            </a:solidFill>
            <a:cs typeface="B Titr" pitchFamily="2" charset="-78"/>
          </a:endParaRPr>
        </a:p>
      </dsp:txBody>
      <dsp:txXfrm>
        <a:off x="3032205" y="5402974"/>
        <a:ext cx="3340193" cy="420197"/>
      </dsp:txXfrm>
    </dsp:sp>
    <dsp:sp modelId="{8869A5F6-D7D9-4854-AD79-D2ABB3D682EA}">
      <dsp:nvSpPr>
        <dsp:cNvPr id="0" name=""/>
        <dsp:cNvSpPr/>
      </dsp:nvSpPr>
      <dsp:spPr>
        <a:xfrm>
          <a:off x="3049525" y="58710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13. عفت در دوستی و ارتباط</a:t>
          </a:r>
          <a:endParaRPr lang="fa-IR" sz="1200" kern="1200" dirty="0">
            <a:solidFill>
              <a:srgbClr val="008000"/>
            </a:solidFill>
            <a:cs typeface="B Titr" pitchFamily="2" charset="-78"/>
          </a:endParaRPr>
        </a:p>
      </dsp:txBody>
      <dsp:txXfrm>
        <a:off x="3072257" y="5893774"/>
        <a:ext cx="3340193" cy="420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C9AE-C1CA-433E-8C13-6BF0EA23A677}">
      <dsp:nvSpPr>
        <dsp:cNvPr id="0" name=""/>
        <dsp:cNvSpPr/>
      </dsp:nvSpPr>
      <dsp:spPr>
        <a:xfrm>
          <a:off x="3009473" y="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 عفت بينايي</a:t>
          </a:r>
          <a:endParaRPr lang="fa-IR" sz="2400" kern="1200" dirty="0">
            <a:solidFill>
              <a:srgbClr val="008000"/>
            </a:solidFill>
            <a:cs typeface="B Titr" pitchFamily="2" charset="-78"/>
          </a:endParaRPr>
        </a:p>
      </dsp:txBody>
      <dsp:txXfrm>
        <a:off x="3032205" y="22732"/>
        <a:ext cx="3340193" cy="420197"/>
      </dsp:txXfrm>
    </dsp:sp>
    <dsp:sp modelId="{B812CB21-EEF4-4DB7-9BC4-5FA3D5287F92}">
      <dsp:nvSpPr>
        <dsp:cNvPr id="0" name=""/>
        <dsp:cNvSpPr/>
      </dsp:nvSpPr>
      <dsp:spPr>
        <a:xfrm>
          <a:off x="3009473" y="49080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2. عفت گويايي</a:t>
          </a:r>
          <a:endParaRPr lang="fa-IR" sz="1800" kern="1200" dirty="0">
            <a:solidFill>
              <a:srgbClr val="008000"/>
            </a:solidFill>
            <a:cs typeface="B Titr" pitchFamily="2" charset="-78"/>
          </a:endParaRPr>
        </a:p>
      </dsp:txBody>
      <dsp:txXfrm>
        <a:off x="3032205" y="513532"/>
        <a:ext cx="3340193" cy="420197"/>
      </dsp:txXfrm>
    </dsp:sp>
    <dsp:sp modelId="{6752F7E7-1C02-49E3-B01B-47E75754D31E}">
      <dsp:nvSpPr>
        <dsp:cNvPr id="0" name=""/>
        <dsp:cNvSpPr/>
      </dsp:nvSpPr>
      <dsp:spPr>
        <a:xfrm>
          <a:off x="3009473" y="979744"/>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FF0000"/>
              </a:solidFill>
              <a:cs typeface="B Titr" pitchFamily="2" charset="-78"/>
            </a:rPr>
            <a:t>3. عفت شنوايي</a:t>
          </a:r>
          <a:endParaRPr lang="fa-IR" sz="1800" kern="1200" dirty="0">
            <a:solidFill>
              <a:srgbClr val="FF0000"/>
            </a:solidFill>
            <a:cs typeface="B Titr" pitchFamily="2" charset="-78"/>
          </a:endParaRPr>
        </a:p>
      </dsp:txBody>
      <dsp:txXfrm>
        <a:off x="3032205" y="1002476"/>
        <a:ext cx="3340193" cy="420197"/>
      </dsp:txXfrm>
    </dsp:sp>
    <dsp:sp modelId="{933B9169-17F0-4B62-8F15-BA88CDEAB462}">
      <dsp:nvSpPr>
        <dsp:cNvPr id="0" name=""/>
        <dsp:cNvSpPr/>
      </dsp:nvSpPr>
      <dsp:spPr>
        <a:xfrm>
          <a:off x="3009473" y="146868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4. عفت چشايي(عفت بطن و شكم)</a:t>
          </a:r>
          <a:endParaRPr lang="fa-IR" sz="1800" kern="1200" dirty="0">
            <a:solidFill>
              <a:srgbClr val="008000"/>
            </a:solidFill>
            <a:cs typeface="B Titr" pitchFamily="2" charset="-78"/>
          </a:endParaRPr>
        </a:p>
      </dsp:txBody>
      <dsp:txXfrm>
        <a:off x="3032205" y="1491420"/>
        <a:ext cx="3340193" cy="420197"/>
      </dsp:txXfrm>
    </dsp:sp>
    <dsp:sp modelId="{8C2E84DE-8167-43DA-9EEA-5B806F6116BC}">
      <dsp:nvSpPr>
        <dsp:cNvPr id="0" name=""/>
        <dsp:cNvSpPr/>
      </dsp:nvSpPr>
      <dsp:spPr>
        <a:xfrm>
          <a:off x="3009473" y="195763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5. عفت بويايي</a:t>
          </a:r>
          <a:endParaRPr lang="fa-IR" sz="1800" kern="1200" dirty="0">
            <a:solidFill>
              <a:srgbClr val="008000"/>
            </a:solidFill>
            <a:cs typeface="B Titr" pitchFamily="2" charset="-78"/>
          </a:endParaRPr>
        </a:p>
      </dsp:txBody>
      <dsp:txXfrm>
        <a:off x="3032205" y="1980365"/>
        <a:ext cx="3340193" cy="420197"/>
      </dsp:txXfrm>
    </dsp:sp>
    <dsp:sp modelId="{DCDBE0FD-363E-4F46-94D5-B8A2B75D2551}">
      <dsp:nvSpPr>
        <dsp:cNvPr id="0" name=""/>
        <dsp:cNvSpPr/>
      </dsp:nvSpPr>
      <dsp:spPr>
        <a:xfrm>
          <a:off x="3009473" y="2446577"/>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6. عفت بساوايي</a:t>
          </a:r>
          <a:endParaRPr lang="fa-IR" sz="1800" kern="1200" dirty="0">
            <a:solidFill>
              <a:srgbClr val="008000"/>
            </a:solidFill>
            <a:cs typeface="B Titr" pitchFamily="2" charset="-78"/>
          </a:endParaRPr>
        </a:p>
      </dsp:txBody>
      <dsp:txXfrm>
        <a:off x="3032205" y="2469309"/>
        <a:ext cx="3340193" cy="420197"/>
      </dsp:txXfrm>
    </dsp:sp>
    <dsp:sp modelId="{CD04BF33-8DCC-4660-969F-DEDD129D1AA1}">
      <dsp:nvSpPr>
        <dsp:cNvPr id="0" name=""/>
        <dsp:cNvSpPr/>
      </dsp:nvSpPr>
      <dsp:spPr>
        <a:xfrm>
          <a:off x="3009473" y="2935521"/>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7. عفت در پوشش</a:t>
          </a:r>
          <a:endParaRPr lang="fa-IR" sz="1800" kern="1200" dirty="0">
            <a:solidFill>
              <a:srgbClr val="008000"/>
            </a:solidFill>
            <a:cs typeface="B Titr" pitchFamily="2" charset="-78"/>
          </a:endParaRPr>
        </a:p>
      </dsp:txBody>
      <dsp:txXfrm>
        <a:off x="3032205" y="2958253"/>
        <a:ext cx="3340193" cy="420197"/>
      </dsp:txXfrm>
    </dsp:sp>
    <dsp:sp modelId="{32B24801-F17C-485E-8C73-6961ABBD7A46}">
      <dsp:nvSpPr>
        <dsp:cNvPr id="0" name=""/>
        <dsp:cNvSpPr/>
      </dsp:nvSpPr>
      <dsp:spPr>
        <a:xfrm>
          <a:off x="3009473" y="3424465"/>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8. عفت در خلوت</a:t>
          </a:r>
          <a:endParaRPr lang="fa-IR" sz="1800" kern="1200" dirty="0">
            <a:solidFill>
              <a:srgbClr val="008000"/>
            </a:solidFill>
            <a:cs typeface="B Titr" pitchFamily="2" charset="-78"/>
          </a:endParaRPr>
        </a:p>
      </dsp:txBody>
      <dsp:txXfrm>
        <a:off x="3032205" y="3447197"/>
        <a:ext cx="3340193" cy="420197"/>
      </dsp:txXfrm>
    </dsp:sp>
    <dsp:sp modelId="{3B5E0C3C-A946-4403-BDD9-DC52AFF67637}">
      <dsp:nvSpPr>
        <dsp:cNvPr id="0" name=""/>
        <dsp:cNvSpPr/>
      </dsp:nvSpPr>
      <dsp:spPr>
        <a:xfrm>
          <a:off x="3009473" y="3913409"/>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9. عفت در اختلاط</a:t>
          </a:r>
          <a:endParaRPr lang="fa-IR" sz="1800" kern="1200" dirty="0">
            <a:solidFill>
              <a:srgbClr val="008000"/>
            </a:solidFill>
            <a:cs typeface="B Titr" pitchFamily="2" charset="-78"/>
          </a:endParaRPr>
        </a:p>
      </dsp:txBody>
      <dsp:txXfrm>
        <a:off x="3032205" y="3936141"/>
        <a:ext cx="3340193" cy="420197"/>
      </dsp:txXfrm>
    </dsp:sp>
    <dsp:sp modelId="{98D46B11-DECA-4A2F-90D8-FB36F08F4E28}">
      <dsp:nvSpPr>
        <dsp:cNvPr id="0" name=""/>
        <dsp:cNvSpPr/>
      </dsp:nvSpPr>
      <dsp:spPr>
        <a:xfrm>
          <a:off x="3009473" y="440235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10. عفت در معماري</a:t>
          </a:r>
          <a:endParaRPr lang="fa-IR" sz="1800" kern="1200" dirty="0">
            <a:solidFill>
              <a:srgbClr val="008000"/>
            </a:solidFill>
            <a:cs typeface="B Titr" pitchFamily="2" charset="-78"/>
          </a:endParaRPr>
        </a:p>
      </dsp:txBody>
      <dsp:txXfrm>
        <a:off x="3032205" y="4425085"/>
        <a:ext cx="3340193" cy="420197"/>
      </dsp:txXfrm>
    </dsp:sp>
    <dsp:sp modelId="{A0B928CB-B481-450D-9ED3-2A37534C8CA3}">
      <dsp:nvSpPr>
        <dsp:cNvPr id="0" name=""/>
        <dsp:cNvSpPr/>
      </dsp:nvSpPr>
      <dsp:spPr>
        <a:xfrm>
          <a:off x="3009473" y="489129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11. عفت در رفتار</a:t>
          </a:r>
          <a:endParaRPr lang="fa-IR" sz="1800" kern="1200" dirty="0">
            <a:solidFill>
              <a:srgbClr val="008000"/>
            </a:solidFill>
            <a:cs typeface="B Titr" pitchFamily="2" charset="-78"/>
          </a:endParaRPr>
        </a:p>
      </dsp:txBody>
      <dsp:txXfrm>
        <a:off x="3032205" y="4914030"/>
        <a:ext cx="3340193" cy="420197"/>
      </dsp:txXfrm>
    </dsp:sp>
    <dsp:sp modelId="{E080E00F-1B32-4206-8A3F-0AC26BC6A445}">
      <dsp:nvSpPr>
        <dsp:cNvPr id="0" name=""/>
        <dsp:cNvSpPr/>
      </dsp:nvSpPr>
      <dsp:spPr>
        <a:xfrm>
          <a:off x="3009473" y="53802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12. عفت خيال و افكار</a:t>
          </a:r>
          <a:endParaRPr lang="fa-IR" sz="1600" kern="1200" dirty="0">
            <a:solidFill>
              <a:srgbClr val="008000"/>
            </a:solidFill>
            <a:cs typeface="B Titr" pitchFamily="2" charset="-78"/>
          </a:endParaRPr>
        </a:p>
      </dsp:txBody>
      <dsp:txXfrm>
        <a:off x="3032205" y="5402974"/>
        <a:ext cx="3340193" cy="420197"/>
      </dsp:txXfrm>
    </dsp:sp>
    <dsp:sp modelId="{8869A5F6-D7D9-4854-AD79-D2ABB3D682EA}">
      <dsp:nvSpPr>
        <dsp:cNvPr id="0" name=""/>
        <dsp:cNvSpPr/>
      </dsp:nvSpPr>
      <dsp:spPr>
        <a:xfrm>
          <a:off x="3049525" y="58710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13. عفت در دوستی و ارتباط</a:t>
          </a:r>
          <a:endParaRPr lang="fa-IR" sz="1200" kern="1200" dirty="0">
            <a:solidFill>
              <a:srgbClr val="008000"/>
            </a:solidFill>
            <a:cs typeface="B Titr" pitchFamily="2" charset="-78"/>
          </a:endParaRPr>
        </a:p>
      </dsp:txBody>
      <dsp:txXfrm>
        <a:off x="3072257" y="5893774"/>
        <a:ext cx="3340193" cy="420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C29AE-447E-4962-B35F-7A358C610B52}">
      <dsp:nvSpPr>
        <dsp:cNvPr id="0" name=""/>
        <dsp:cNvSpPr/>
      </dsp:nvSpPr>
      <dsp:spPr>
        <a:xfrm>
          <a:off x="0" y="0"/>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1. فقر و ناداري</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32772"/>
        <a:ext cx="7706856" cy="605789"/>
      </dsp:txXfrm>
    </dsp:sp>
    <dsp:sp modelId="{0F359D4B-D1B0-46D2-B4B7-240DEB623329}">
      <dsp:nvSpPr>
        <dsp:cNvPr id="0" name=""/>
        <dsp:cNvSpPr/>
      </dsp:nvSpPr>
      <dsp:spPr>
        <a:xfrm>
          <a:off x="0" y="685579"/>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2. برچيده شدن بركت از مال و زندگي</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718351"/>
        <a:ext cx="7706856" cy="605789"/>
      </dsp:txXfrm>
    </dsp:sp>
    <dsp:sp modelId="{B218144B-BD6E-4251-93E3-79E321DFFDAB}">
      <dsp:nvSpPr>
        <dsp:cNvPr id="0" name=""/>
        <dsp:cNvSpPr/>
      </dsp:nvSpPr>
      <dsp:spPr>
        <a:xfrm>
          <a:off x="0" y="1368078"/>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3. مصيبت‌هاي بسيار بزرگ</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1400850"/>
        <a:ext cx="7706856" cy="605789"/>
      </dsp:txXfrm>
    </dsp:sp>
    <dsp:sp modelId="{4FCC4FA6-DFFE-4C4B-80C2-68F86D7AF1AC}">
      <dsp:nvSpPr>
        <dsp:cNvPr id="0" name=""/>
        <dsp:cNvSpPr/>
      </dsp:nvSpPr>
      <dsp:spPr>
        <a:xfrm>
          <a:off x="0" y="2050577"/>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4 .  قساوت قلب</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2083349"/>
        <a:ext cx="7706856" cy="605789"/>
      </dsp:txXfrm>
    </dsp:sp>
    <dsp:sp modelId="{6B4B3863-DD48-4A73-BACF-1C615610693A}">
      <dsp:nvSpPr>
        <dsp:cNvPr id="0" name=""/>
        <dsp:cNvSpPr/>
      </dsp:nvSpPr>
      <dsp:spPr>
        <a:xfrm>
          <a:off x="0" y="2733076"/>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5 . نـفـاق</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2765848"/>
        <a:ext cx="7706856" cy="605789"/>
      </dsp:txXfrm>
    </dsp:sp>
    <dsp:sp modelId="{6A8F9765-0708-431E-8288-A71A1DF3A621}">
      <dsp:nvSpPr>
        <dsp:cNvPr id="0" name=""/>
        <dsp:cNvSpPr/>
      </dsp:nvSpPr>
      <dsp:spPr>
        <a:xfrm>
          <a:off x="0" y="3415575"/>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ar-SA"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6</a:t>
          </a: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a:t>
          </a:r>
          <a:r>
            <a:rPr lang="ar-SA"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محروميت از معاشرت با مؤمنان</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3448347"/>
        <a:ext cx="7706856" cy="605789"/>
      </dsp:txXfrm>
    </dsp:sp>
    <dsp:sp modelId="{75004403-B986-4F65-B875-4896CC3615F1}">
      <dsp:nvSpPr>
        <dsp:cNvPr id="0" name=""/>
        <dsp:cNvSpPr/>
      </dsp:nvSpPr>
      <dsp:spPr>
        <a:xfrm>
          <a:off x="0" y="4098073"/>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ar-SA"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7</a:t>
          </a: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a:t>
          </a:r>
          <a:r>
            <a:rPr lang="ar-SA"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عامل بي‌غيرتي</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4130845"/>
        <a:ext cx="7706856" cy="605789"/>
      </dsp:txXfrm>
    </dsp:sp>
    <dsp:sp modelId="{8F1C3F93-B73E-4263-9310-F0212F85C7F1}">
      <dsp:nvSpPr>
        <dsp:cNvPr id="0" name=""/>
        <dsp:cNvSpPr/>
      </dsp:nvSpPr>
      <dsp:spPr>
        <a:xfrm>
          <a:off x="0" y="4780572"/>
          <a:ext cx="7772400" cy="671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57150">
            <a:bevelT w="38100" h="38100"/>
          </a:sp3d>
        </a:bodyPr>
        <a:lstStyle/>
        <a:p>
          <a:pPr lvl="0" algn="r" defTabSz="1244600" rtl="1">
            <a:lnSpc>
              <a:spcPct val="90000"/>
            </a:lnSpc>
            <a:spcBef>
              <a:spcPct val="0"/>
            </a:spcBef>
            <a:spcAft>
              <a:spcPct val="35000"/>
            </a:spcAft>
          </a:pPr>
          <a:r>
            <a:rPr lang="ar-SA"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8 </a:t>
          </a:r>
          <a:r>
            <a:rPr lang="fa-IR"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a:t>
          </a:r>
          <a:r>
            <a:rPr lang="ar-SA" sz="2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عذاب و آتش</a:t>
          </a:r>
          <a:endParaRPr lang="fa-IR" sz="2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32772" y="4813344"/>
        <a:ext cx="7706856" cy="6057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C9AE-C1CA-433E-8C13-6BF0EA23A677}">
      <dsp:nvSpPr>
        <dsp:cNvPr id="0" name=""/>
        <dsp:cNvSpPr/>
      </dsp:nvSpPr>
      <dsp:spPr>
        <a:xfrm>
          <a:off x="3009473" y="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 عفت بينايي</a:t>
          </a:r>
          <a:endParaRPr lang="fa-IR" sz="2400" kern="1200" dirty="0">
            <a:solidFill>
              <a:srgbClr val="008000"/>
            </a:solidFill>
            <a:cs typeface="B Titr" pitchFamily="2" charset="-78"/>
          </a:endParaRPr>
        </a:p>
      </dsp:txBody>
      <dsp:txXfrm>
        <a:off x="3032205" y="22732"/>
        <a:ext cx="3340193" cy="420197"/>
      </dsp:txXfrm>
    </dsp:sp>
    <dsp:sp modelId="{B812CB21-EEF4-4DB7-9BC4-5FA3D5287F92}">
      <dsp:nvSpPr>
        <dsp:cNvPr id="0" name=""/>
        <dsp:cNvSpPr/>
      </dsp:nvSpPr>
      <dsp:spPr>
        <a:xfrm>
          <a:off x="3009473" y="49080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2. عفت گويايي</a:t>
          </a:r>
          <a:endParaRPr lang="fa-IR" sz="1800" kern="1200" dirty="0">
            <a:solidFill>
              <a:srgbClr val="008000"/>
            </a:solidFill>
            <a:cs typeface="B Titr" pitchFamily="2" charset="-78"/>
          </a:endParaRPr>
        </a:p>
      </dsp:txBody>
      <dsp:txXfrm>
        <a:off x="3032205" y="513532"/>
        <a:ext cx="3340193" cy="420197"/>
      </dsp:txXfrm>
    </dsp:sp>
    <dsp:sp modelId="{6752F7E7-1C02-49E3-B01B-47E75754D31E}">
      <dsp:nvSpPr>
        <dsp:cNvPr id="0" name=""/>
        <dsp:cNvSpPr/>
      </dsp:nvSpPr>
      <dsp:spPr>
        <a:xfrm>
          <a:off x="3009473" y="979744"/>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3. عفت شنوايي</a:t>
          </a:r>
          <a:endParaRPr lang="fa-IR" sz="1800" kern="1200" dirty="0">
            <a:solidFill>
              <a:srgbClr val="008000"/>
            </a:solidFill>
            <a:cs typeface="B Titr" pitchFamily="2" charset="-78"/>
          </a:endParaRPr>
        </a:p>
      </dsp:txBody>
      <dsp:txXfrm>
        <a:off x="3032205" y="1002476"/>
        <a:ext cx="3340193" cy="420197"/>
      </dsp:txXfrm>
    </dsp:sp>
    <dsp:sp modelId="{933B9169-17F0-4B62-8F15-BA88CDEAB462}">
      <dsp:nvSpPr>
        <dsp:cNvPr id="0" name=""/>
        <dsp:cNvSpPr/>
      </dsp:nvSpPr>
      <dsp:spPr>
        <a:xfrm>
          <a:off x="3009473" y="146868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FF0000"/>
              </a:solidFill>
              <a:cs typeface="B Titr" pitchFamily="2" charset="-78"/>
            </a:rPr>
            <a:t>4. عفت چشايي(عفت بطن و شكم)</a:t>
          </a:r>
          <a:endParaRPr lang="fa-IR" sz="1800" kern="1200" dirty="0">
            <a:solidFill>
              <a:srgbClr val="FF0000"/>
            </a:solidFill>
            <a:cs typeface="B Titr" pitchFamily="2" charset="-78"/>
          </a:endParaRPr>
        </a:p>
      </dsp:txBody>
      <dsp:txXfrm>
        <a:off x="3032205" y="1491420"/>
        <a:ext cx="3340193" cy="420197"/>
      </dsp:txXfrm>
    </dsp:sp>
    <dsp:sp modelId="{8C2E84DE-8167-43DA-9EEA-5B806F6116BC}">
      <dsp:nvSpPr>
        <dsp:cNvPr id="0" name=""/>
        <dsp:cNvSpPr/>
      </dsp:nvSpPr>
      <dsp:spPr>
        <a:xfrm>
          <a:off x="3009473" y="195763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5. عفت بويايي</a:t>
          </a:r>
          <a:endParaRPr lang="fa-IR" sz="1800" kern="1200" dirty="0">
            <a:solidFill>
              <a:srgbClr val="008000"/>
            </a:solidFill>
            <a:cs typeface="B Titr" pitchFamily="2" charset="-78"/>
          </a:endParaRPr>
        </a:p>
      </dsp:txBody>
      <dsp:txXfrm>
        <a:off x="3032205" y="1980365"/>
        <a:ext cx="3340193" cy="420197"/>
      </dsp:txXfrm>
    </dsp:sp>
    <dsp:sp modelId="{DCDBE0FD-363E-4F46-94D5-B8A2B75D2551}">
      <dsp:nvSpPr>
        <dsp:cNvPr id="0" name=""/>
        <dsp:cNvSpPr/>
      </dsp:nvSpPr>
      <dsp:spPr>
        <a:xfrm>
          <a:off x="3009473" y="2446577"/>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6. عفت بساوايي</a:t>
          </a:r>
          <a:endParaRPr lang="fa-IR" sz="1800" kern="1200" dirty="0">
            <a:solidFill>
              <a:srgbClr val="008000"/>
            </a:solidFill>
            <a:cs typeface="B Titr" pitchFamily="2" charset="-78"/>
          </a:endParaRPr>
        </a:p>
      </dsp:txBody>
      <dsp:txXfrm>
        <a:off x="3032205" y="2469309"/>
        <a:ext cx="3340193" cy="420197"/>
      </dsp:txXfrm>
    </dsp:sp>
    <dsp:sp modelId="{CD04BF33-8DCC-4660-969F-DEDD129D1AA1}">
      <dsp:nvSpPr>
        <dsp:cNvPr id="0" name=""/>
        <dsp:cNvSpPr/>
      </dsp:nvSpPr>
      <dsp:spPr>
        <a:xfrm>
          <a:off x="3009473" y="2935521"/>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7. عفت در پوشش</a:t>
          </a:r>
          <a:endParaRPr lang="fa-IR" sz="1800" kern="1200" dirty="0">
            <a:solidFill>
              <a:srgbClr val="008000"/>
            </a:solidFill>
            <a:cs typeface="B Titr" pitchFamily="2" charset="-78"/>
          </a:endParaRPr>
        </a:p>
      </dsp:txBody>
      <dsp:txXfrm>
        <a:off x="3032205" y="2958253"/>
        <a:ext cx="3340193" cy="420197"/>
      </dsp:txXfrm>
    </dsp:sp>
    <dsp:sp modelId="{32B24801-F17C-485E-8C73-6961ABBD7A46}">
      <dsp:nvSpPr>
        <dsp:cNvPr id="0" name=""/>
        <dsp:cNvSpPr/>
      </dsp:nvSpPr>
      <dsp:spPr>
        <a:xfrm>
          <a:off x="3009473" y="3424465"/>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8. عفت در خلوت</a:t>
          </a:r>
          <a:endParaRPr lang="fa-IR" sz="1800" kern="1200" dirty="0">
            <a:solidFill>
              <a:srgbClr val="008000"/>
            </a:solidFill>
            <a:cs typeface="B Titr" pitchFamily="2" charset="-78"/>
          </a:endParaRPr>
        </a:p>
      </dsp:txBody>
      <dsp:txXfrm>
        <a:off x="3032205" y="3447197"/>
        <a:ext cx="3340193" cy="420197"/>
      </dsp:txXfrm>
    </dsp:sp>
    <dsp:sp modelId="{3B5E0C3C-A946-4403-BDD9-DC52AFF67637}">
      <dsp:nvSpPr>
        <dsp:cNvPr id="0" name=""/>
        <dsp:cNvSpPr/>
      </dsp:nvSpPr>
      <dsp:spPr>
        <a:xfrm>
          <a:off x="3009473" y="3913409"/>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9. عفت در اختلاط</a:t>
          </a:r>
          <a:endParaRPr lang="fa-IR" sz="1800" kern="1200" dirty="0">
            <a:solidFill>
              <a:srgbClr val="008000"/>
            </a:solidFill>
            <a:cs typeface="B Titr" pitchFamily="2" charset="-78"/>
          </a:endParaRPr>
        </a:p>
      </dsp:txBody>
      <dsp:txXfrm>
        <a:off x="3032205" y="3936141"/>
        <a:ext cx="3340193" cy="420197"/>
      </dsp:txXfrm>
    </dsp:sp>
    <dsp:sp modelId="{98D46B11-DECA-4A2F-90D8-FB36F08F4E28}">
      <dsp:nvSpPr>
        <dsp:cNvPr id="0" name=""/>
        <dsp:cNvSpPr/>
      </dsp:nvSpPr>
      <dsp:spPr>
        <a:xfrm>
          <a:off x="3009473" y="440235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10. عفت در معماري</a:t>
          </a:r>
          <a:endParaRPr lang="fa-IR" sz="1800" kern="1200" dirty="0">
            <a:solidFill>
              <a:srgbClr val="008000"/>
            </a:solidFill>
            <a:cs typeface="B Titr" pitchFamily="2" charset="-78"/>
          </a:endParaRPr>
        </a:p>
      </dsp:txBody>
      <dsp:txXfrm>
        <a:off x="3032205" y="4425085"/>
        <a:ext cx="3340193" cy="420197"/>
      </dsp:txXfrm>
    </dsp:sp>
    <dsp:sp modelId="{A0B928CB-B481-450D-9ED3-2A37534C8CA3}">
      <dsp:nvSpPr>
        <dsp:cNvPr id="0" name=""/>
        <dsp:cNvSpPr/>
      </dsp:nvSpPr>
      <dsp:spPr>
        <a:xfrm>
          <a:off x="3009473" y="489129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11. عفت در رفتار</a:t>
          </a:r>
          <a:endParaRPr lang="fa-IR" sz="1800" kern="1200" dirty="0">
            <a:solidFill>
              <a:srgbClr val="008000"/>
            </a:solidFill>
            <a:cs typeface="B Titr" pitchFamily="2" charset="-78"/>
          </a:endParaRPr>
        </a:p>
      </dsp:txBody>
      <dsp:txXfrm>
        <a:off x="3032205" y="4914030"/>
        <a:ext cx="3340193" cy="420197"/>
      </dsp:txXfrm>
    </dsp:sp>
    <dsp:sp modelId="{E080E00F-1B32-4206-8A3F-0AC26BC6A445}">
      <dsp:nvSpPr>
        <dsp:cNvPr id="0" name=""/>
        <dsp:cNvSpPr/>
      </dsp:nvSpPr>
      <dsp:spPr>
        <a:xfrm>
          <a:off x="3009473" y="53802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12. عفت خيال و افكار</a:t>
          </a:r>
          <a:endParaRPr lang="fa-IR" sz="1600" kern="1200" dirty="0">
            <a:solidFill>
              <a:srgbClr val="008000"/>
            </a:solidFill>
            <a:cs typeface="B Titr" pitchFamily="2" charset="-78"/>
          </a:endParaRPr>
        </a:p>
      </dsp:txBody>
      <dsp:txXfrm>
        <a:off x="3032205" y="5402974"/>
        <a:ext cx="3340193" cy="420197"/>
      </dsp:txXfrm>
    </dsp:sp>
    <dsp:sp modelId="{8869A5F6-D7D9-4854-AD79-D2ABB3D682EA}">
      <dsp:nvSpPr>
        <dsp:cNvPr id="0" name=""/>
        <dsp:cNvSpPr/>
      </dsp:nvSpPr>
      <dsp:spPr>
        <a:xfrm>
          <a:off x="3049525" y="58710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13. عفت در دوستی و ارتباط</a:t>
          </a:r>
          <a:endParaRPr lang="fa-IR" sz="1200" kern="1200" dirty="0">
            <a:solidFill>
              <a:srgbClr val="008000"/>
            </a:solidFill>
            <a:cs typeface="B Titr" pitchFamily="2" charset="-78"/>
          </a:endParaRPr>
        </a:p>
      </dsp:txBody>
      <dsp:txXfrm>
        <a:off x="3072257" y="5893774"/>
        <a:ext cx="3340193" cy="4201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C9AE-C1CA-433E-8C13-6BF0EA23A677}">
      <dsp:nvSpPr>
        <dsp:cNvPr id="0" name=""/>
        <dsp:cNvSpPr/>
      </dsp:nvSpPr>
      <dsp:spPr>
        <a:xfrm>
          <a:off x="3009473" y="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 عفت بينايي</a:t>
          </a:r>
          <a:endParaRPr lang="fa-IR" sz="2400" kern="1200" dirty="0">
            <a:solidFill>
              <a:srgbClr val="008000"/>
            </a:solidFill>
            <a:cs typeface="B Titr" pitchFamily="2" charset="-78"/>
          </a:endParaRPr>
        </a:p>
      </dsp:txBody>
      <dsp:txXfrm>
        <a:off x="3032205" y="22732"/>
        <a:ext cx="3340193" cy="420197"/>
      </dsp:txXfrm>
    </dsp:sp>
    <dsp:sp modelId="{B812CB21-EEF4-4DB7-9BC4-5FA3D5287F92}">
      <dsp:nvSpPr>
        <dsp:cNvPr id="0" name=""/>
        <dsp:cNvSpPr/>
      </dsp:nvSpPr>
      <dsp:spPr>
        <a:xfrm>
          <a:off x="3009473" y="49080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2. عفت گويايي</a:t>
          </a:r>
          <a:endParaRPr lang="fa-IR" sz="1800" kern="1200" dirty="0">
            <a:solidFill>
              <a:srgbClr val="008000"/>
            </a:solidFill>
            <a:cs typeface="B Titr" pitchFamily="2" charset="-78"/>
          </a:endParaRPr>
        </a:p>
      </dsp:txBody>
      <dsp:txXfrm>
        <a:off x="3032205" y="513532"/>
        <a:ext cx="3340193" cy="420197"/>
      </dsp:txXfrm>
    </dsp:sp>
    <dsp:sp modelId="{6752F7E7-1C02-49E3-B01B-47E75754D31E}">
      <dsp:nvSpPr>
        <dsp:cNvPr id="0" name=""/>
        <dsp:cNvSpPr/>
      </dsp:nvSpPr>
      <dsp:spPr>
        <a:xfrm>
          <a:off x="3009473" y="979744"/>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3. عفت شنوايي</a:t>
          </a:r>
          <a:endParaRPr lang="fa-IR" sz="1800" kern="1200" dirty="0">
            <a:solidFill>
              <a:srgbClr val="008000"/>
            </a:solidFill>
            <a:cs typeface="B Titr" pitchFamily="2" charset="-78"/>
          </a:endParaRPr>
        </a:p>
      </dsp:txBody>
      <dsp:txXfrm>
        <a:off x="3032205" y="1002476"/>
        <a:ext cx="3340193" cy="420197"/>
      </dsp:txXfrm>
    </dsp:sp>
    <dsp:sp modelId="{933B9169-17F0-4B62-8F15-BA88CDEAB462}">
      <dsp:nvSpPr>
        <dsp:cNvPr id="0" name=""/>
        <dsp:cNvSpPr/>
      </dsp:nvSpPr>
      <dsp:spPr>
        <a:xfrm>
          <a:off x="3009473" y="146868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4. عفت چشايي(عفت بطن و شكم)</a:t>
          </a:r>
          <a:endParaRPr lang="fa-IR" sz="1800" kern="1200" dirty="0">
            <a:solidFill>
              <a:srgbClr val="008000"/>
            </a:solidFill>
            <a:cs typeface="B Titr" pitchFamily="2" charset="-78"/>
          </a:endParaRPr>
        </a:p>
      </dsp:txBody>
      <dsp:txXfrm>
        <a:off x="3032205" y="1491420"/>
        <a:ext cx="3340193" cy="420197"/>
      </dsp:txXfrm>
    </dsp:sp>
    <dsp:sp modelId="{8C2E84DE-8167-43DA-9EEA-5B806F6116BC}">
      <dsp:nvSpPr>
        <dsp:cNvPr id="0" name=""/>
        <dsp:cNvSpPr/>
      </dsp:nvSpPr>
      <dsp:spPr>
        <a:xfrm>
          <a:off x="3009473" y="195763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FF0000"/>
              </a:solidFill>
              <a:cs typeface="B Titr" pitchFamily="2" charset="-78"/>
            </a:rPr>
            <a:t>5. عفت بويايي</a:t>
          </a:r>
          <a:endParaRPr lang="fa-IR" sz="1800" kern="1200" dirty="0">
            <a:solidFill>
              <a:srgbClr val="FF0000"/>
            </a:solidFill>
            <a:cs typeface="B Titr" pitchFamily="2" charset="-78"/>
          </a:endParaRPr>
        </a:p>
      </dsp:txBody>
      <dsp:txXfrm>
        <a:off x="3032205" y="1980365"/>
        <a:ext cx="3340193" cy="420197"/>
      </dsp:txXfrm>
    </dsp:sp>
    <dsp:sp modelId="{DCDBE0FD-363E-4F46-94D5-B8A2B75D2551}">
      <dsp:nvSpPr>
        <dsp:cNvPr id="0" name=""/>
        <dsp:cNvSpPr/>
      </dsp:nvSpPr>
      <dsp:spPr>
        <a:xfrm>
          <a:off x="3009473" y="2446577"/>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6. عفت بساوايي</a:t>
          </a:r>
          <a:endParaRPr lang="fa-IR" sz="1800" kern="1200" dirty="0">
            <a:solidFill>
              <a:srgbClr val="008000"/>
            </a:solidFill>
            <a:cs typeface="B Titr" pitchFamily="2" charset="-78"/>
          </a:endParaRPr>
        </a:p>
      </dsp:txBody>
      <dsp:txXfrm>
        <a:off x="3032205" y="2469309"/>
        <a:ext cx="3340193" cy="420197"/>
      </dsp:txXfrm>
    </dsp:sp>
    <dsp:sp modelId="{CD04BF33-8DCC-4660-969F-DEDD129D1AA1}">
      <dsp:nvSpPr>
        <dsp:cNvPr id="0" name=""/>
        <dsp:cNvSpPr/>
      </dsp:nvSpPr>
      <dsp:spPr>
        <a:xfrm>
          <a:off x="3009473" y="2935521"/>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7. عفت در پوشش</a:t>
          </a:r>
          <a:endParaRPr lang="fa-IR" sz="1800" kern="1200" dirty="0">
            <a:solidFill>
              <a:srgbClr val="008000"/>
            </a:solidFill>
            <a:cs typeface="B Titr" pitchFamily="2" charset="-78"/>
          </a:endParaRPr>
        </a:p>
      </dsp:txBody>
      <dsp:txXfrm>
        <a:off x="3032205" y="2958253"/>
        <a:ext cx="3340193" cy="420197"/>
      </dsp:txXfrm>
    </dsp:sp>
    <dsp:sp modelId="{32B24801-F17C-485E-8C73-6961ABBD7A46}">
      <dsp:nvSpPr>
        <dsp:cNvPr id="0" name=""/>
        <dsp:cNvSpPr/>
      </dsp:nvSpPr>
      <dsp:spPr>
        <a:xfrm>
          <a:off x="3009473" y="3424465"/>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8. عفت در خلوت</a:t>
          </a:r>
          <a:endParaRPr lang="fa-IR" sz="1800" kern="1200" dirty="0">
            <a:solidFill>
              <a:srgbClr val="008000"/>
            </a:solidFill>
            <a:cs typeface="B Titr" pitchFamily="2" charset="-78"/>
          </a:endParaRPr>
        </a:p>
      </dsp:txBody>
      <dsp:txXfrm>
        <a:off x="3032205" y="3447197"/>
        <a:ext cx="3340193" cy="420197"/>
      </dsp:txXfrm>
    </dsp:sp>
    <dsp:sp modelId="{3B5E0C3C-A946-4403-BDD9-DC52AFF67637}">
      <dsp:nvSpPr>
        <dsp:cNvPr id="0" name=""/>
        <dsp:cNvSpPr/>
      </dsp:nvSpPr>
      <dsp:spPr>
        <a:xfrm>
          <a:off x="3009473" y="3913409"/>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9. عفت در اختلاط</a:t>
          </a:r>
          <a:endParaRPr lang="fa-IR" sz="1800" kern="1200" dirty="0">
            <a:solidFill>
              <a:srgbClr val="008000"/>
            </a:solidFill>
            <a:cs typeface="B Titr" pitchFamily="2" charset="-78"/>
          </a:endParaRPr>
        </a:p>
      </dsp:txBody>
      <dsp:txXfrm>
        <a:off x="3032205" y="3936141"/>
        <a:ext cx="3340193" cy="420197"/>
      </dsp:txXfrm>
    </dsp:sp>
    <dsp:sp modelId="{98D46B11-DECA-4A2F-90D8-FB36F08F4E28}">
      <dsp:nvSpPr>
        <dsp:cNvPr id="0" name=""/>
        <dsp:cNvSpPr/>
      </dsp:nvSpPr>
      <dsp:spPr>
        <a:xfrm>
          <a:off x="3009473" y="440235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10. عفت در معماري</a:t>
          </a:r>
          <a:endParaRPr lang="fa-IR" sz="1800" kern="1200" dirty="0">
            <a:solidFill>
              <a:srgbClr val="008000"/>
            </a:solidFill>
            <a:cs typeface="B Titr" pitchFamily="2" charset="-78"/>
          </a:endParaRPr>
        </a:p>
      </dsp:txBody>
      <dsp:txXfrm>
        <a:off x="3032205" y="4425085"/>
        <a:ext cx="3340193" cy="420197"/>
      </dsp:txXfrm>
    </dsp:sp>
    <dsp:sp modelId="{A0B928CB-B481-450D-9ED3-2A37534C8CA3}">
      <dsp:nvSpPr>
        <dsp:cNvPr id="0" name=""/>
        <dsp:cNvSpPr/>
      </dsp:nvSpPr>
      <dsp:spPr>
        <a:xfrm>
          <a:off x="3009473" y="489129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11. عفت در رفتار</a:t>
          </a:r>
          <a:endParaRPr lang="fa-IR" sz="1800" kern="1200" dirty="0">
            <a:solidFill>
              <a:srgbClr val="008000"/>
            </a:solidFill>
            <a:cs typeface="B Titr" pitchFamily="2" charset="-78"/>
          </a:endParaRPr>
        </a:p>
      </dsp:txBody>
      <dsp:txXfrm>
        <a:off x="3032205" y="4914030"/>
        <a:ext cx="3340193" cy="420197"/>
      </dsp:txXfrm>
    </dsp:sp>
    <dsp:sp modelId="{E080E00F-1B32-4206-8A3F-0AC26BC6A445}">
      <dsp:nvSpPr>
        <dsp:cNvPr id="0" name=""/>
        <dsp:cNvSpPr/>
      </dsp:nvSpPr>
      <dsp:spPr>
        <a:xfrm>
          <a:off x="3009473" y="53802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12. عفت خيال و افكار</a:t>
          </a:r>
          <a:endParaRPr lang="fa-IR" sz="1600" kern="1200" dirty="0">
            <a:solidFill>
              <a:srgbClr val="008000"/>
            </a:solidFill>
            <a:cs typeface="B Titr" pitchFamily="2" charset="-78"/>
          </a:endParaRPr>
        </a:p>
      </dsp:txBody>
      <dsp:txXfrm>
        <a:off x="3032205" y="5402974"/>
        <a:ext cx="3340193" cy="420197"/>
      </dsp:txXfrm>
    </dsp:sp>
    <dsp:sp modelId="{8869A5F6-D7D9-4854-AD79-D2ABB3D682EA}">
      <dsp:nvSpPr>
        <dsp:cNvPr id="0" name=""/>
        <dsp:cNvSpPr/>
      </dsp:nvSpPr>
      <dsp:spPr>
        <a:xfrm>
          <a:off x="3049525" y="58710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13. عفت در دوستی و ارتباط</a:t>
          </a:r>
          <a:endParaRPr lang="fa-IR" sz="1200" kern="1200" dirty="0">
            <a:solidFill>
              <a:srgbClr val="008000"/>
            </a:solidFill>
            <a:cs typeface="B Titr" pitchFamily="2" charset="-78"/>
          </a:endParaRPr>
        </a:p>
      </dsp:txBody>
      <dsp:txXfrm>
        <a:off x="3072257" y="5893774"/>
        <a:ext cx="3340193" cy="4201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C9AE-C1CA-433E-8C13-6BF0EA23A677}">
      <dsp:nvSpPr>
        <dsp:cNvPr id="0" name=""/>
        <dsp:cNvSpPr/>
      </dsp:nvSpPr>
      <dsp:spPr>
        <a:xfrm>
          <a:off x="3009473" y="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 عفت بينايي</a:t>
          </a:r>
          <a:endParaRPr lang="fa-IR" sz="2400" kern="1200" dirty="0">
            <a:solidFill>
              <a:srgbClr val="008000"/>
            </a:solidFill>
            <a:cs typeface="B Titr" pitchFamily="2" charset="-78"/>
          </a:endParaRPr>
        </a:p>
      </dsp:txBody>
      <dsp:txXfrm>
        <a:off x="3032205" y="22732"/>
        <a:ext cx="3340193" cy="420197"/>
      </dsp:txXfrm>
    </dsp:sp>
    <dsp:sp modelId="{B812CB21-EEF4-4DB7-9BC4-5FA3D5287F92}">
      <dsp:nvSpPr>
        <dsp:cNvPr id="0" name=""/>
        <dsp:cNvSpPr/>
      </dsp:nvSpPr>
      <dsp:spPr>
        <a:xfrm>
          <a:off x="3009473" y="490800"/>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2. عفت گويايي</a:t>
          </a:r>
          <a:endParaRPr lang="fa-IR" sz="1800" kern="1200" dirty="0">
            <a:solidFill>
              <a:srgbClr val="008000"/>
            </a:solidFill>
            <a:cs typeface="B Titr" pitchFamily="2" charset="-78"/>
          </a:endParaRPr>
        </a:p>
      </dsp:txBody>
      <dsp:txXfrm>
        <a:off x="3032205" y="513532"/>
        <a:ext cx="3340193" cy="420197"/>
      </dsp:txXfrm>
    </dsp:sp>
    <dsp:sp modelId="{6752F7E7-1C02-49E3-B01B-47E75754D31E}">
      <dsp:nvSpPr>
        <dsp:cNvPr id="0" name=""/>
        <dsp:cNvSpPr/>
      </dsp:nvSpPr>
      <dsp:spPr>
        <a:xfrm>
          <a:off x="3009473" y="979744"/>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3. عفت شنوايي</a:t>
          </a:r>
          <a:endParaRPr lang="fa-IR" sz="1800" kern="1200" dirty="0">
            <a:solidFill>
              <a:srgbClr val="008000"/>
            </a:solidFill>
            <a:cs typeface="B Titr" pitchFamily="2" charset="-78"/>
          </a:endParaRPr>
        </a:p>
      </dsp:txBody>
      <dsp:txXfrm>
        <a:off x="3032205" y="1002476"/>
        <a:ext cx="3340193" cy="420197"/>
      </dsp:txXfrm>
    </dsp:sp>
    <dsp:sp modelId="{933B9169-17F0-4B62-8F15-BA88CDEAB462}">
      <dsp:nvSpPr>
        <dsp:cNvPr id="0" name=""/>
        <dsp:cNvSpPr/>
      </dsp:nvSpPr>
      <dsp:spPr>
        <a:xfrm>
          <a:off x="3009473" y="146868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4. عفت چشايي(عفت بطن و شكم)</a:t>
          </a:r>
          <a:endParaRPr lang="fa-IR" sz="1800" kern="1200" dirty="0">
            <a:solidFill>
              <a:srgbClr val="008000"/>
            </a:solidFill>
            <a:cs typeface="B Titr" pitchFamily="2" charset="-78"/>
          </a:endParaRPr>
        </a:p>
      </dsp:txBody>
      <dsp:txXfrm>
        <a:off x="3032205" y="1491420"/>
        <a:ext cx="3340193" cy="420197"/>
      </dsp:txXfrm>
    </dsp:sp>
    <dsp:sp modelId="{8C2E84DE-8167-43DA-9EEA-5B806F6116BC}">
      <dsp:nvSpPr>
        <dsp:cNvPr id="0" name=""/>
        <dsp:cNvSpPr/>
      </dsp:nvSpPr>
      <dsp:spPr>
        <a:xfrm>
          <a:off x="3009473" y="195763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5. عفت بويايي</a:t>
          </a:r>
          <a:endParaRPr lang="fa-IR" sz="1800" kern="1200" dirty="0">
            <a:solidFill>
              <a:srgbClr val="008000"/>
            </a:solidFill>
            <a:cs typeface="B Titr" pitchFamily="2" charset="-78"/>
          </a:endParaRPr>
        </a:p>
      </dsp:txBody>
      <dsp:txXfrm>
        <a:off x="3032205" y="1980365"/>
        <a:ext cx="3340193" cy="420197"/>
      </dsp:txXfrm>
    </dsp:sp>
    <dsp:sp modelId="{DCDBE0FD-363E-4F46-94D5-B8A2B75D2551}">
      <dsp:nvSpPr>
        <dsp:cNvPr id="0" name=""/>
        <dsp:cNvSpPr/>
      </dsp:nvSpPr>
      <dsp:spPr>
        <a:xfrm>
          <a:off x="3009473" y="2446577"/>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FF0000"/>
              </a:solidFill>
              <a:cs typeface="B Titr" pitchFamily="2" charset="-78"/>
            </a:rPr>
            <a:t>6. عفت بساوايي</a:t>
          </a:r>
          <a:endParaRPr lang="fa-IR" sz="1800" kern="1200" dirty="0">
            <a:solidFill>
              <a:srgbClr val="FF0000"/>
            </a:solidFill>
            <a:cs typeface="B Titr" pitchFamily="2" charset="-78"/>
          </a:endParaRPr>
        </a:p>
      </dsp:txBody>
      <dsp:txXfrm>
        <a:off x="3032205" y="2469309"/>
        <a:ext cx="3340193" cy="420197"/>
      </dsp:txXfrm>
    </dsp:sp>
    <dsp:sp modelId="{CD04BF33-8DCC-4660-969F-DEDD129D1AA1}">
      <dsp:nvSpPr>
        <dsp:cNvPr id="0" name=""/>
        <dsp:cNvSpPr/>
      </dsp:nvSpPr>
      <dsp:spPr>
        <a:xfrm>
          <a:off x="3009473" y="2935521"/>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7. عفت در پوشش</a:t>
          </a:r>
          <a:endParaRPr lang="fa-IR" sz="1800" kern="1200" dirty="0">
            <a:solidFill>
              <a:srgbClr val="008000"/>
            </a:solidFill>
            <a:cs typeface="B Titr" pitchFamily="2" charset="-78"/>
          </a:endParaRPr>
        </a:p>
      </dsp:txBody>
      <dsp:txXfrm>
        <a:off x="3032205" y="2958253"/>
        <a:ext cx="3340193" cy="420197"/>
      </dsp:txXfrm>
    </dsp:sp>
    <dsp:sp modelId="{32B24801-F17C-485E-8C73-6961ABBD7A46}">
      <dsp:nvSpPr>
        <dsp:cNvPr id="0" name=""/>
        <dsp:cNvSpPr/>
      </dsp:nvSpPr>
      <dsp:spPr>
        <a:xfrm>
          <a:off x="3009473" y="3424465"/>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8. عفت در خلوت</a:t>
          </a:r>
          <a:endParaRPr lang="fa-IR" sz="1800" kern="1200" dirty="0">
            <a:solidFill>
              <a:srgbClr val="008000"/>
            </a:solidFill>
            <a:cs typeface="B Titr" pitchFamily="2" charset="-78"/>
          </a:endParaRPr>
        </a:p>
      </dsp:txBody>
      <dsp:txXfrm>
        <a:off x="3032205" y="3447197"/>
        <a:ext cx="3340193" cy="420197"/>
      </dsp:txXfrm>
    </dsp:sp>
    <dsp:sp modelId="{3B5E0C3C-A946-4403-BDD9-DC52AFF67637}">
      <dsp:nvSpPr>
        <dsp:cNvPr id="0" name=""/>
        <dsp:cNvSpPr/>
      </dsp:nvSpPr>
      <dsp:spPr>
        <a:xfrm>
          <a:off x="3009473" y="3913409"/>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9. عفت در اختلاط</a:t>
          </a:r>
          <a:endParaRPr lang="fa-IR" sz="1800" kern="1200" dirty="0">
            <a:solidFill>
              <a:srgbClr val="008000"/>
            </a:solidFill>
            <a:cs typeface="B Titr" pitchFamily="2" charset="-78"/>
          </a:endParaRPr>
        </a:p>
      </dsp:txBody>
      <dsp:txXfrm>
        <a:off x="3032205" y="3936141"/>
        <a:ext cx="3340193" cy="420197"/>
      </dsp:txXfrm>
    </dsp:sp>
    <dsp:sp modelId="{98D46B11-DECA-4A2F-90D8-FB36F08F4E28}">
      <dsp:nvSpPr>
        <dsp:cNvPr id="0" name=""/>
        <dsp:cNvSpPr/>
      </dsp:nvSpPr>
      <dsp:spPr>
        <a:xfrm>
          <a:off x="3009473" y="4402353"/>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10. عفت در معماري</a:t>
          </a:r>
          <a:endParaRPr lang="fa-IR" sz="1800" kern="1200" dirty="0">
            <a:solidFill>
              <a:srgbClr val="008000"/>
            </a:solidFill>
            <a:cs typeface="B Titr" pitchFamily="2" charset="-78"/>
          </a:endParaRPr>
        </a:p>
      </dsp:txBody>
      <dsp:txXfrm>
        <a:off x="3032205" y="4425085"/>
        <a:ext cx="3340193" cy="420197"/>
      </dsp:txXfrm>
    </dsp:sp>
    <dsp:sp modelId="{A0B928CB-B481-450D-9ED3-2A37534C8CA3}">
      <dsp:nvSpPr>
        <dsp:cNvPr id="0" name=""/>
        <dsp:cNvSpPr/>
      </dsp:nvSpPr>
      <dsp:spPr>
        <a:xfrm>
          <a:off x="3009473" y="4891298"/>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justLow" defTabSz="800100" rtl="1">
            <a:lnSpc>
              <a:spcPct val="90000"/>
            </a:lnSpc>
            <a:spcBef>
              <a:spcPct val="0"/>
            </a:spcBef>
            <a:spcAft>
              <a:spcPct val="35000"/>
            </a:spcAft>
          </a:pPr>
          <a:r>
            <a:rPr lang="fa-IR" sz="1800" b="1" kern="1200" dirty="0" smtClean="0">
              <a:solidFill>
                <a:srgbClr val="008000"/>
              </a:solidFill>
              <a:cs typeface="B Titr" pitchFamily="2" charset="-78"/>
            </a:rPr>
            <a:t>11. عفت در رفتار</a:t>
          </a:r>
          <a:endParaRPr lang="fa-IR" sz="1800" kern="1200" dirty="0">
            <a:solidFill>
              <a:srgbClr val="008000"/>
            </a:solidFill>
            <a:cs typeface="B Titr" pitchFamily="2" charset="-78"/>
          </a:endParaRPr>
        </a:p>
      </dsp:txBody>
      <dsp:txXfrm>
        <a:off x="3032205" y="4914030"/>
        <a:ext cx="3340193" cy="420197"/>
      </dsp:txXfrm>
    </dsp:sp>
    <dsp:sp modelId="{E080E00F-1B32-4206-8A3F-0AC26BC6A445}">
      <dsp:nvSpPr>
        <dsp:cNvPr id="0" name=""/>
        <dsp:cNvSpPr/>
      </dsp:nvSpPr>
      <dsp:spPr>
        <a:xfrm>
          <a:off x="3009473" y="53802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12. عفت خيال و افكار</a:t>
          </a:r>
          <a:endParaRPr lang="fa-IR" sz="1600" kern="1200" dirty="0">
            <a:solidFill>
              <a:srgbClr val="008000"/>
            </a:solidFill>
            <a:cs typeface="B Titr" pitchFamily="2" charset="-78"/>
          </a:endParaRPr>
        </a:p>
      </dsp:txBody>
      <dsp:txXfrm>
        <a:off x="3032205" y="5402974"/>
        <a:ext cx="3340193" cy="420197"/>
      </dsp:txXfrm>
    </dsp:sp>
    <dsp:sp modelId="{8869A5F6-D7D9-4854-AD79-D2ABB3D682EA}">
      <dsp:nvSpPr>
        <dsp:cNvPr id="0" name=""/>
        <dsp:cNvSpPr/>
      </dsp:nvSpPr>
      <dsp:spPr>
        <a:xfrm>
          <a:off x="3049525" y="5871042"/>
          <a:ext cx="3385657" cy="46566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justLow" defTabSz="711200" rtl="1">
            <a:lnSpc>
              <a:spcPct val="90000"/>
            </a:lnSpc>
            <a:spcBef>
              <a:spcPct val="0"/>
            </a:spcBef>
            <a:spcAft>
              <a:spcPct val="35000"/>
            </a:spcAft>
          </a:pPr>
          <a:r>
            <a:rPr lang="fa-IR" sz="1600" b="1" kern="1200" dirty="0" smtClean="0">
              <a:solidFill>
                <a:srgbClr val="008000"/>
              </a:solidFill>
              <a:cs typeface="B Titr" pitchFamily="2" charset="-78"/>
            </a:rPr>
            <a:t>13. عفت در دوستی و ارتباط</a:t>
          </a:r>
          <a:endParaRPr lang="fa-IR" sz="1200" kern="1200" dirty="0">
            <a:solidFill>
              <a:srgbClr val="008000"/>
            </a:solidFill>
            <a:cs typeface="B Titr" pitchFamily="2" charset="-78"/>
          </a:endParaRPr>
        </a:p>
      </dsp:txBody>
      <dsp:txXfrm>
        <a:off x="3072257" y="5893774"/>
        <a:ext cx="3340193" cy="4201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0C39B-FBED-453C-B9F5-6DD3F3CC160F}">
      <dsp:nvSpPr>
        <dsp:cNvPr id="0" name=""/>
        <dsp:cNvSpPr/>
      </dsp:nvSpPr>
      <dsp:spPr>
        <a:xfrm>
          <a:off x="0" y="4842"/>
          <a:ext cx="5360885" cy="45023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outerShdw blurRad="50800" dist="39000" dir="5460000" algn="tl">
                  <a:srgbClr val="000000">
                    <a:alpha val="38000"/>
                  </a:srgbClr>
                </a:outerShdw>
              </a:effectLst>
              <a:cs typeface="B Nazanin" pitchFamily="2" charset="-78"/>
            </a:rPr>
            <a:t>1. نشستن در كنار نامحرم</a:t>
          </a:r>
          <a:endParaRPr lang="fa-IR" sz="2800" b="1" kern="1200" cap="none" spc="0" dirty="0">
            <a:ln w="11430"/>
            <a:effectLst>
              <a:outerShdw blurRad="50800" dist="39000" dir="5460000" algn="tl">
                <a:srgbClr val="000000">
                  <a:alpha val="38000"/>
                </a:srgbClr>
              </a:outerShdw>
            </a:effectLst>
            <a:cs typeface="B Nazanin" pitchFamily="2" charset="-78"/>
          </a:endParaRPr>
        </a:p>
      </dsp:txBody>
      <dsp:txXfrm>
        <a:off x="21979" y="26821"/>
        <a:ext cx="5316927" cy="406278"/>
      </dsp:txXfrm>
    </dsp:sp>
    <dsp:sp modelId="{4756A7D2-6380-46EC-995D-0995DAF63F5D}">
      <dsp:nvSpPr>
        <dsp:cNvPr id="0" name=""/>
        <dsp:cNvSpPr/>
      </dsp:nvSpPr>
      <dsp:spPr>
        <a:xfrm>
          <a:off x="0" y="462995"/>
          <a:ext cx="5360885" cy="450236"/>
        </a:xfrm>
        <a:prstGeom prst="roundRect">
          <a:avLst/>
        </a:prstGeom>
        <a:gradFill rotWithShape="0">
          <a:gsLst>
            <a:gs pos="0">
              <a:schemeClr val="accent2">
                <a:hueOff val="360117"/>
                <a:satOff val="-449"/>
                <a:lumOff val="106"/>
                <a:alphaOff val="0"/>
                <a:shade val="51000"/>
                <a:satMod val="130000"/>
              </a:schemeClr>
            </a:gs>
            <a:gs pos="80000">
              <a:schemeClr val="accent2">
                <a:hueOff val="360117"/>
                <a:satOff val="-449"/>
                <a:lumOff val="106"/>
                <a:alphaOff val="0"/>
                <a:shade val="93000"/>
                <a:satMod val="130000"/>
              </a:schemeClr>
            </a:gs>
            <a:gs pos="100000">
              <a:schemeClr val="accent2">
                <a:hueOff val="360117"/>
                <a:satOff val="-449"/>
                <a:lumOff val="10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2. نشستن در جاي گرم نامحرم</a:t>
          </a:r>
          <a:endParaRPr lang="fa-IR" sz="2800" b="1" kern="1200" cap="none" spc="0" dirty="0">
            <a:ln w="11430"/>
            <a:effectLst/>
            <a:cs typeface="B Nazanin" pitchFamily="2" charset="-78"/>
          </a:endParaRPr>
        </a:p>
      </dsp:txBody>
      <dsp:txXfrm>
        <a:off x="21979" y="484974"/>
        <a:ext cx="5316927" cy="406278"/>
      </dsp:txXfrm>
    </dsp:sp>
    <dsp:sp modelId="{44B8F450-8031-48AD-83CC-3366FCB50A9E}">
      <dsp:nvSpPr>
        <dsp:cNvPr id="0" name=""/>
        <dsp:cNvSpPr/>
      </dsp:nvSpPr>
      <dsp:spPr>
        <a:xfrm>
          <a:off x="0" y="921149"/>
          <a:ext cx="5360885" cy="450236"/>
        </a:xfrm>
        <a:prstGeom prst="roundRect">
          <a:avLst/>
        </a:prstGeom>
        <a:gradFill rotWithShape="0">
          <a:gsLst>
            <a:gs pos="0">
              <a:schemeClr val="accent2">
                <a:hueOff val="720234"/>
                <a:satOff val="-898"/>
                <a:lumOff val="211"/>
                <a:alphaOff val="0"/>
                <a:shade val="51000"/>
                <a:satMod val="130000"/>
              </a:schemeClr>
            </a:gs>
            <a:gs pos="80000">
              <a:schemeClr val="accent2">
                <a:hueOff val="720234"/>
                <a:satOff val="-898"/>
                <a:lumOff val="211"/>
                <a:alphaOff val="0"/>
                <a:shade val="93000"/>
                <a:satMod val="130000"/>
              </a:schemeClr>
            </a:gs>
            <a:gs pos="100000">
              <a:schemeClr val="accent2">
                <a:hueOff val="720234"/>
                <a:satOff val="-898"/>
                <a:lumOff val="21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3. دست‌دادن به نامحرم   </a:t>
          </a:r>
          <a:endParaRPr lang="fa-IR" sz="2800" b="1" kern="1200" cap="none" spc="0" dirty="0">
            <a:ln w="11430"/>
            <a:effectLst/>
            <a:cs typeface="B Nazanin" pitchFamily="2" charset="-78"/>
          </a:endParaRPr>
        </a:p>
      </dsp:txBody>
      <dsp:txXfrm>
        <a:off x="21979" y="943128"/>
        <a:ext cx="5316927" cy="406278"/>
      </dsp:txXfrm>
    </dsp:sp>
    <dsp:sp modelId="{0E5D1A6B-08EE-4AE5-84C5-96D3317DECDC}">
      <dsp:nvSpPr>
        <dsp:cNvPr id="0" name=""/>
        <dsp:cNvSpPr/>
      </dsp:nvSpPr>
      <dsp:spPr>
        <a:xfrm>
          <a:off x="0" y="1379302"/>
          <a:ext cx="5360885" cy="450236"/>
        </a:xfrm>
        <a:prstGeom prst="roundRect">
          <a:avLst/>
        </a:prstGeom>
        <a:gradFill rotWithShape="0">
          <a:gsLst>
            <a:gs pos="0">
              <a:schemeClr val="accent2">
                <a:hueOff val="1080351"/>
                <a:satOff val="-1347"/>
                <a:lumOff val="317"/>
                <a:alphaOff val="0"/>
                <a:shade val="51000"/>
                <a:satMod val="130000"/>
              </a:schemeClr>
            </a:gs>
            <a:gs pos="80000">
              <a:schemeClr val="accent2">
                <a:hueOff val="1080351"/>
                <a:satOff val="-1347"/>
                <a:lumOff val="317"/>
                <a:alphaOff val="0"/>
                <a:shade val="93000"/>
                <a:satMod val="130000"/>
              </a:schemeClr>
            </a:gs>
            <a:gs pos="100000">
              <a:schemeClr val="accent2">
                <a:hueOff val="1080351"/>
                <a:satOff val="-1347"/>
                <a:lumOff val="3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4.خود ارضايي (استمناء و استشهاء)</a:t>
          </a:r>
          <a:endParaRPr lang="fa-IR" sz="2800" b="1" kern="1200" cap="none" spc="0" dirty="0">
            <a:ln w="11430"/>
            <a:effectLst/>
            <a:cs typeface="B Nazanin" pitchFamily="2" charset="-78"/>
          </a:endParaRPr>
        </a:p>
      </dsp:txBody>
      <dsp:txXfrm>
        <a:off x="21979" y="1401281"/>
        <a:ext cx="5316927" cy="406278"/>
      </dsp:txXfrm>
    </dsp:sp>
    <dsp:sp modelId="{3BBA303E-3090-4A1D-9CBD-E89827C5A79A}">
      <dsp:nvSpPr>
        <dsp:cNvPr id="0" name=""/>
        <dsp:cNvSpPr/>
      </dsp:nvSpPr>
      <dsp:spPr>
        <a:xfrm>
          <a:off x="0" y="1837455"/>
          <a:ext cx="5360885" cy="450236"/>
        </a:xfrm>
        <a:prstGeom prst="roundRect">
          <a:avLst/>
        </a:prstGeom>
        <a:gradFill rotWithShape="0">
          <a:gsLst>
            <a:gs pos="0">
              <a:schemeClr val="accent2">
                <a:hueOff val="1440467"/>
                <a:satOff val="-1797"/>
                <a:lumOff val="422"/>
                <a:alphaOff val="0"/>
                <a:shade val="51000"/>
                <a:satMod val="130000"/>
              </a:schemeClr>
            </a:gs>
            <a:gs pos="80000">
              <a:schemeClr val="accent2">
                <a:hueOff val="1440467"/>
                <a:satOff val="-1797"/>
                <a:lumOff val="422"/>
                <a:alphaOff val="0"/>
                <a:shade val="93000"/>
                <a:satMod val="130000"/>
              </a:schemeClr>
            </a:gs>
            <a:gs pos="100000">
              <a:schemeClr val="accent2">
                <a:hueOff val="1440467"/>
                <a:satOff val="-1797"/>
                <a:lumOff val="4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dirty="0" smtClean="0">
              <a:ln w="11430"/>
              <a:effectLst/>
              <a:cs typeface="B Nazanin" pitchFamily="2" charset="-78"/>
            </a:rPr>
            <a:t>5.خوابيدن با هم‌جنس در زير يك روانداز </a:t>
          </a:r>
          <a:endParaRPr lang="fa-IR" sz="2800" b="1" kern="1200" cap="none" spc="0" dirty="0">
            <a:ln w="11430"/>
            <a:effectLst/>
            <a:cs typeface="B Nazanin" pitchFamily="2" charset="-78"/>
          </a:endParaRPr>
        </a:p>
      </dsp:txBody>
      <dsp:txXfrm>
        <a:off x="21979" y="1859434"/>
        <a:ext cx="5316927" cy="406278"/>
      </dsp:txXfrm>
    </dsp:sp>
    <dsp:sp modelId="{573B0118-4A4B-41B8-9C80-A0EB3D3BA2CC}">
      <dsp:nvSpPr>
        <dsp:cNvPr id="0" name=""/>
        <dsp:cNvSpPr/>
      </dsp:nvSpPr>
      <dsp:spPr>
        <a:xfrm>
          <a:off x="0" y="2295608"/>
          <a:ext cx="5360885" cy="450236"/>
        </a:xfrm>
        <a:prstGeom prst="roundRect">
          <a:avLst/>
        </a:prstGeom>
        <a:gradFill rotWithShape="0">
          <a:gsLst>
            <a:gs pos="0">
              <a:schemeClr val="accent2">
                <a:hueOff val="1800584"/>
                <a:satOff val="-2246"/>
                <a:lumOff val="528"/>
                <a:alphaOff val="0"/>
                <a:shade val="51000"/>
                <a:satMod val="130000"/>
              </a:schemeClr>
            </a:gs>
            <a:gs pos="80000">
              <a:schemeClr val="accent2">
                <a:hueOff val="1800584"/>
                <a:satOff val="-2246"/>
                <a:lumOff val="528"/>
                <a:alphaOff val="0"/>
                <a:shade val="93000"/>
                <a:satMod val="130000"/>
              </a:schemeClr>
            </a:gs>
            <a:gs pos="100000">
              <a:schemeClr val="accent2">
                <a:hueOff val="1800584"/>
                <a:satOff val="-2246"/>
                <a:lumOff val="5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6. مباشرت </a:t>
          </a:r>
          <a:endParaRPr lang="fa-IR" sz="2800" b="1" kern="1200" cap="none" spc="0" dirty="0">
            <a:ln w="11430"/>
            <a:effectLst/>
            <a:cs typeface="B Nazanin" pitchFamily="2" charset="-78"/>
          </a:endParaRPr>
        </a:p>
      </dsp:txBody>
      <dsp:txXfrm>
        <a:off x="21979" y="2317587"/>
        <a:ext cx="5316927" cy="406278"/>
      </dsp:txXfrm>
    </dsp:sp>
    <dsp:sp modelId="{CD6923AE-62A7-4754-A423-6AE8860F7D47}">
      <dsp:nvSpPr>
        <dsp:cNvPr id="0" name=""/>
        <dsp:cNvSpPr/>
      </dsp:nvSpPr>
      <dsp:spPr>
        <a:xfrm>
          <a:off x="0" y="2753761"/>
          <a:ext cx="5360885" cy="450236"/>
        </a:xfrm>
        <a:prstGeom prst="roundRect">
          <a:avLst/>
        </a:prstGeom>
        <a:gradFill rotWithShape="0">
          <a:gsLst>
            <a:gs pos="0">
              <a:schemeClr val="accent2">
                <a:hueOff val="2160701"/>
                <a:satOff val="-2695"/>
                <a:lumOff val="634"/>
                <a:alphaOff val="0"/>
                <a:shade val="51000"/>
                <a:satMod val="130000"/>
              </a:schemeClr>
            </a:gs>
            <a:gs pos="80000">
              <a:schemeClr val="accent2">
                <a:hueOff val="2160701"/>
                <a:satOff val="-2695"/>
                <a:lumOff val="634"/>
                <a:alphaOff val="0"/>
                <a:shade val="93000"/>
                <a:satMod val="130000"/>
              </a:schemeClr>
            </a:gs>
            <a:gs pos="100000">
              <a:schemeClr val="accent2">
                <a:hueOff val="2160701"/>
                <a:satOff val="-2695"/>
                <a:lumOff val="6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7.تقبیل</a:t>
          </a:r>
          <a:endParaRPr lang="fa-IR" sz="2800" b="1" kern="1200" cap="none" spc="0" dirty="0">
            <a:ln w="11430"/>
            <a:effectLst/>
            <a:cs typeface="B Nazanin" pitchFamily="2" charset="-78"/>
          </a:endParaRPr>
        </a:p>
      </dsp:txBody>
      <dsp:txXfrm>
        <a:off x="21979" y="2775740"/>
        <a:ext cx="5316927" cy="406278"/>
      </dsp:txXfrm>
    </dsp:sp>
    <dsp:sp modelId="{DAB25104-50AA-459F-81FA-8B8F1BD73265}">
      <dsp:nvSpPr>
        <dsp:cNvPr id="0" name=""/>
        <dsp:cNvSpPr/>
      </dsp:nvSpPr>
      <dsp:spPr>
        <a:xfrm>
          <a:off x="0" y="3211915"/>
          <a:ext cx="5360885" cy="450236"/>
        </a:xfrm>
        <a:prstGeom prst="roundRect">
          <a:avLst/>
        </a:prstGeom>
        <a:gradFill rotWithShape="0">
          <a:gsLst>
            <a:gs pos="0">
              <a:schemeClr val="accent2">
                <a:hueOff val="2520818"/>
                <a:satOff val="-3144"/>
                <a:lumOff val="739"/>
                <a:alphaOff val="0"/>
                <a:shade val="51000"/>
                <a:satMod val="130000"/>
              </a:schemeClr>
            </a:gs>
            <a:gs pos="80000">
              <a:schemeClr val="accent2">
                <a:hueOff val="2520818"/>
                <a:satOff val="-3144"/>
                <a:lumOff val="739"/>
                <a:alphaOff val="0"/>
                <a:shade val="93000"/>
                <a:satMod val="130000"/>
              </a:schemeClr>
            </a:gs>
            <a:gs pos="100000">
              <a:schemeClr val="accent2">
                <a:hueOff val="2520818"/>
                <a:satOff val="-3144"/>
                <a:lumOff val="7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8.آميزش با همسر در ايام عادت ماهانه</a:t>
          </a:r>
          <a:endParaRPr lang="fa-IR" sz="2800" b="1" kern="1200" cap="none" spc="0" dirty="0">
            <a:ln w="11430"/>
            <a:effectLst/>
            <a:cs typeface="B Nazanin" pitchFamily="2" charset="-78"/>
          </a:endParaRPr>
        </a:p>
      </dsp:txBody>
      <dsp:txXfrm>
        <a:off x="21979" y="3233894"/>
        <a:ext cx="5316927" cy="406278"/>
      </dsp:txXfrm>
    </dsp:sp>
    <dsp:sp modelId="{FEFDC416-C496-45F4-9F15-C0F84E358F90}">
      <dsp:nvSpPr>
        <dsp:cNvPr id="0" name=""/>
        <dsp:cNvSpPr/>
      </dsp:nvSpPr>
      <dsp:spPr>
        <a:xfrm>
          <a:off x="0" y="3670068"/>
          <a:ext cx="5360885" cy="450236"/>
        </a:xfrm>
        <a:prstGeom prst="roundRect">
          <a:avLst/>
        </a:prstGeom>
        <a:gradFill rotWithShape="0">
          <a:gsLst>
            <a:gs pos="0">
              <a:schemeClr val="accent2">
                <a:hueOff val="2880935"/>
                <a:satOff val="-3593"/>
                <a:lumOff val="845"/>
                <a:alphaOff val="0"/>
                <a:shade val="51000"/>
                <a:satMod val="130000"/>
              </a:schemeClr>
            </a:gs>
            <a:gs pos="80000">
              <a:schemeClr val="accent2">
                <a:hueOff val="2880935"/>
                <a:satOff val="-3593"/>
                <a:lumOff val="845"/>
                <a:alphaOff val="0"/>
                <a:shade val="93000"/>
                <a:satMod val="130000"/>
              </a:schemeClr>
            </a:gs>
            <a:gs pos="100000">
              <a:schemeClr val="accent2">
                <a:hueOff val="2880935"/>
                <a:satOff val="-3593"/>
                <a:lumOff val="8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9.آميزش با مرده </a:t>
          </a:r>
          <a:endParaRPr lang="fa-IR" sz="2800" b="1" kern="1200" cap="none" spc="0" dirty="0">
            <a:ln w="11430"/>
            <a:effectLst/>
            <a:cs typeface="B Nazanin" pitchFamily="2" charset="-78"/>
          </a:endParaRPr>
        </a:p>
      </dsp:txBody>
      <dsp:txXfrm>
        <a:off x="21979" y="3692047"/>
        <a:ext cx="5316927" cy="406278"/>
      </dsp:txXfrm>
    </dsp:sp>
    <dsp:sp modelId="{1F5B5BA9-4E53-4085-9F71-D465DF9D6C96}">
      <dsp:nvSpPr>
        <dsp:cNvPr id="0" name=""/>
        <dsp:cNvSpPr/>
      </dsp:nvSpPr>
      <dsp:spPr>
        <a:xfrm>
          <a:off x="0" y="4128221"/>
          <a:ext cx="5360885" cy="450236"/>
        </a:xfrm>
        <a:prstGeom prst="roundRect">
          <a:avLst/>
        </a:prstGeom>
        <a:gradFill rotWithShape="0">
          <a:gsLst>
            <a:gs pos="0">
              <a:schemeClr val="accent2">
                <a:hueOff val="3241052"/>
                <a:satOff val="-4042"/>
                <a:lumOff val="951"/>
                <a:alphaOff val="0"/>
                <a:shade val="51000"/>
                <a:satMod val="130000"/>
              </a:schemeClr>
            </a:gs>
            <a:gs pos="80000">
              <a:schemeClr val="accent2">
                <a:hueOff val="3241052"/>
                <a:satOff val="-4042"/>
                <a:lumOff val="951"/>
                <a:alphaOff val="0"/>
                <a:shade val="93000"/>
                <a:satMod val="130000"/>
              </a:schemeClr>
            </a:gs>
            <a:gs pos="100000">
              <a:schemeClr val="accent2">
                <a:hueOff val="3241052"/>
                <a:satOff val="-4042"/>
                <a:lumOff val="9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10. آميزش با حيوان (حيوان بازي)</a:t>
          </a:r>
          <a:endParaRPr lang="fa-IR" sz="2800" b="1" kern="1200" cap="none" spc="0" dirty="0">
            <a:ln w="11430"/>
            <a:effectLst/>
            <a:cs typeface="B Nazanin" pitchFamily="2" charset="-78"/>
          </a:endParaRPr>
        </a:p>
      </dsp:txBody>
      <dsp:txXfrm>
        <a:off x="21979" y="4150200"/>
        <a:ext cx="5316927" cy="406278"/>
      </dsp:txXfrm>
    </dsp:sp>
    <dsp:sp modelId="{F04F6455-93E5-49F5-BD4A-955A86048B24}">
      <dsp:nvSpPr>
        <dsp:cNvPr id="0" name=""/>
        <dsp:cNvSpPr/>
      </dsp:nvSpPr>
      <dsp:spPr>
        <a:xfrm>
          <a:off x="0" y="4586374"/>
          <a:ext cx="5360885" cy="450236"/>
        </a:xfrm>
        <a:prstGeom prst="roundRect">
          <a:avLst/>
        </a:prstGeom>
        <a:gradFill rotWithShape="0">
          <a:gsLst>
            <a:gs pos="0">
              <a:schemeClr val="accent2">
                <a:hueOff val="3601168"/>
                <a:satOff val="-4492"/>
                <a:lumOff val="1056"/>
                <a:alphaOff val="0"/>
                <a:shade val="51000"/>
                <a:satMod val="130000"/>
              </a:schemeClr>
            </a:gs>
            <a:gs pos="80000">
              <a:schemeClr val="accent2">
                <a:hueOff val="3601168"/>
                <a:satOff val="-4492"/>
                <a:lumOff val="1056"/>
                <a:alphaOff val="0"/>
                <a:shade val="93000"/>
                <a:satMod val="130000"/>
              </a:schemeClr>
            </a:gs>
            <a:gs pos="100000">
              <a:schemeClr val="accent2">
                <a:hueOff val="3601168"/>
                <a:satOff val="-4492"/>
                <a:lumOff val="10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11. آميزش با بچه­ (بچه بازي) </a:t>
          </a:r>
          <a:endParaRPr lang="fa-IR" sz="2800" b="1" kern="1200" cap="none" spc="0" dirty="0">
            <a:ln w="11430"/>
            <a:effectLst/>
            <a:cs typeface="B Nazanin" pitchFamily="2" charset="-78"/>
          </a:endParaRPr>
        </a:p>
      </dsp:txBody>
      <dsp:txXfrm>
        <a:off x="21979" y="4608353"/>
        <a:ext cx="5316927" cy="406278"/>
      </dsp:txXfrm>
    </dsp:sp>
    <dsp:sp modelId="{079BC90C-8DBB-4BE5-91C9-BCC67B511DBF}">
      <dsp:nvSpPr>
        <dsp:cNvPr id="0" name=""/>
        <dsp:cNvSpPr/>
      </dsp:nvSpPr>
      <dsp:spPr>
        <a:xfrm>
          <a:off x="0" y="5044527"/>
          <a:ext cx="5360885" cy="450236"/>
        </a:xfrm>
        <a:prstGeom prst="roundRect">
          <a:avLst/>
        </a:prstGeom>
        <a:gradFill rotWithShape="0">
          <a:gsLst>
            <a:gs pos="0">
              <a:schemeClr val="accent2">
                <a:hueOff val="3961285"/>
                <a:satOff val="-4941"/>
                <a:lumOff val="1162"/>
                <a:alphaOff val="0"/>
                <a:shade val="51000"/>
                <a:satMod val="130000"/>
              </a:schemeClr>
            </a:gs>
            <a:gs pos="80000">
              <a:schemeClr val="accent2">
                <a:hueOff val="3961285"/>
                <a:satOff val="-4941"/>
                <a:lumOff val="1162"/>
                <a:alphaOff val="0"/>
                <a:shade val="93000"/>
                <a:satMod val="130000"/>
              </a:schemeClr>
            </a:gs>
            <a:gs pos="100000">
              <a:schemeClr val="accent2">
                <a:hueOff val="3961285"/>
                <a:satOff val="-4941"/>
                <a:lumOff val="11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12. زنا (آميزش با غير همجنس)</a:t>
          </a:r>
          <a:endParaRPr lang="fa-IR" sz="2800" b="1" kern="1200" cap="none" spc="0" dirty="0">
            <a:ln w="11430"/>
            <a:effectLst/>
            <a:cs typeface="B Nazanin" pitchFamily="2" charset="-78"/>
          </a:endParaRPr>
        </a:p>
      </dsp:txBody>
      <dsp:txXfrm>
        <a:off x="21979" y="5066506"/>
        <a:ext cx="5316927" cy="406278"/>
      </dsp:txXfrm>
    </dsp:sp>
    <dsp:sp modelId="{134113BC-EACE-4BF4-A198-974A37979632}">
      <dsp:nvSpPr>
        <dsp:cNvPr id="0" name=""/>
        <dsp:cNvSpPr/>
      </dsp:nvSpPr>
      <dsp:spPr>
        <a:xfrm>
          <a:off x="0" y="5502681"/>
          <a:ext cx="5360885" cy="450236"/>
        </a:xfrm>
        <a:prstGeom prst="roundRect">
          <a:avLst/>
        </a:prstGeom>
        <a:gradFill rotWithShape="0">
          <a:gsLst>
            <a:gs pos="0">
              <a:schemeClr val="accent2">
                <a:hueOff val="4321402"/>
                <a:satOff val="-5390"/>
                <a:lumOff val="1267"/>
                <a:alphaOff val="0"/>
                <a:shade val="51000"/>
                <a:satMod val="130000"/>
              </a:schemeClr>
            </a:gs>
            <a:gs pos="80000">
              <a:schemeClr val="accent2">
                <a:hueOff val="4321402"/>
                <a:satOff val="-5390"/>
                <a:lumOff val="1267"/>
                <a:alphaOff val="0"/>
                <a:shade val="93000"/>
                <a:satMod val="130000"/>
              </a:schemeClr>
            </a:gs>
            <a:gs pos="100000">
              <a:schemeClr val="accent2">
                <a:hueOff val="4321402"/>
                <a:satOff val="-5390"/>
                <a:lumOff val="12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13. لواط</a:t>
          </a:r>
          <a:endParaRPr lang="fa-IR" sz="2800" b="1" kern="1200" cap="none" spc="0" dirty="0">
            <a:ln w="11430"/>
            <a:effectLst/>
            <a:cs typeface="B Nazanin" pitchFamily="2" charset="-78"/>
          </a:endParaRPr>
        </a:p>
      </dsp:txBody>
      <dsp:txXfrm>
        <a:off x="21979" y="5524660"/>
        <a:ext cx="5316927" cy="406278"/>
      </dsp:txXfrm>
    </dsp:sp>
    <dsp:sp modelId="{5E3CD946-7E38-469A-9F3B-870CFA8C0324}">
      <dsp:nvSpPr>
        <dsp:cNvPr id="0" name=""/>
        <dsp:cNvSpPr/>
      </dsp:nvSpPr>
      <dsp:spPr>
        <a:xfrm>
          <a:off x="0" y="5960834"/>
          <a:ext cx="5360885" cy="450236"/>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lvl="0" algn="r" defTabSz="1244600" rtl="1">
            <a:lnSpc>
              <a:spcPct val="90000"/>
            </a:lnSpc>
            <a:spcBef>
              <a:spcPct val="0"/>
            </a:spcBef>
            <a:spcAft>
              <a:spcPct val="35000"/>
            </a:spcAft>
          </a:pPr>
          <a:r>
            <a:rPr lang="fa-IR" sz="2800" b="1" kern="1200" cap="none" spc="0" smtClean="0">
              <a:ln w="11430"/>
              <a:effectLst/>
              <a:cs typeface="B Nazanin" pitchFamily="2" charset="-78"/>
            </a:rPr>
            <a:t>14. مساحقه</a:t>
          </a:r>
          <a:endParaRPr lang="fa-IR" sz="2800" b="1" kern="1200" cap="none" spc="0" dirty="0">
            <a:ln w="11430"/>
            <a:effectLst/>
            <a:cs typeface="B Nazanin" pitchFamily="2" charset="-78"/>
          </a:endParaRPr>
        </a:p>
      </dsp:txBody>
      <dsp:txXfrm>
        <a:off x="21979" y="5982813"/>
        <a:ext cx="5316927" cy="4062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F1E93-74AE-45BA-BD6B-AFCD61C54736}" type="datetimeFigureOut">
              <a:rPr lang="en-US" smtClean="0"/>
              <a:pPr/>
              <a:t>5/8/2016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530B05-04B4-4B66-8A8F-AAB55B1CD39E}" type="slidenum">
              <a:rPr lang="en-US" smtClean="0"/>
              <a:pPr/>
              <a:t>‹#›</a:t>
            </a:fld>
            <a:endParaRPr lang="en-US"/>
          </a:p>
        </p:txBody>
      </p:sp>
    </p:spTree>
    <p:extLst>
      <p:ext uri="{BB962C8B-B14F-4D97-AF65-F5344CB8AC3E}">
        <p14:creationId xmlns:p14="http://schemas.microsoft.com/office/powerpoint/2010/main" xmlns="" val="2039490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dirty="0" smtClean="0"/>
          </a:p>
        </p:txBody>
      </p:sp>
      <p:sp>
        <p:nvSpPr>
          <p:cNvPr id="4" name="Slide Number Placeholder 3"/>
          <p:cNvSpPr>
            <a:spLocks noGrp="1"/>
          </p:cNvSpPr>
          <p:nvPr>
            <p:ph type="sldNum" sz="quarter" idx="5"/>
          </p:nvPr>
        </p:nvSpPr>
        <p:spPr/>
        <p:txBody>
          <a:bodyPr/>
          <a:lstStyle/>
          <a:p>
            <a:pPr>
              <a:defRPr/>
            </a:pPr>
            <a:fld id="{8ACD93E6-00F1-41ED-A1FD-B60C61B14857}" type="slidenum">
              <a:rPr lang="en-US">
                <a:solidFill>
                  <a:prstClr val="black"/>
                </a:solidFill>
              </a:rPr>
              <a:pPr>
                <a:defRPr/>
              </a:pPr>
              <a:t>12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97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FED6D3A0-4EEE-4A00-A024-012CF90EB033}" type="slidenum">
              <a:rPr lang="en-US">
                <a:solidFill>
                  <a:prstClr val="black"/>
                </a:solidFill>
              </a:rPr>
              <a:pPr>
                <a:defRPr/>
              </a:pPr>
              <a:t>54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0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10FC2B03-D927-4628-8FF4-344BBBD59D8D}" type="slidenum">
              <a:rPr lang="en-US">
                <a:solidFill>
                  <a:prstClr val="black"/>
                </a:solidFill>
              </a:rPr>
              <a:pPr>
                <a:defRPr/>
              </a:pPr>
              <a:t>55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18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EAC3C7EC-D08F-4FE5-8F69-4901E3D82F38}" type="slidenum">
              <a:rPr lang="en-US">
                <a:solidFill>
                  <a:prstClr val="black"/>
                </a:solidFill>
              </a:rPr>
              <a:pPr>
                <a:defRPr/>
              </a:pPr>
              <a:t>56</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2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6669C668-9C9B-4F8E-83D1-D65679786166}" type="slidenum">
              <a:rPr lang="en-US">
                <a:solidFill>
                  <a:prstClr val="black"/>
                </a:solidFill>
              </a:rPr>
              <a:pPr>
                <a:defRPr/>
              </a:pPr>
              <a:t>57</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38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6DD6964D-2A01-412B-8DE6-0BA710D39758}" type="slidenum">
              <a:rPr lang="en-US">
                <a:solidFill>
                  <a:prstClr val="black"/>
                </a:solidFill>
              </a:rPr>
              <a:pPr>
                <a:defRPr/>
              </a:pPr>
              <a:t>63</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8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13F354D2-AFAD-451B-93B6-3C085B7AEB1A}" type="slidenum">
              <a:rPr lang="en-US">
                <a:solidFill>
                  <a:prstClr val="black"/>
                </a:solidFill>
              </a:rPr>
              <a:pPr>
                <a:defRPr/>
              </a:pPr>
              <a:t>71</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59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47647B9D-77CF-4130-9EB2-B0FFD01F26D5}" type="slidenum">
              <a:rPr lang="en-US">
                <a:solidFill>
                  <a:prstClr val="black"/>
                </a:solidFill>
              </a:rPr>
              <a:pPr>
                <a:defRPr/>
              </a:pPr>
              <a:t>72</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69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04C6399B-7F6A-4D73-A998-8DF08D5176C8}" type="slidenum">
              <a:rPr lang="en-US">
                <a:solidFill>
                  <a:prstClr val="black"/>
                </a:solidFill>
              </a:rPr>
              <a:pPr>
                <a:defRPr/>
              </a:pPr>
              <a:t>90</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79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D7AB7E79-E43B-4C41-AFD2-1B105F0D8DFB}" type="slidenum">
              <a:rPr lang="en-US">
                <a:solidFill>
                  <a:prstClr val="black"/>
                </a:solidFill>
              </a:rPr>
              <a:pPr>
                <a:defRPr/>
              </a:pPr>
              <a:t>91</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245849A9-886B-47B3-9ECB-75C102BC2132}" type="slidenum">
              <a:rPr lang="en-US">
                <a:solidFill>
                  <a:prstClr val="black"/>
                </a:solidFill>
              </a:rPr>
              <a:pPr>
                <a:defRPr/>
              </a:pPr>
              <a:t>100</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3827B6B4-62F6-427E-B9A1-DE390A11F2BC}" type="slidenum">
              <a:rPr lang="en-US">
                <a:solidFill>
                  <a:prstClr val="black"/>
                </a:solidFill>
              </a:rPr>
              <a:pPr>
                <a:defRPr/>
              </a:pPr>
              <a:t>13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ADD4A509-E311-4E0F-B61B-CBB248ADFEF4}" type="slidenum">
              <a:rPr lang="en-US">
                <a:solidFill>
                  <a:prstClr val="black"/>
                </a:solidFill>
              </a:rPr>
              <a:pPr>
                <a:defRPr/>
              </a:pPr>
              <a:t>131</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325772A9-2163-4A35-8B54-2CF6B16BB807}" type="slidenum">
              <a:rPr lang="en-US">
                <a:solidFill>
                  <a:prstClr val="black"/>
                </a:solidFill>
              </a:rPr>
              <a:pPr>
                <a:defRPr/>
              </a:pPr>
              <a:t>139</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C2FF6A35-63B3-458B-A353-FCA44FB1DE78}" type="slidenum">
              <a:rPr lang="en-US">
                <a:solidFill>
                  <a:prstClr val="black"/>
                </a:solidFill>
              </a:rPr>
              <a:pPr>
                <a:defRPr/>
              </a:pPr>
              <a:t>180</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DEE74D26-1F3D-4C54-B650-31D895FC4D92}" type="slidenum">
              <a:rPr lang="en-US">
                <a:solidFill>
                  <a:prstClr val="black"/>
                </a:solidFill>
              </a:rPr>
              <a:pPr>
                <a:defRPr/>
              </a:pPr>
              <a:t>191</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2F9C6705-3538-44BF-A00A-714459651425}" type="slidenum">
              <a:rPr lang="en-US">
                <a:solidFill>
                  <a:prstClr val="black"/>
                </a:solidFill>
              </a:rPr>
              <a:pPr>
                <a:defRPr/>
              </a:pPr>
              <a:t>199</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7F8FC50D-7993-481C-AE64-F4B9D39242CE}" type="slidenum">
              <a:rPr lang="en-US">
                <a:solidFill>
                  <a:prstClr val="black"/>
                </a:solidFill>
              </a:rPr>
              <a:pPr>
                <a:defRPr/>
              </a:pPr>
              <a:t>217</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smtClean="0"/>
          </a:p>
        </p:txBody>
      </p:sp>
      <p:sp>
        <p:nvSpPr>
          <p:cNvPr id="14131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793FCC78-6DFA-43C2-A63B-6ADF24CC0123}" type="slidenum">
              <a:rPr lang="en-US" smtClean="0">
                <a:solidFill>
                  <a:prstClr val="black"/>
                </a:solidFill>
              </a:rPr>
              <a:pPr>
                <a:defRPr/>
              </a:pPr>
              <a:t>17</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3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2B636CCC-3C54-4ED0-A90B-032710A4A27C}" type="slidenum">
              <a:rPr lang="en-US">
                <a:solidFill>
                  <a:prstClr val="black"/>
                </a:solidFill>
              </a:rPr>
              <a:pPr>
                <a:defRPr/>
              </a:pPr>
              <a:t>24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2530B05-04B4-4B66-8A8F-AAB55B1CD39E}" type="slidenum">
              <a:rPr lang="en-US" smtClean="0"/>
              <a:pPr/>
              <a:t>26</a:t>
            </a:fld>
            <a:endParaRPr lang="en-US"/>
          </a:p>
        </p:txBody>
      </p:sp>
    </p:spTree>
    <p:extLst>
      <p:ext uri="{BB962C8B-B14F-4D97-AF65-F5344CB8AC3E}">
        <p14:creationId xmlns:p14="http://schemas.microsoft.com/office/powerpoint/2010/main" xmlns="" val="2278279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a:defRPr/>
            </a:pPr>
            <a:fld id="{9AFB7417-B748-4E2E-AA96-1FEBD0487CEF}" type="slidenum">
              <a:rPr lang="en-US">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xmlns="" val="66303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2530B05-04B4-4B66-8A8F-AAB55B1CD39E}" type="slidenum">
              <a:rPr lang="en-US" smtClean="0"/>
              <a:pPr/>
              <a:t>36</a:t>
            </a:fld>
            <a:endParaRPr lang="en-US"/>
          </a:p>
        </p:txBody>
      </p:sp>
    </p:spTree>
    <p:extLst>
      <p:ext uri="{BB962C8B-B14F-4D97-AF65-F5344CB8AC3E}">
        <p14:creationId xmlns:p14="http://schemas.microsoft.com/office/powerpoint/2010/main" xmlns="" val="142357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2530B05-04B4-4B66-8A8F-AAB55B1CD39E}" type="slidenum">
              <a:rPr lang="en-US" smtClean="0"/>
              <a:pPr/>
              <a:t>47</a:t>
            </a:fld>
            <a:endParaRPr lang="en-US"/>
          </a:p>
        </p:txBody>
      </p:sp>
    </p:spTree>
    <p:extLst>
      <p:ext uri="{BB962C8B-B14F-4D97-AF65-F5344CB8AC3E}">
        <p14:creationId xmlns:p14="http://schemas.microsoft.com/office/powerpoint/2010/main" xmlns="" val="111987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87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a-IR" smtClean="0"/>
          </a:p>
        </p:txBody>
      </p:sp>
      <p:sp>
        <p:nvSpPr>
          <p:cNvPr id="4" name="Slide Number Placeholder 3"/>
          <p:cNvSpPr>
            <a:spLocks noGrp="1"/>
          </p:cNvSpPr>
          <p:nvPr>
            <p:ph type="sldNum" sz="quarter" idx="5"/>
          </p:nvPr>
        </p:nvSpPr>
        <p:spPr/>
        <p:txBody>
          <a:bodyPr/>
          <a:lstStyle/>
          <a:p>
            <a:pPr>
              <a:defRPr/>
            </a:pPr>
            <a:fld id="{546D6E3E-C455-4B35-81E4-EECB94654648}" type="slidenum">
              <a:rPr lang="en-US">
                <a:solidFill>
                  <a:prstClr val="black"/>
                </a:solidFill>
              </a:rPr>
              <a:pPr>
                <a:defRPr/>
              </a:pPr>
              <a:t>53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772F01-E8BB-4452-970C-8B14C7BE3EBA}" type="datetimeFigureOut">
              <a:rPr lang="en-US" smtClean="0"/>
              <a:pPr/>
              <a:t>5/8/2016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F98B2-C6F1-42EE-A8D8-D7C90A0C3F14}"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772F01-E8BB-4452-970C-8B14C7BE3EBA}" type="datetimeFigureOut">
              <a:rPr lang="en-US" smtClean="0"/>
              <a:pPr/>
              <a:t>5/8/2016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F98B2-C6F1-42EE-A8D8-D7C90A0C3F1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802E55-EF58-4D86-B826-8A115BE081E8}"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E452591D-D4BD-455C-8A95-B15A3E4185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765941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392044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175229-0737-48A9-88F7-49D37E3F1174}"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786295E1-99B6-4F73-B3F3-01DCB4962F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977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DFF7FC89-B8A7-42E1-BE1B-E89F57C1C593}"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B26520D7-65D3-4C82-9A70-1614B9D789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922036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AF392AD0-437D-46F2-B5C4-274DEE812E2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BF60E0E0-0C5B-4B98-A3B3-1D1A69E658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976498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C05543AE-499B-4116-9288-16B63049DBCC}"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4019F905-9A68-48BC-85AC-3B52BA8FEF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6080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6B249F2A-1EA4-4D57-ADE3-B246B37ACD08}"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C6D85361-79ED-4C0F-B135-B26049073E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656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BBC7D95E-5E6A-42FA-8995-97F7B88AD57D}"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DCCB9C38-BFF7-409B-A6AD-CE6C10CDE9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75799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5AAF8873-63A8-4A5C-BF80-3FAFB33D0D62}"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72259D2D-AE85-42E3-8641-908395A12FE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3618773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F0159462-802A-4749-B295-1B37167003BD}"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1E442642-44FE-4ABC-9630-69F5FC5308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8630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772F01-E8BB-4452-970C-8B14C7BE3EBA}" type="datetimeFigureOut">
              <a:rPr lang="en-US" smtClean="0"/>
              <a:pPr/>
              <a:t>5/8/2016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F98B2-C6F1-42EE-A8D8-D7C90A0C3F1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A313A05E-D6B6-4960-B174-19FF56C28DD3}"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C0189909-1AC3-41AF-AD8C-BFC66734CDE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9044927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08CC0EF5-D408-4FE2-96FF-D398699D9AC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0875F0EB-BBB7-4E34-91A6-E110FBF55B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9855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33057D1-1389-4629-94CB-82FC7CE57633}"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E396533D-E62D-4B8A-8AE7-8D7A409B4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68616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B88A0E9C-AB65-4329-B318-498B274067AA}"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50006B60-DDFA-49AE-992A-A4917252802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397165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47D0D717-38F8-4E3C-815F-9B2E525215F4}"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35D30160-5434-4979-83A3-DAEAD6CDCF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1720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08E4A80A-4F92-43A3-9422-C3D7DCC1946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AE517ACE-65AE-45FF-952F-A9E74F8E1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182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0154EAF1-709F-4E08-BC19-7BFBFB06EA2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6E1BAA04-7274-4635-B2EB-F28703887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80304887"/>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D3704E6F-1CF8-4F2B-90F3-609A0806534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FE6E7B2D-4384-4556-950D-BF920FBFD2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1332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A84CF9E1-99EE-4C5A-A09C-DE4D319CF87E}"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979074D9-B92D-408C-9FE1-F044ABA88DF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093781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CD6D2609-6446-4F4E-8882-BED86DE31C52}"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A0C38AA3-390B-45AB-835B-4E88DB2B76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2643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EB94F1BF-7CC8-4F73-B0A2-014D433B9588}" type="datetimeFigureOut">
              <a:rPr lang="en-US"/>
              <a:pPr>
                <a:defRPr/>
              </a:pPr>
              <a:t>5/8/2016</a:t>
            </a:fld>
            <a:endParaRPr lang="en-US"/>
          </a:p>
        </p:txBody>
      </p:sp>
      <p:sp>
        <p:nvSpPr>
          <p:cNvPr id="3" name="Footer Placeholder 4"/>
          <p:cNvSpPr>
            <a:spLocks noGrp="1"/>
          </p:cNvSpPr>
          <p:nvPr>
            <p:ph type="ftr" sz="quarter" idx="11"/>
          </p:nvPr>
        </p:nvSpPr>
        <p:spPr>
          <a:xfrm>
            <a:off x="2971800" y="6553200"/>
            <a:ext cx="2895600" cy="304800"/>
          </a:xfr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Slide Number Placeholder 5"/>
          <p:cNvSpPr>
            <a:spLocks noGrp="1"/>
          </p:cNvSpPr>
          <p:nvPr>
            <p:ph type="sldNum" sz="quarter" idx="12"/>
          </p:nvPr>
        </p:nvSpPr>
        <p:spPr>
          <a:xfrm>
            <a:off x="6248400" y="6553200"/>
            <a:ext cx="2057400" cy="304800"/>
          </a:xfrm>
        </p:spPr>
        <p:txBody>
          <a:bodyPr/>
          <a:lstStyle>
            <a:lvl1pPr>
              <a:defRPr>
                <a:effectLst>
                  <a:outerShdw blurRad="38100" dist="38100" dir="2700000" algn="tl">
                    <a:srgbClr val="000000">
                      <a:alpha val="43137"/>
                    </a:srgbClr>
                  </a:outerShdw>
                </a:effectLst>
              </a:defRPr>
            </a:lvl1pPr>
          </a:lstStyle>
          <a:p>
            <a:pPr>
              <a:defRPr/>
            </a:pPr>
            <a:fld id="{0CCC1347-DD43-4788-A4ED-9CFA185C559C}" type="slidenum">
              <a:rPr lang="en-US"/>
              <a:pPr>
                <a:defRPr/>
              </a:pPr>
              <a:t>‹#›</a:t>
            </a:fld>
            <a:endParaRPr lang="en-US"/>
          </a:p>
        </p:txBody>
      </p:sp>
    </p:spTree>
    <p:extLst>
      <p:ext uri="{BB962C8B-B14F-4D97-AF65-F5344CB8AC3E}">
        <p14:creationId xmlns:p14="http://schemas.microsoft.com/office/powerpoint/2010/main" xmlns="" val="3895978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927FAB2B-A6BF-4D2E-A88B-6ADE7DC55CF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3006113B-332D-4A65-B99C-031C4E304C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957005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2CE31087-33F6-48C7-82C0-36A1611D97FA}"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966E22CC-097C-42ED-A25E-87DF24F776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952264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E9C53119-2B52-4BF7-ABF6-5D90EA719E60}"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C2DD7649-55C6-478D-AEEB-8396BA2AD6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44162663"/>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CCE38E2C-B327-4FF8-85D8-089562832894}"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CF2AE6A8-B6CE-4124-83CF-AD6436418F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85990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AD42CDBC-99CE-414C-A732-B3D3332E5A87}"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58543766-6E06-49C5-914C-C6119027A5B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456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7478C5F7-4ED8-42E8-86D2-8BF911BF4D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6304FF17-563A-4C6A-9336-5D731628CA8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6923164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7BD4F5AB-2671-4360-B60B-6EE5BDD963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D92B9BE2-6004-4FDE-BFCA-1E3F5F1222A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073600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351470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C51C5E5E-7F9F-40FA-865C-2D8BBFF8FB64}"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8CE2C16C-FB89-491C-BD80-3C20B667FF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839453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802E55-EF58-4D86-B826-8A115BE081E8}"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E452591D-D4BD-455C-8A95-B15A3E4185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68643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234464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194900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175229-0737-48A9-88F7-49D37E3F1174}"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786295E1-99B6-4F73-B3F3-01DCB4962F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317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DFF7FC89-B8A7-42E1-BE1B-E89F57C1C593}"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B26520D7-65D3-4C82-9A70-1614B9D789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459940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AF392AD0-437D-46F2-B5C4-274DEE812E2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BF60E0E0-0C5B-4B98-A3B3-1D1A69E658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405308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C05543AE-499B-4116-9288-16B63049DBCC}"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4019F905-9A68-48BC-85AC-3B52BA8FEF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922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6B249F2A-1EA4-4D57-ADE3-B246B37ACD08}"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C6D85361-79ED-4C0F-B135-B26049073E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4021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BBC7D95E-5E6A-42FA-8995-97F7B88AD57D}"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DCCB9C38-BFF7-409B-A6AD-CE6C10CDE9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902495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5AAF8873-63A8-4A5C-BF80-3FAFB33D0D62}"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72259D2D-AE85-42E3-8641-908395A12FE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273289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F0159462-802A-4749-B295-1B37167003BD}"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1E442642-44FE-4ABC-9630-69F5FC5308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179807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A313A05E-D6B6-4960-B174-19FF56C28DD3}"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C0189909-1AC3-41AF-AD8C-BFC66734CDE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861968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175229-0737-48A9-88F7-49D37E3F1174}"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786295E1-99B6-4F73-B3F3-01DCB4962F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524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08CC0EF5-D408-4FE2-96FF-D398699D9AC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0875F0EB-BBB7-4E34-91A6-E110FBF55B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044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33057D1-1389-4629-94CB-82FC7CE57633}"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E396533D-E62D-4B8A-8AE7-8D7A409B4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933797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B88A0E9C-AB65-4329-B318-498B274067AA}"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50006B60-DDFA-49AE-992A-A4917252802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727185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47D0D717-38F8-4E3C-815F-9B2E525215F4}"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35D30160-5434-4979-83A3-DAEAD6CDCF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5798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08E4A80A-4F92-43A3-9422-C3D7DCC1946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AE517ACE-65AE-45FF-952F-A9E74F8E1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12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0154EAF1-709F-4E08-BC19-7BFBFB06EA2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6E1BAA04-7274-4635-B2EB-F28703887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84766222"/>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D3704E6F-1CF8-4F2B-90F3-609A0806534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FE6E7B2D-4384-4556-950D-BF920FBFD2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686452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A84CF9E1-99EE-4C5A-A09C-DE4D319CF87E}"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979074D9-B92D-408C-9FE1-F044ABA88DF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7603650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CD6D2609-6446-4F4E-8882-BED86DE31C52}"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A0C38AA3-390B-45AB-835B-4E88DB2B76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531892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927FAB2B-A6BF-4D2E-A88B-6ADE7DC55CF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3006113B-332D-4A65-B99C-031C4E304C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22968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DFF7FC89-B8A7-42E1-BE1B-E89F57C1C593}"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B26520D7-65D3-4C82-9A70-1614B9D789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803653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2CE31087-33F6-48C7-82C0-36A1611D97FA}"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966E22CC-097C-42ED-A25E-87DF24F776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50643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E9C53119-2B52-4BF7-ABF6-5D90EA719E60}"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C2DD7649-55C6-478D-AEEB-8396BA2AD6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59826314"/>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CCE38E2C-B327-4FF8-85D8-089562832894}"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CF2AE6A8-B6CE-4124-83CF-AD6436418F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83136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AD42CDBC-99CE-414C-A732-B3D3332E5A87}"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58543766-6E06-49C5-914C-C6119027A5B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772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7478C5F7-4ED8-42E8-86D2-8BF911BF4D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6304FF17-563A-4C6A-9336-5D731628CA8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096936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7BD4F5AB-2671-4360-B60B-6EE5BDD963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D92B9BE2-6004-4FDE-BFCA-1E3F5F1222A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3980930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16038248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C51C5E5E-7F9F-40FA-865C-2D8BBFF8FB64}"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8CE2C16C-FB89-491C-BD80-3C20B667FF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9955357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802E55-EF58-4D86-B826-8A115BE081E8}"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E452591D-D4BD-455C-8A95-B15A3E4185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210777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xmlns="" val="938775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AF392AD0-437D-46F2-B5C4-274DEE812E2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BF60E0E0-0C5B-4B98-A3B3-1D1A69E658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618416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74118518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358892371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669390178"/>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421246534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4167389380"/>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1714163067"/>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243311992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xmlns="" val="62177220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104771206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187338383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C05543AE-499B-4116-9288-16B63049DBCC}"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4019F905-9A68-48BC-85AC-3B52BA8FEF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311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EB94F1BF-7CC8-4F73-B0A2-014D433B9588}" type="datetimeFigureOut">
              <a:rPr lang="en-US">
                <a:solidFill>
                  <a:prstClr val="black">
                    <a:lumMod val="50000"/>
                    <a:lumOff val="50000"/>
                  </a:prstClr>
                </a:solidFill>
              </a:rPr>
              <a:pPr>
                <a:defRPr/>
              </a:pPr>
              <a:t>5/8/2016</a:t>
            </a:fld>
            <a:endParaRPr lang="en-US">
              <a:solidFill>
                <a:prstClr val="black">
                  <a:lumMod val="50000"/>
                  <a:lumOff val="50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effectLst>
                  <a:outerShdw blurRad="38100" dist="38100" dir="2700000" algn="tl">
                    <a:srgbClr val="000000">
                      <a:alpha val="43137"/>
                    </a:srgbClr>
                  </a:outerShdw>
                </a:effectLst>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effectLst>
                  <a:outerShdw blurRad="38100" dist="38100" dir="2700000" algn="tl">
                    <a:srgbClr val="000000">
                      <a:alpha val="43137"/>
                    </a:srgbClr>
                  </a:outerShdw>
                </a:effectLst>
              </a:defRPr>
            </a:lvl1pPr>
          </a:lstStyle>
          <a:p>
            <a:pPr>
              <a:defRPr/>
            </a:pPr>
            <a:fld id="{0CCC1347-DD43-4788-A4ED-9CFA185C559C}"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6484688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158134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175229-0737-48A9-88F7-49D37E3F1174}"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786295E1-99B6-4F73-B3F3-01DCB4962F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0582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DFF7FC89-B8A7-42E1-BE1B-E89F57C1C593}"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B26520D7-65D3-4C82-9A70-1614B9D789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722024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AF392AD0-437D-46F2-B5C4-274DEE812E2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BF60E0E0-0C5B-4B98-A3B3-1D1A69E658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677792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C05543AE-499B-4116-9288-16B63049DBCC}"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4019F905-9A68-48BC-85AC-3B52BA8FEF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770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6B249F2A-1EA4-4D57-ADE3-B246B37ACD08}"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C6D85361-79ED-4C0F-B135-B26049073E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368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BBC7D95E-5E6A-42FA-8995-97F7B88AD57D}"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DCCB9C38-BFF7-409B-A6AD-CE6C10CDE9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239220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5AAF8873-63A8-4A5C-BF80-3FAFB33D0D62}"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72259D2D-AE85-42E3-8641-908395A12FE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4556307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F0159462-802A-4749-B295-1B37167003BD}"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1E442642-44FE-4ABC-9630-69F5FC5308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9588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6B249F2A-1EA4-4D57-ADE3-B246B37ACD08}"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C6D85361-79ED-4C0F-B135-B26049073E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068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A313A05E-D6B6-4960-B174-19FF56C28DD3}"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C0189909-1AC3-41AF-AD8C-BFC66734CDE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540232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08CC0EF5-D408-4FE2-96FF-D398699D9AC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0875F0EB-BBB7-4E34-91A6-E110FBF55B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758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33057D1-1389-4629-94CB-82FC7CE57633}"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E396533D-E62D-4B8A-8AE7-8D7A409B4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226974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B88A0E9C-AB65-4329-B318-498B274067AA}"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50006B60-DDFA-49AE-992A-A4917252802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5182684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47D0D717-38F8-4E3C-815F-9B2E525215F4}"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35D30160-5434-4979-83A3-DAEAD6CDCF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859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08E4A80A-4F92-43A3-9422-C3D7DCC1946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AE517ACE-65AE-45FF-952F-A9E74F8E1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266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0154EAF1-709F-4E08-BC19-7BFBFB06EA2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6E1BAA04-7274-4635-B2EB-F28703887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993236966"/>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D3704E6F-1CF8-4F2B-90F3-609A0806534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FE6E7B2D-4384-4556-950D-BF920FBFD2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19538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A84CF9E1-99EE-4C5A-A09C-DE4D319CF87E}"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979074D9-B92D-408C-9FE1-F044ABA88DF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4090561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CD6D2609-6446-4F4E-8882-BED86DE31C52}"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A0C38AA3-390B-45AB-835B-4E88DB2B76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32068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BBC7D95E-5E6A-42FA-8995-97F7B88AD57D}"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DCCB9C38-BFF7-409B-A6AD-CE6C10CDE9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350565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927FAB2B-A6BF-4D2E-A88B-6ADE7DC55CF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3006113B-332D-4A65-B99C-031C4E304C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544797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2CE31087-33F6-48C7-82C0-36A1611D97FA}"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966E22CC-097C-42ED-A25E-87DF24F776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008716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E9C53119-2B52-4BF7-ABF6-5D90EA719E60}"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C2DD7649-55C6-478D-AEEB-8396BA2AD6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63900536"/>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CCE38E2C-B327-4FF8-85D8-089562832894}"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CF2AE6A8-B6CE-4124-83CF-AD6436418F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352648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AD42CDBC-99CE-414C-A732-B3D3332E5A87}"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58543766-6E06-49C5-914C-C6119027A5B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45155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7478C5F7-4ED8-42E8-86D2-8BF911BF4D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6304FF17-563A-4C6A-9336-5D731628CA8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2918884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7BD4F5AB-2671-4360-B60B-6EE5BDD963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D92B9BE2-6004-4FDE-BFCA-1E3F5F1222A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436680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100083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C51C5E5E-7F9F-40FA-865C-2D8BBFF8FB64}"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8CE2C16C-FB89-491C-BD80-3C20B667FF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842413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802E55-EF58-4D86-B826-8A115BE081E8}"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E452591D-D4BD-455C-8A95-B15A3E4185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6011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772F01-E8BB-4452-970C-8B14C7BE3EBA}" type="datetimeFigureOut">
              <a:rPr lang="en-US" smtClean="0"/>
              <a:pPr/>
              <a:t>5/8/2016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F98B2-C6F1-42EE-A8D8-D7C90A0C3F14}"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5AAF8873-63A8-4A5C-BF80-3FAFB33D0D62}"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72259D2D-AE85-42E3-8641-908395A12FE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7796585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235424952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8D94BF-23D2-4916-ACDB-B17D7ED3DAC0}"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19B742FB-55E7-4D07-B0E9-25B0E91B70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6869863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99E1D6E2-B263-4E3D-A79F-B434F766C297}"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F2F6B216-D255-43F4-A23A-F1BB73824E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1001532"/>
      </p:ext>
    </p:extLst>
  </p:cSld>
  <p:clrMapOvr>
    <a:masterClrMapping/>
  </p:clrMapOvr>
  <p:transition>
    <p:checke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7002A4EA-81E1-490D-AE19-C0440B377C23}"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AEF243DC-D382-4C76-9242-579637EC68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20471317"/>
      </p:ext>
    </p:extLst>
  </p:cSld>
  <p:clrMapOvr>
    <a:masterClrMapping/>
  </p:clrMapOvr>
  <p:transition>
    <p:checke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9F4E19CB-707B-4BB6-97C2-7DC8D9054DB3}"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712E82EB-CFA7-45FE-AAE8-1D82C966C2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3908445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424A1B01-DD73-44B4-8EE4-3EDD5AACE14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43B95C16-BEB9-48CF-99D0-A7918053EF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3326728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93A8D2A5-2857-4FE7-AEED-BB2564BDBA97}"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0300FDA5-C128-436E-9825-AFA5D4FC62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02529074"/>
      </p:ext>
    </p:extLst>
  </p:cSld>
  <p:clrMapOvr>
    <a:masterClrMapping/>
  </p:clrMapOvr>
  <p:transition>
    <p:checke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2ED70926-5F63-43B8-88D1-A2F190B938C6}"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9E4D520C-2C40-4D56-944F-741E052134A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531498880"/>
      </p:ext>
    </p:extLst>
  </p:cSld>
  <p:clrMapOvr>
    <a:masterClrMapping/>
  </p:clrMapOvr>
  <p:transition>
    <p:checke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B8736215-532A-4F07-8284-6D121853814B}"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33E1132C-7CCE-42AC-9E8C-F1FDAAD88E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00518931"/>
      </p:ext>
    </p:extLst>
  </p:cSld>
  <p:clrMapOvr>
    <a:masterClrMapping/>
  </p:clrMapOvr>
  <p:transition>
    <p:checke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A6F66934-8FC0-4A59-AB70-21A4A15ACB1F}"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CC9A68C5-481E-4B05-BE0E-0C35D966EF6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260203027"/>
      </p:ext>
    </p:extLst>
  </p:cSld>
  <p:clrMapOvr>
    <a:masterClrMapping/>
  </p:clrMapOvr>
  <p:transition>
    <p:checke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F0159462-802A-4749-B295-1B37167003BD}"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1E442642-44FE-4ABC-9630-69F5FC5308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070615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F68DF52B-D60A-4088-9D4A-B579919389C5}"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ECA82B3B-E4D7-4A3B-B963-F571E23545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2666105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E39108D-3B7A-45DC-AD94-AA8A5758A099}"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A912440F-A415-4464-8A85-C47CB3E068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6657842"/>
      </p:ext>
    </p:extLst>
  </p:cSld>
  <p:clrMapOvr>
    <a:masterClrMapping/>
  </p:clrMapOvr>
  <p:transition>
    <p:checke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A3C5C19C-63E6-4103-8B98-D06CC9CEB9B0}"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9E5CD985-1C99-4720-97B1-50D91BA84EA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551282283"/>
      </p:ext>
    </p:extLst>
  </p:cSld>
  <p:clrMapOvr>
    <a:masterClrMapping/>
  </p:clrMapOvr>
  <p:transition>
    <p:checke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A04C5726-7FEC-4C4E-9EF0-03BE984185C2}"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71BE3386-2BF1-4A15-B2E4-0AD862C688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8376890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B758F721-855D-41A0-B00B-1E8D8B489DDF}"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5FBEC46A-A823-4FCA-9C8D-A19D0E66B7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9097495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C7CA1DFF-70CE-475E-95B2-F4FBCC3761AA}"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9E6F4B80-C369-412A-8BC6-C80FF9D60A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07878585"/>
      </p:ext>
    </p:extLst>
  </p:cSld>
  <p:clrMapOvr>
    <a:overrideClrMapping bg1="lt1" tx1="dk1" bg2="lt2" tx2="dk2" accent1="accent1" accent2="accent2" accent3="accent3" accent4="accent4" accent5="accent5" accent6="accent6" hlink="hlink" folHlink="folHlink"/>
  </p:clrMapOvr>
  <p:transition>
    <p:checke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687B31F3-B21F-4084-A157-6DAB12AF133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B2216054-CB43-4222-9576-D6A9BB9E12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53758245"/>
      </p:ext>
    </p:extLst>
  </p:cSld>
  <p:clrMapOvr>
    <a:masterClrMapping/>
  </p:clrMapOvr>
  <p:transition>
    <p:checke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03CD9B5F-FF3D-42ED-8179-5140B71E1927}"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065C6105-EF51-4631-BD04-06FB1E23F50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524787426"/>
      </p:ext>
    </p:extLst>
  </p:cSld>
  <p:clrMapOvr>
    <a:masterClrMapping/>
  </p:clrMapOvr>
  <p:transition>
    <p:checke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F4FB3C86-A0EC-447A-8C64-05D15BE8AF8C}"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BF91C114-44AD-4EAA-A65A-E586B898C3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18862293"/>
      </p:ext>
    </p:extLst>
  </p:cSld>
  <p:clrMapOvr>
    <a:masterClrMapping/>
  </p:clrMapOvr>
  <p:transition>
    <p:checke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1DFD0A10-4D9F-4CCC-9FFF-919D2F4F3C6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EDDDF58D-703C-4D97-91C1-DB121A5B4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0332702"/>
      </p:ext>
    </p:extLst>
  </p:cSld>
  <p:clrMapOvr>
    <a:masterClrMapping/>
  </p:clrMapOvr>
  <p:transition>
    <p:checke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A313A05E-D6B6-4960-B174-19FF56C28DD3}"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C0189909-1AC3-41AF-AD8C-BFC66734CDE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7069340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E071132C-011E-4F70-BB79-C8E377111B3E}"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6B8F2317-E9E2-4A4F-9D53-A3B2E79189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4371275"/>
      </p:ext>
    </p:extLst>
  </p:cSld>
  <p:clrMapOvr>
    <a:masterClrMapping/>
  </p:clrMapOvr>
  <p:transition>
    <p:checke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2524DC8A-4E4C-4837-BCD0-18C9940F5182}"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4DD19D1C-2109-4FF2-BAB3-F89DF1E624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1686309"/>
      </p:ext>
    </p:extLst>
  </p:cSld>
  <p:clrMapOvr>
    <a:overrideClrMapping bg1="lt1" tx1="dk1" bg2="lt2" tx2="dk2" accent1="accent1" accent2="accent2" accent3="accent3" accent4="accent4" accent5="accent5" accent6="accent6" hlink="hlink" folHlink="folHlink"/>
  </p:clrMapOvr>
  <p:transition>
    <p:checke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8E9BDEAB-83C8-4E5B-93B1-05FB4C1F2D04}"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FD25CE5F-5444-4325-8BC5-8867D7A349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40405995"/>
      </p:ext>
    </p:extLst>
  </p:cSld>
  <p:clrMapOvr>
    <a:masterClrMapping/>
  </p:clrMapOvr>
  <p:transition>
    <p:checke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660F5B21-6D05-45A1-8C68-A4B61CEA4785}"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CC085794-70C8-4E37-8AB5-B8570581345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94072981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525C4E8D-ECA5-4537-9217-68BBB50CF239}"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BCC104AA-E9DE-4948-B85D-D38F815C699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229832939"/>
      </p:ext>
    </p:extLst>
  </p:cSld>
  <p:clrMapOvr>
    <a:masterClrMapping/>
  </p:clrMapOvr>
  <p:transition>
    <p:checke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8C0DEB1C-75C9-40EB-BC08-C102214C69AF}"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47D79430-E445-4703-852A-19007A4EF9A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468901370"/>
      </p:ext>
    </p:extLst>
  </p:cSld>
  <p:clrMapOvr>
    <a:masterClrMapping/>
  </p:clrMapOvr>
  <p:transition>
    <p:checke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099338631"/>
      </p:ext>
    </p:extLst>
  </p:cSld>
  <p:clrMapOvr>
    <a:masterClrMapping/>
  </p:clrMapOvr>
  <p:transition>
    <p:checke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44901112-21E2-45C4-A94A-0D13ED88EB0A}"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806FB2B3-83A5-475C-8887-26C0B0BC0A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31321624"/>
      </p:ext>
    </p:extLst>
  </p:cSld>
  <p:clrMapOvr>
    <a:masterClrMapping/>
  </p:clrMapOvr>
  <p:transition>
    <p:checke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FB1206-FF92-4581-B53B-415B7B245975}"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08E7047E-CAA5-4ECB-BA02-E1F99BADCB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76029104"/>
      </p:ext>
    </p:extLst>
  </p:cSld>
  <p:clrMapOvr>
    <a:masterClrMapping/>
  </p:clrMapOvr>
  <p:transition>
    <p:checke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10D8BB-9595-42EE-85DC-8D82D30BECCB}"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6304B949-424D-41B9-9761-AA01632C17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82042897"/>
      </p:ext>
    </p:extLst>
  </p:cSld>
  <p:clrMapOvr>
    <a:masterClrMapping/>
  </p:clrMapOvr>
  <p:transition>
    <p:checke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08CC0EF5-D408-4FE2-96FF-D398699D9AC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0875F0EB-BBB7-4E34-91A6-E110FBF55B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5071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141079116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8D94BF-23D2-4916-ACDB-B17D7ED3DAC0}"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19B742FB-55E7-4D07-B0E9-25B0E91B70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131900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99E1D6E2-B263-4E3D-A79F-B434F766C297}"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F2F6B216-D255-43F4-A23A-F1BB73824E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70582722"/>
      </p:ext>
    </p:extLst>
  </p:cSld>
  <p:clrMapOvr>
    <a:masterClrMapping/>
  </p:clrMapOvr>
  <p:transition>
    <p:checke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7002A4EA-81E1-490D-AE19-C0440B377C23}"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AEF243DC-D382-4C76-9242-579637EC68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18255312"/>
      </p:ext>
    </p:extLst>
  </p:cSld>
  <p:clrMapOvr>
    <a:masterClrMapping/>
  </p:clrMapOvr>
  <p:transition>
    <p:checke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9F4E19CB-707B-4BB6-97C2-7DC8D9054DB3}"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712E82EB-CFA7-45FE-AAE8-1D82C966C2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561859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424A1B01-DD73-44B4-8EE4-3EDD5AACE14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43B95C16-BEB9-48CF-99D0-A7918053EF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8310808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93A8D2A5-2857-4FE7-AEED-BB2564BDBA97}"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0300FDA5-C128-436E-9825-AFA5D4FC62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805967"/>
      </p:ext>
    </p:extLst>
  </p:cSld>
  <p:clrMapOvr>
    <a:masterClrMapping/>
  </p:clrMapOvr>
  <p:transition>
    <p:checke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2ED70926-5F63-43B8-88D1-A2F190B938C6}"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9E4D520C-2C40-4D56-944F-741E052134A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763391161"/>
      </p:ext>
    </p:extLst>
  </p:cSld>
  <p:clrMapOvr>
    <a:masterClrMapping/>
  </p:clrMapOvr>
  <p:transition>
    <p:checke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B8736215-532A-4F07-8284-6D121853814B}"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33E1132C-7CCE-42AC-9E8C-F1FDAAD88E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57707317"/>
      </p:ext>
    </p:extLst>
  </p:cSld>
  <p:clrMapOvr>
    <a:masterClrMapping/>
  </p:clrMapOvr>
  <p:transition>
    <p:checke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A6F66934-8FC0-4A59-AB70-21A4A15ACB1F}"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CC9A68C5-481E-4B05-BE0E-0C35D966EF6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53038458"/>
      </p:ext>
    </p:extLst>
  </p:cSld>
  <p:clrMapOvr>
    <a:masterClrMapping/>
  </p:clrMapOvr>
  <p:transition>
    <p:checke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33057D1-1389-4629-94CB-82FC7CE57633}"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E396533D-E62D-4B8A-8AE7-8D7A409B4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536594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F68DF52B-D60A-4088-9D4A-B579919389C5}"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ECA82B3B-E4D7-4A3B-B963-F571E23545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4731516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E39108D-3B7A-45DC-AD94-AA8A5758A099}"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A912440F-A415-4464-8A85-C47CB3E068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98061470"/>
      </p:ext>
    </p:extLst>
  </p:cSld>
  <p:clrMapOvr>
    <a:masterClrMapping/>
  </p:clrMapOvr>
  <p:transition>
    <p:checke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A3C5C19C-63E6-4103-8B98-D06CC9CEB9B0}"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9E5CD985-1C99-4720-97B1-50D91BA84EA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009492281"/>
      </p:ext>
    </p:extLst>
  </p:cSld>
  <p:clrMapOvr>
    <a:masterClrMapping/>
  </p:clrMapOvr>
  <p:transition>
    <p:checke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A04C5726-7FEC-4C4E-9EF0-03BE984185C2}"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71BE3386-2BF1-4A15-B2E4-0AD862C688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8596087"/>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B758F721-855D-41A0-B00B-1E8D8B489DDF}"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5FBEC46A-A823-4FCA-9C8D-A19D0E66B7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0298952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C7CA1DFF-70CE-475E-95B2-F4FBCC3761AA}"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9E6F4B80-C369-412A-8BC6-C80FF9D60A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280618"/>
      </p:ext>
    </p:extLst>
  </p:cSld>
  <p:clrMapOvr>
    <a:overrideClrMapping bg1="lt1" tx1="dk1" bg2="lt2" tx2="dk2" accent1="accent1" accent2="accent2" accent3="accent3" accent4="accent4" accent5="accent5" accent6="accent6" hlink="hlink" folHlink="folHlink"/>
  </p:clrMapOvr>
  <p:transition>
    <p:checke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687B31F3-B21F-4084-A157-6DAB12AF133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B2216054-CB43-4222-9576-D6A9BB9E12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39488127"/>
      </p:ext>
    </p:extLst>
  </p:cSld>
  <p:clrMapOvr>
    <a:masterClrMapping/>
  </p:clrMapOvr>
  <p:transition>
    <p:checke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03CD9B5F-FF3D-42ED-8179-5140B71E1927}"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065C6105-EF51-4631-BD04-06FB1E23F50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018933989"/>
      </p:ext>
    </p:extLst>
  </p:cSld>
  <p:clrMapOvr>
    <a:masterClrMapping/>
  </p:clrMapOvr>
  <p:transition>
    <p:checke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F4FB3C86-A0EC-447A-8C64-05D15BE8AF8C}"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BF91C114-44AD-4EAA-A65A-E586B898C3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71000897"/>
      </p:ext>
    </p:extLst>
  </p:cSld>
  <p:clrMapOvr>
    <a:masterClrMapping/>
  </p:clrMapOvr>
  <p:transition>
    <p:checke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1DFD0A10-4D9F-4CCC-9FFF-919D2F4F3C6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EDDDF58D-703C-4D97-91C1-DB121A5B4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13830130"/>
      </p:ext>
    </p:extLst>
  </p:cSld>
  <p:clrMapOvr>
    <a:masterClrMapping/>
  </p:clrMapOvr>
  <p:transition>
    <p:checke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B88A0E9C-AB65-4329-B318-498B274067AA}"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50006B60-DDFA-49AE-992A-A4917252802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8540241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E071132C-011E-4F70-BB79-C8E377111B3E}"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6B8F2317-E9E2-4A4F-9D53-A3B2E79189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33106407"/>
      </p:ext>
    </p:extLst>
  </p:cSld>
  <p:clrMapOvr>
    <a:masterClrMapping/>
  </p:clrMapOvr>
  <p:transition>
    <p:checke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2524DC8A-4E4C-4837-BCD0-18C9940F5182}"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4DD19D1C-2109-4FF2-BAB3-F89DF1E624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9978094"/>
      </p:ext>
    </p:extLst>
  </p:cSld>
  <p:clrMapOvr>
    <a:overrideClrMapping bg1="lt1" tx1="dk1" bg2="lt2" tx2="dk2" accent1="accent1" accent2="accent2" accent3="accent3" accent4="accent4" accent5="accent5" accent6="accent6" hlink="hlink" folHlink="folHlink"/>
  </p:clrMapOvr>
  <p:transition>
    <p:checke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8E9BDEAB-83C8-4E5B-93B1-05FB4C1F2D04}"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FD25CE5F-5444-4325-8BC5-8867D7A349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39225591"/>
      </p:ext>
    </p:extLst>
  </p:cSld>
  <p:clrMapOvr>
    <a:masterClrMapping/>
  </p:clrMapOvr>
  <p:transition>
    <p:checke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660F5B21-6D05-45A1-8C68-A4B61CEA4785}"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CC085794-70C8-4E37-8AB5-B8570581345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26642753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525C4E8D-ECA5-4537-9217-68BBB50CF239}"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BCC104AA-E9DE-4948-B85D-D38F815C699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419159865"/>
      </p:ext>
    </p:extLst>
  </p:cSld>
  <p:clrMapOvr>
    <a:masterClrMapping/>
  </p:clrMapOvr>
  <p:transition>
    <p:checke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8C0DEB1C-75C9-40EB-BC08-C102214C69AF}"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47D79430-E445-4703-852A-19007A4EF9A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255043337"/>
      </p:ext>
    </p:extLst>
  </p:cSld>
  <p:clrMapOvr>
    <a:masterClrMapping/>
  </p:clrMapOvr>
  <p:transition>
    <p:checke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1880653318"/>
      </p:ext>
    </p:extLst>
  </p:cSld>
  <p:clrMapOvr>
    <a:masterClrMapping/>
  </p:clrMapOvr>
  <p:transition>
    <p:checke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44901112-21E2-45C4-A94A-0D13ED88EB0A}"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806FB2B3-83A5-475C-8887-26C0B0BC0A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89743256"/>
      </p:ext>
    </p:extLst>
  </p:cSld>
  <p:clrMapOvr>
    <a:masterClrMapping/>
  </p:clrMapOvr>
  <p:transition>
    <p:checke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FB1206-FF92-4581-B53B-415B7B245975}"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08E7047E-CAA5-4ECB-BA02-E1F99BADCB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2465049"/>
      </p:ext>
    </p:extLst>
  </p:cSld>
  <p:clrMapOvr>
    <a:masterClrMapping/>
  </p:clrMapOvr>
  <p:transition>
    <p:checke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10D8BB-9595-42EE-85DC-8D82D30BECCB}"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6304B949-424D-41B9-9761-AA01632C17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15580117"/>
      </p:ext>
    </p:extLst>
  </p:cSld>
  <p:clrMapOvr>
    <a:masterClrMapping/>
  </p:clrMapOvr>
  <p:transition>
    <p:checke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47D0D717-38F8-4E3C-815F-9B2E525215F4}"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35D30160-5434-4979-83A3-DAEAD6CDCF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043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379467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8BDEB8-1604-414D-999E-FDE6038AC584}"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A1DEC011-8B38-41AE-B5EF-55D33288AC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588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CE50E2B4-C52C-4D48-808F-CC0B12002818}"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E8C7E4CA-F8EA-4558-9300-89901A26AE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207914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9C4717C7-8FBB-4201-85CC-BEC750AA4A22}"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CA387FEC-0CA8-4D57-AC96-06B20B00A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121084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E2B4AFC6-35B2-4DCF-A0E4-4D07B5F0E1C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5CBDB7D9-D3A6-45A8-8F69-55ED6EF558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506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5BD0C0AC-FA44-4990-962B-75236438C95A}"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746CACF4-9207-4724-9B42-6DF338240E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1336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3CB7DBC2-354C-4210-A297-9069785BA409}"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49055B15-0443-4DD8-8EB8-DE186F932A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639391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5AD10FFE-8CDD-43C0-A1C4-3D04C50B8163}"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B344C01A-2927-4C96-ABB4-BBD4475E55C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2125993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D339000D-5A46-4CF9-9B88-00B57544D611}"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1C89D396-5A16-4FA4-B34F-DA0ACF157E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738842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36019525-DE61-406B-B493-6F6221B7FEA2}"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95198316-89C7-4878-9FFA-50837245A83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356353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08E4A80A-4F92-43A3-9422-C3D7DCC1946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AE517ACE-65AE-45FF-952F-A9E74F8E1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6661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20CB85EF-F1FA-47AE-BBF4-558E627E65C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150116C5-201E-42DB-9228-66996C4CB7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1123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51F4851B-0C83-4E81-8FD2-50F823B1A10F}"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9DB3877D-6317-44E3-B8EA-6EDA92F1BD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915573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D1174786-FCDA-42F6-8A44-92CD9E03625B}"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185A84EA-EB2B-4C85-BB21-10EE445BCCE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0552281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7091B0DD-6F83-4944-90C0-5703F1BD18E4}"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B0EE69EE-0CE3-4F36-853D-9A7B034E8C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271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7BD66542-56E1-40F8-8588-2E373D453084}"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9AFC7EC6-456F-4B1B-95A5-3B5D3C1005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0665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521CBFE4-1261-41D2-9E57-93A04E7F4C59}"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951723E7-2C84-442F-A65C-C9CF818869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91025365"/>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062E429C-50CA-4F05-981D-A50072D071DB}"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A4C9FBD6-C20A-4207-86F4-249FBEBC00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126030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431E6183-A8DD-4960-9825-7C6748474097}"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71B0925F-436C-41C8-9FE4-96165CC4BFF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62991882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85C5D935-A045-42BB-841C-CDD3E3B4D2D4}"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4F6CB1EA-B7FD-4B3B-AAC9-11B1FDDBAB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195740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51C4560E-4C79-4AC3-AFE6-3A1D906F87B9}"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453ECFB6-58BA-4689-8942-5B68EFEC04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41585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0154EAF1-709F-4E08-BC19-7BFBFB06EA2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6E1BAA04-7274-4635-B2EB-F28703887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30454949"/>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A6874910-25B4-4642-945A-28FEEAFC1617}"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6C4B2945-63A5-4162-A05E-E53D924D5B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379233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DD020881-E2F7-48C3-BA21-255F7E2CFF26}"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CABD5935-1610-4FBE-AC85-94E6471F76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86966693"/>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930CE17B-A431-4F70-8621-979338CBC39E}"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77ACF9A4-A948-4362-9302-653D240912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4806071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01269A78-BB23-4FA5-9B33-A19FFD278630}"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B823B735-E759-4C62-983A-6BABAE848DE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3156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9783273F-2C29-41B0-BACA-430EC9015016}"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4FE4861D-94AA-49D5-8EDB-3AE40761189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6451979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F136F67C-2871-497E-ADE8-3403D87DEA0C}"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943B46A4-C18C-4D47-9386-92D4B9CD81F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9876702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804625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D9CA0232-A2C3-4A1B-85C4-C5949C803EE8}"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1A9EAA34-ACB1-46BA-A12F-678E86D4DA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997795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530946-CB47-4C28-9957-A77D15225792}"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40B6E7CE-9F14-455D-9858-18000A5E3F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169664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26755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D3704E6F-1CF8-4F2B-90F3-609A0806534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FE6E7B2D-4384-4556-950D-BF920FBFD2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732177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607B82-76F5-4452-A28F-7B85FD18AFD5}"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DE2C55CF-8E5B-418F-A31D-2F22B9F052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8984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11F07521-F569-4EEB-AD8C-AE103E0797BB}"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36ADB7CC-354B-43A0-B178-71A22BFD33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490644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093C05A6-4435-426D-AA3A-1FEFB0E031D6}"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B92AF0F7-5D56-4B9B-92F3-68999AED3A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242588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1B9A7734-C432-4110-BE23-1407C991AFF3}"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38DB2AF5-5D0A-4C31-A027-9521EE0EE9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3383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E38C8A9A-361A-4254-9462-5DF437AF0098}"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6F0502EF-D2EE-4F36-A572-04735D8574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499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71AEAF48-B783-42D3-B864-546D756839E1}"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DC69A3F-9396-4692-A72F-E4CAFF1EEB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24732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4AA51047-456D-4D6E-A92F-29E255F292E3}"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335769D5-35AE-44E6-94AF-E8FD706231E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12630941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32151771-4F18-4541-ADA5-B57D0947AE6E}"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7E3FAC2A-FB5B-46CE-8A7A-E73C451ECD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791548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7BAFCDA1-E8E2-418E-95D9-827B4617BB8B}"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5F5D7F14-F43E-4AC4-A811-AA6213D8FDE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5418898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C654A9C5-5445-4B7A-8BB1-32334A0D3E8E}"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B1A10ADD-C11E-4468-AC1B-E7BC569E7C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8671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772F01-E8BB-4452-970C-8B14C7BE3EBA}" type="datetimeFigureOut">
              <a:rPr lang="en-US" smtClean="0"/>
              <a:pPr/>
              <a:t>5/8/2016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F98B2-C6F1-42EE-A8D8-D7C90A0C3F1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A84CF9E1-99EE-4C5A-A09C-DE4D319CF87E}"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979074D9-B92D-408C-9FE1-F044ABA88DF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6236008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324D0DA2-8B4B-4128-B080-34FD8AA9CCD3}"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A41D7735-F9B0-40F4-A24F-E29C042BC6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070300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F3830453-1AA9-4BD6-BEB9-D5167511EA67}"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80BE7E4E-A097-4FBB-8365-82DD813C8DB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0230822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642E5B28-BA17-4505-A119-9D014BA1B0A1}"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83398F4A-E4F7-4B46-94D6-AA9C858BBE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709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837458A0-1939-4552-B2AB-619256E84132}"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6E181F02-C6D5-49DB-ACF3-562CA2D5EA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971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B5FEAC8C-7F98-4E86-8A47-76C3FBC10ABB}"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E956EC91-9FE8-48EB-A5FF-681E08E07E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43153029"/>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6C1D6871-B144-4DFC-AEDB-66224ECC90DC}"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EE14DAB6-41F6-4029-B711-11A5F3E634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244428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A08093DC-D550-4949-83CF-E5D5DEEEE728}"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D524CDA9-6695-468D-A064-85D6A948FF3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15044668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AA05BE86-47FA-4EEB-B80C-4E556DF9507B}"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E2D086C7-0516-4BC7-B23F-1201A37D2C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698969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E4A683DB-7FFB-478A-83AE-D370236D1497}"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1D9288BE-9764-4DDA-A907-6EF622A4FD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4017763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8138DE89-A4E8-440D-86D5-58A092093774}"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5C258B0B-36E9-41DE-BA80-47D6220A9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66084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CD6D2609-6446-4F4E-8882-BED86DE31C52}"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A0C38AA3-390B-45AB-835B-4E88DB2B76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973720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05563741-8ADE-4A4F-B825-9D9C857C09D2}"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77E254A6-5A5F-4AB5-BC19-0C4CD9A13B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00581570"/>
      </p:ext>
    </p:extLst>
  </p:cSld>
  <p:clrMapOvr>
    <a:overrideClrMapping bg1="lt1" tx1="dk1" bg2="lt2" tx2="dk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F42E6EDB-CF2B-49A5-9B77-C5504EBEDC38}"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396B9D6A-6FC9-4BF1-B26B-616C264C64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8834959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D28E9F8A-2FF0-4F6C-8FDC-D8F05728A513}"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1DAFEE2F-FECD-4785-BDFC-4B3A792563C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9825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9A23DB88-14FC-44BD-9C42-F0CA0D48C7A1}"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3BA297AF-94C9-4C08-8772-31739210DD6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8469424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085E22F3-AA21-4AE2-A41F-DCF8EF6A74AB}"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870063DF-385F-4DE4-A2A1-123F539AD81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51896101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04633524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B813BC9A-BD61-41B0-BF85-A2310CD84D28}"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3AD56A4F-829D-4530-A14F-F12CC830E6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53051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B16A47-81C2-45B5-9939-99522633BA25}"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4C545616-3220-42F1-A974-71551464F2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63530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xmlns="" val="2894676446"/>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32148048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927FAB2B-A6BF-4D2E-A88B-6ADE7DC55CF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3006113B-332D-4A65-B99C-031C4E304C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578930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3005070651"/>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2867330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35375895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4181085161"/>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761646991"/>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970462540"/>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xmlns="" val="166952123"/>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4011968775"/>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4289933549"/>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EB94F1BF-7CC8-4F73-B0A2-014D433B9588}" type="datetimeFigureOut">
              <a:rPr lang="en-US">
                <a:solidFill>
                  <a:prstClr val="black">
                    <a:lumMod val="50000"/>
                    <a:lumOff val="50000"/>
                  </a:prstClr>
                </a:solidFill>
              </a:rPr>
              <a:pPr>
                <a:defRPr/>
              </a:pPr>
              <a:t>5/8/2016</a:t>
            </a:fld>
            <a:endParaRPr lang="en-US">
              <a:solidFill>
                <a:prstClr val="black">
                  <a:lumMod val="50000"/>
                  <a:lumOff val="50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effectLst>
                  <a:outerShdw blurRad="38100" dist="38100" dir="2700000" algn="tl">
                    <a:srgbClr val="000000">
                      <a:alpha val="43137"/>
                    </a:srgbClr>
                  </a:outerShdw>
                </a:effectLst>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effectLst>
                  <a:outerShdw blurRad="38100" dist="38100" dir="2700000" algn="tl">
                    <a:srgbClr val="000000">
                      <a:alpha val="43137"/>
                    </a:srgbClr>
                  </a:outerShdw>
                </a:effectLst>
              </a:defRPr>
            </a:lvl1pPr>
          </a:lstStyle>
          <a:p>
            <a:pPr>
              <a:defRPr/>
            </a:pPr>
            <a:fld id="{0CCC1347-DD43-4788-A4ED-9CFA185C559C}"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213158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2CE31087-33F6-48C7-82C0-36A1611D97FA}"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966E22CC-097C-42ED-A25E-87DF24F776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943590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15937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0F1147-FF79-42E5-A598-1A3EC2688061}" type="datetimeFigureOut">
              <a:rPr lang="en-US"/>
              <a:pPr>
                <a:defRPr/>
              </a:pPr>
              <a:t>5/8/2016</a:t>
            </a:fld>
            <a:endParaRPr lang="en-US"/>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B488DA23-625E-473D-896F-0E76FD8D84DB}" type="slidenum">
              <a:rPr lang="en-US"/>
              <a:pPr>
                <a:defRPr/>
              </a:pPr>
              <a:t>‹#›</a:t>
            </a:fld>
            <a:endParaRPr lang="en-US"/>
          </a:p>
        </p:txBody>
      </p:sp>
    </p:spTree>
    <p:extLst>
      <p:ext uri="{BB962C8B-B14F-4D97-AF65-F5344CB8AC3E}">
        <p14:creationId xmlns:p14="http://schemas.microsoft.com/office/powerpoint/2010/main" xmlns="" val="40399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6975D101-2513-4A48-93C1-2D62FE4E3B4F}" type="datetimeFigureOut">
              <a:rPr lang="en-US"/>
              <a:pPr>
                <a:defRPr/>
              </a:pPr>
              <a:t>5/8/2016</a:t>
            </a:fld>
            <a:endParaRPr lang="en-US"/>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8B3E97F8-5113-4C57-97FD-E0683D81A882}" type="slidenum">
              <a:rPr lang="en-US"/>
              <a:pPr>
                <a:defRPr/>
              </a:pPr>
              <a:t>‹#›</a:t>
            </a:fld>
            <a:endParaRPr lang="en-US"/>
          </a:p>
        </p:txBody>
      </p:sp>
    </p:spTree>
    <p:extLst>
      <p:ext uri="{BB962C8B-B14F-4D97-AF65-F5344CB8AC3E}">
        <p14:creationId xmlns:p14="http://schemas.microsoft.com/office/powerpoint/2010/main" xmlns="" val="415869665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9D11248F-9DDF-40FE-A009-CD4C77706B44}" type="datetimeFigureOut">
              <a:rPr lang="en-US"/>
              <a:pPr>
                <a:defRPr/>
              </a:pPr>
              <a:t>5/8/2016</a:t>
            </a:fld>
            <a:endParaRPr lang="en-US"/>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AA5C2125-37DA-4184-9B01-B95AB049AD01}" type="slidenum">
              <a:rPr lang="en-US"/>
              <a:pPr>
                <a:defRPr/>
              </a:pPr>
              <a:t>‹#›</a:t>
            </a:fld>
            <a:endParaRPr lang="en-US"/>
          </a:p>
        </p:txBody>
      </p:sp>
    </p:spTree>
    <p:extLst>
      <p:ext uri="{BB962C8B-B14F-4D97-AF65-F5344CB8AC3E}">
        <p14:creationId xmlns:p14="http://schemas.microsoft.com/office/powerpoint/2010/main" xmlns="" val="105174252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7C5F1A25-6E6B-4664-B066-4468A30E9F4B}" type="datetimeFigureOut">
              <a:rPr lang="en-US"/>
              <a:pPr>
                <a:defRPr/>
              </a:pPr>
              <a:t>5/8/2016</a:t>
            </a:fld>
            <a:endParaRPr lang="en-US"/>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2697F99D-AB3A-40DF-BD73-8D4065A465E8}" type="slidenum">
              <a:rPr lang="en-US"/>
              <a:pPr>
                <a:defRPr/>
              </a:pPr>
              <a:t>‹#›</a:t>
            </a:fld>
            <a:endParaRPr lang="en-US"/>
          </a:p>
        </p:txBody>
      </p:sp>
    </p:spTree>
    <p:extLst>
      <p:ext uri="{BB962C8B-B14F-4D97-AF65-F5344CB8AC3E}">
        <p14:creationId xmlns:p14="http://schemas.microsoft.com/office/powerpoint/2010/main" xmlns="" val="33897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7BECFE1A-C7EE-4B45-A787-870F0E394833}" type="datetimeFigureOut">
              <a:rPr lang="en-US"/>
              <a:pPr>
                <a:defRPr/>
              </a:pPr>
              <a:t>5/8/2016</a:t>
            </a:fld>
            <a:endParaRPr lang="en-US"/>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2A74B497-582F-451C-B534-EAE3CB3C288F}" type="slidenum">
              <a:rPr lang="en-US"/>
              <a:pPr>
                <a:defRPr/>
              </a:pPr>
              <a:t>‹#›</a:t>
            </a:fld>
            <a:endParaRPr lang="en-US"/>
          </a:p>
        </p:txBody>
      </p:sp>
    </p:spTree>
    <p:extLst>
      <p:ext uri="{BB962C8B-B14F-4D97-AF65-F5344CB8AC3E}">
        <p14:creationId xmlns:p14="http://schemas.microsoft.com/office/powerpoint/2010/main" xmlns="" val="18282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0BC37F12-0DDE-419D-909C-25C5219CD30B}" type="datetimeFigureOut">
              <a:rPr lang="en-US"/>
              <a:pPr>
                <a:defRPr/>
              </a:pPr>
              <a:t>5/8/2016</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2968A0E0-FEA9-4B69-9C3B-816671CFC4CE}" type="slidenum">
              <a:rPr lang="en-US"/>
              <a:pPr>
                <a:defRPr/>
              </a:pPr>
              <a:t>‹#›</a:t>
            </a:fld>
            <a:endParaRPr lang="en-US"/>
          </a:p>
        </p:txBody>
      </p:sp>
    </p:spTree>
    <p:extLst>
      <p:ext uri="{BB962C8B-B14F-4D97-AF65-F5344CB8AC3E}">
        <p14:creationId xmlns:p14="http://schemas.microsoft.com/office/powerpoint/2010/main" xmlns="" val="37500541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prstClr val="white"/>
                </a:solidFill>
              </a:defRPr>
            </a:lvl1pPr>
          </a:lstStyle>
          <a:p>
            <a:pPr>
              <a:defRPr/>
            </a:pPr>
            <a:fld id="{2F8FF00A-8FB4-4EA5-85B0-A439D23BEA2E}" type="datetimeFigureOut">
              <a:rPr lang="en-US"/>
              <a:pPr>
                <a:defRPr/>
              </a:pPr>
              <a:t>5/8/2016</a:t>
            </a:fld>
            <a:endParaRPr lang="en-US" dirty="0"/>
          </a:p>
        </p:txBody>
      </p:sp>
      <p:sp>
        <p:nvSpPr>
          <p:cNvPr id="8" name="Footer Placeholder 3"/>
          <p:cNvSpPr>
            <a:spLocks noGrp="1"/>
          </p:cNvSpPr>
          <p:nvPr>
            <p:ph type="ftr" sz="quarter" idx="16"/>
          </p:nvPr>
        </p:nvSpPr>
        <p:spPr/>
        <p:txBody>
          <a:bodyPr/>
          <a:lstStyle>
            <a:lvl1pPr>
              <a:defRPr>
                <a:solidFill>
                  <a:prstClr val="white"/>
                </a:solidFill>
              </a:defRPr>
            </a:lvl1pPr>
          </a:lstStyle>
          <a:p>
            <a:pPr>
              <a:defRPr/>
            </a:pPr>
            <a:endParaRPr lang="en-US"/>
          </a:p>
        </p:txBody>
      </p:sp>
      <p:sp>
        <p:nvSpPr>
          <p:cNvPr id="9" name="Slide Number Placeholder 4"/>
          <p:cNvSpPr>
            <a:spLocks noGrp="1"/>
          </p:cNvSpPr>
          <p:nvPr>
            <p:ph type="sldNum" sz="quarter" idx="17"/>
          </p:nvPr>
        </p:nvSpPr>
        <p:spPr/>
        <p:txBody>
          <a:bodyPr/>
          <a:lstStyle>
            <a:lvl1pPr>
              <a:defRPr>
                <a:solidFill>
                  <a:prstClr val="white"/>
                </a:solidFill>
              </a:defRPr>
            </a:lvl1pPr>
          </a:lstStyle>
          <a:p>
            <a:pPr>
              <a:defRPr/>
            </a:pPr>
            <a:fld id="{39FB1ED0-AEDA-42F2-8E45-3116ADE91AE9}" type="slidenum">
              <a:rPr lang="en-US"/>
              <a:pPr>
                <a:defRPr/>
              </a:pPr>
              <a:t>‹#›</a:t>
            </a:fld>
            <a:endParaRPr lang="en-US" dirty="0"/>
          </a:p>
        </p:txBody>
      </p:sp>
    </p:spTree>
    <p:extLst>
      <p:ext uri="{BB962C8B-B14F-4D97-AF65-F5344CB8AC3E}">
        <p14:creationId xmlns:p14="http://schemas.microsoft.com/office/powerpoint/2010/main" xmlns="" val="128402362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159A478F-4DAB-4A96-983E-1E64A23998AD}" type="datetimeFigureOut">
              <a:rPr lang="en-US"/>
              <a:pPr>
                <a:defRPr/>
              </a:pPr>
              <a:t>5/8/2016</a:t>
            </a:fld>
            <a:endParaRPr lang="en-US"/>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FCBFAD05-5C18-4CE1-8DD8-81E8890C459B}" type="slidenum">
              <a:rPr lang="en-US"/>
              <a:pPr>
                <a:defRPr/>
              </a:pPr>
              <a:t>‹#›</a:t>
            </a:fld>
            <a:endParaRPr lang="en-US"/>
          </a:p>
        </p:txBody>
      </p:sp>
    </p:spTree>
    <p:extLst>
      <p:ext uri="{BB962C8B-B14F-4D97-AF65-F5344CB8AC3E}">
        <p14:creationId xmlns:p14="http://schemas.microsoft.com/office/powerpoint/2010/main" xmlns="" val="15800021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prstClr val="white"/>
                </a:solidFill>
              </a:defRPr>
            </a:lvl1pPr>
          </a:lstStyle>
          <a:p>
            <a:pPr>
              <a:defRPr/>
            </a:pPr>
            <a:fld id="{22C0F3E1-74B9-4BCB-AF96-9F0E60CEEF39}" type="datetimeFigureOut">
              <a:rPr lang="en-US"/>
              <a:pPr>
                <a:defRPr/>
              </a:pPr>
              <a:t>5/8/2016</a:t>
            </a:fld>
            <a:endParaRPr lang="en-US" dirty="0"/>
          </a:p>
        </p:txBody>
      </p:sp>
      <p:sp>
        <p:nvSpPr>
          <p:cNvPr id="14" name="Footer Placeholder 3"/>
          <p:cNvSpPr>
            <a:spLocks noGrp="1"/>
          </p:cNvSpPr>
          <p:nvPr>
            <p:ph type="ftr" sz="quarter" idx="19"/>
          </p:nvPr>
        </p:nvSpPr>
        <p:spPr/>
        <p:txBody>
          <a:bodyPr/>
          <a:lstStyle>
            <a:lvl1pPr>
              <a:defRPr>
                <a:solidFill>
                  <a:prstClr val="white"/>
                </a:solidFill>
              </a:defRPr>
            </a:lvl1pPr>
          </a:lstStyle>
          <a:p>
            <a:pPr>
              <a:defRPr/>
            </a:pPr>
            <a:endParaRPr lang="en-US"/>
          </a:p>
        </p:txBody>
      </p:sp>
      <p:sp>
        <p:nvSpPr>
          <p:cNvPr id="15" name="Slide Number Placeholder 4"/>
          <p:cNvSpPr>
            <a:spLocks noGrp="1"/>
          </p:cNvSpPr>
          <p:nvPr>
            <p:ph type="sldNum" sz="quarter" idx="20"/>
          </p:nvPr>
        </p:nvSpPr>
        <p:spPr/>
        <p:txBody>
          <a:bodyPr/>
          <a:lstStyle>
            <a:lvl1pPr>
              <a:defRPr>
                <a:solidFill>
                  <a:prstClr val="white"/>
                </a:solidFill>
              </a:defRPr>
            </a:lvl1pPr>
          </a:lstStyle>
          <a:p>
            <a:pPr>
              <a:defRPr/>
            </a:pPr>
            <a:fld id="{403B057E-8ECD-47BC-B469-202F21125C9D}" type="slidenum">
              <a:rPr lang="en-US"/>
              <a:pPr>
                <a:defRPr/>
              </a:pPr>
              <a:t>‹#›</a:t>
            </a:fld>
            <a:endParaRPr lang="en-US" dirty="0"/>
          </a:p>
        </p:txBody>
      </p:sp>
    </p:spTree>
    <p:extLst>
      <p:ext uri="{BB962C8B-B14F-4D97-AF65-F5344CB8AC3E}">
        <p14:creationId xmlns:p14="http://schemas.microsoft.com/office/powerpoint/2010/main" xmlns="" val="1271494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E9C53119-2B52-4BF7-ABF6-5D90EA719E60}"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C2DD7649-55C6-478D-AEEB-8396BA2AD6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29452682"/>
      </p:ext>
    </p:extLst>
  </p:cSld>
  <p:clrMapOvr>
    <a:overrideClrMapping bg1="lt1" tx1="dk1" bg2="lt2" tx2="dk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511ABDD6-B432-4ED2-BE84-E297C71E6990}" type="datetimeFigureOut">
              <a:rPr lang="en-US"/>
              <a:pPr>
                <a:defRPr/>
              </a:pPr>
              <a:t>5/8/2016</a:t>
            </a:fld>
            <a:endParaRPr lang="en-US"/>
          </a:p>
        </p:txBody>
      </p:sp>
      <p:sp>
        <p:nvSpPr>
          <p:cNvPr id="15" name="Footer Placeholder 3"/>
          <p:cNvSpPr>
            <a:spLocks noGrp="1"/>
          </p:cNvSpPr>
          <p:nvPr>
            <p:ph type="ftr" sz="quarter" idx="20"/>
          </p:nvPr>
        </p:nvSpPr>
        <p:spPr/>
        <p:txBody>
          <a:bodyPr/>
          <a:lstStyle>
            <a:lvl1pPr>
              <a:defRPr/>
            </a:lvl1pPr>
          </a:lstStyle>
          <a:p>
            <a:pPr>
              <a:defRPr/>
            </a:pPr>
            <a:endParaRPr lang="en-US"/>
          </a:p>
        </p:txBody>
      </p:sp>
      <p:sp>
        <p:nvSpPr>
          <p:cNvPr id="16" name="Slide Number Placeholder 4"/>
          <p:cNvSpPr>
            <a:spLocks noGrp="1"/>
          </p:cNvSpPr>
          <p:nvPr>
            <p:ph type="sldNum" sz="quarter" idx="21"/>
          </p:nvPr>
        </p:nvSpPr>
        <p:spPr/>
        <p:txBody>
          <a:bodyPr/>
          <a:lstStyle>
            <a:lvl1pPr>
              <a:defRPr/>
            </a:lvl1pPr>
          </a:lstStyle>
          <a:p>
            <a:pPr>
              <a:defRPr/>
            </a:pPr>
            <a:fld id="{DD007A5C-14B9-4933-BF11-2B581A1E2FA7}" type="slidenum">
              <a:rPr lang="en-US"/>
              <a:pPr>
                <a:defRPr/>
              </a:pPr>
              <a:t>‹#›</a:t>
            </a:fld>
            <a:endParaRPr lang="en-US"/>
          </a:p>
        </p:txBody>
      </p:sp>
    </p:spTree>
    <p:extLst>
      <p:ext uri="{BB962C8B-B14F-4D97-AF65-F5344CB8AC3E}">
        <p14:creationId xmlns:p14="http://schemas.microsoft.com/office/powerpoint/2010/main" xmlns="" val="16179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83CC3C6-46CB-4386-8EC7-9A534DA2F447}" type="datetimeFigureOut">
              <a:rPr lang="en-US"/>
              <a:pPr>
                <a:defRPr/>
              </a:pPr>
              <a:t>5/8/2016</a:t>
            </a:fld>
            <a:endParaRPr lang="en-US"/>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DBB21C37-CDD4-4B0B-8654-92B8C7F7178D}" type="slidenum">
              <a:rPr lang="en-US"/>
              <a:pPr>
                <a:defRPr/>
              </a:pPr>
              <a:t>‹#›</a:t>
            </a:fld>
            <a:endParaRPr lang="en-US"/>
          </a:p>
        </p:txBody>
      </p:sp>
    </p:spTree>
    <p:extLst>
      <p:ext uri="{BB962C8B-B14F-4D97-AF65-F5344CB8AC3E}">
        <p14:creationId xmlns:p14="http://schemas.microsoft.com/office/powerpoint/2010/main" xmlns="" val="10230481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prstClr val="white"/>
                </a:solidFill>
              </a:defRPr>
            </a:lvl1pPr>
          </a:lstStyle>
          <a:p>
            <a:pPr>
              <a:defRPr/>
            </a:pPr>
            <a:fld id="{B9876E74-F493-41DB-82D4-7DB32F27F921}" type="datetimeFigureOut">
              <a:rPr lang="en-US"/>
              <a:pPr>
                <a:defRPr/>
              </a:pPr>
              <a:t>5/8/2016</a:t>
            </a:fld>
            <a:endParaRPr lang="en-US" dirty="0"/>
          </a:p>
        </p:txBody>
      </p:sp>
      <p:sp>
        <p:nvSpPr>
          <p:cNvPr id="16" name="Footer Placeholder 3"/>
          <p:cNvSpPr>
            <a:spLocks noGrp="1"/>
          </p:cNvSpPr>
          <p:nvPr>
            <p:ph type="ftr" sz="quarter" idx="20"/>
          </p:nvPr>
        </p:nvSpPr>
        <p:spPr/>
        <p:txBody>
          <a:bodyPr/>
          <a:lstStyle>
            <a:lvl1pPr>
              <a:defRPr>
                <a:solidFill>
                  <a:prstClr val="white"/>
                </a:solidFill>
              </a:defRPr>
            </a:lvl1pPr>
          </a:lstStyle>
          <a:p>
            <a:pPr>
              <a:defRPr/>
            </a:pPr>
            <a:endParaRPr lang="en-US"/>
          </a:p>
        </p:txBody>
      </p:sp>
      <p:sp>
        <p:nvSpPr>
          <p:cNvPr id="17" name="Slide Number Placeholder 4"/>
          <p:cNvSpPr>
            <a:spLocks noGrp="1"/>
          </p:cNvSpPr>
          <p:nvPr>
            <p:ph type="sldNum" sz="quarter" idx="21"/>
          </p:nvPr>
        </p:nvSpPr>
        <p:spPr/>
        <p:txBody>
          <a:bodyPr/>
          <a:lstStyle>
            <a:lvl1pPr>
              <a:defRPr>
                <a:solidFill>
                  <a:prstClr val="white"/>
                </a:solidFill>
              </a:defRPr>
            </a:lvl1pPr>
          </a:lstStyle>
          <a:p>
            <a:pPr>
              <a:defRPr/>
            </a:pPr>
            <a:fld id="{E576BE8F-8129-481B-A75C-F382409CE897}" type="slidenum">
              <a:rPr lang="en-US"/>
              <a:pPr>
                <a:defRPr/>
              </a:pPr>
              <a:t>‹#›</a:t>
            </a:fld>
            <a:endParaRPr lang="en-US" dirty="0"/>
          </a:p>
        </p:txBody>
      </p:sp>
    </p:spTree>
    <p:extLst>
      <p:ext uri="{BB962C8B-B14F-4D97-AF65-F5344CB8AC3E}">
        <p14:creationId xmlns:p14="http://schemas.microsoft.com/office/powerpoint/2010/main" xmlns="" val="1337874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F751245C-31B4-4922-9C6E-90C3424367A1}" type="datetimeFigureOut">
              <a:rPr lang="en-US"/>
              <a:pPr>
                <a:defRPr/>
              </a:pPr>
              <a:t>5/8/2016</a:t>
            </a:fld>
            <a:endParaRPr lang="en-US"/>
          </a:p>
        </p:txBody>
      </p:sp>
      <p:sp>
        <p:nvSpPr>
          <p:cNvPr id="12" name="Footer Placeholder 3"/>
          <p:cNvSpPr>
            <a:spLocks noGrp="1"/>
          </p:cNvSpPr>
          <p:nvPr>
            <p:ph type="ftr" sz="quarter" idx="18"/>
          </p:nvPr>
        </p:nvSpPr>
        <p:spPr/>
        <p:txBody>
          <a:bodyPr/>
          <a:lstStyle>
            <a:lvl1pPr>
              <a:defRPr/>
            </a:lvl1pPr>
          </a:lstStyle>
          <a:p>
            <a:pPr>
              <a:defRPr/>
            </a:pPr>
            <a:endParaRPr lang="en-US"/>
          </a:p>
        </p:txBody>
      </p:sp>
      <p:sp>
        <p:nvSpPr>
          <p:cNvPr id="13" name="Slide Number Placeholder 4"/>
          <p:cNvSpPr>
            <a:spLocks noGrp="1"/>
          </p:cNvSpPr>
          <p:nvPr>
            <p:ph type="sldNum" sz="quarter" idx="19"/>
          </p:nvPr>
        </p:nvSpPr>
        <p:spPr/>
        <p:txBody>
          <a:bodyPr/>
          <a:lstStyle>
            <a:lvl1pPr>
              <a:defRPr/>
            </a:lvl1pPr>
          </a:lstStyle>
          <a:p>
            <a:pPr>
              <a:defRPr/>
            </a:pPr>
            <a:fld id="{503EDF2C-68DC-4C8E-804A-9FEE17996C9A}" type="slidenum">
              <a:rPr lang="en-US"/>
              <a:pPr>
                <a:defRPr/>
              </a:pPr>
              <a:t>‹#›</a:t>
            </a:fld>
            <a:endParaRPr lang="en-US"/>
          </a:p>
        </p:txBody>
      </p:sp>
    </p:spTree>
    <p:extLst>
      <p:ext uri="{BB962C8B-B14F-4D97-AF65-F5344CB8AC3E}">
        <p14:creationId xmlns:p14="http://schemas.microsoft.com/office/powerpoint/2010/main" xmlns="" val="17277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18E7F39A-A06E-4D21-8128-74F9FE1C54CB}" type="datetimeFigureOut">
              <a:rPr lang="en-US"/>
              <a:pPr>
                <a:defRPr/>
              </a:pPr>
              <a:t>5/8/2016</a:t>
            </a:fld>
            <a:endParaRPr lang="en-US"/>
          </a:p>
        </p:txBody>
      </p:sp>
      <p:sp>
        <p:nvSpPr>
          <p:cNvPr id="12" name="Footer Placeholder 4"/>
          <p:cNvSpPr>
            <a:spLocks noGrp="1"/>
          </p:cNvSpPr>
          <p:nvPr>
            <p:ph type="ftr" sz="quarter" idx="19"/>
          </p:nvPr>
        </p:nvSpPr>
        <p:spPr/>
        <p:txBody>
          <a:bodyPr/>
          <a:lstStyle>
            <a:lvl1pPr>
              <a:defRPr/>
            </a:lvl1pPr>
          </a:lstStyle>
          <a:p>
            <a:pPr>
              <a:defRPr/>
            </a:pPr>
            <a:endParaRPr lang="en-US"/>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3B37DD82-AAE9-461C-B34A-BC9BCE56A23D}" type="slidenum">
              <a:rPr lang="en-US"/>
              <a:pPr>
                <a:defRPr/>
              </a:pPr>
              <a:t>‹#›</a:t>
            </a:fld>
            <a:endParaRPr lang="en-US"/>
          </a:p>
        </p:txBody>
      </p:sp>
    </p:spTree>
    <p:extLst>
      <p:ext uri="{BB962C8B-B14F-4D97-AF65-F5344CB8AC3E}">
        <p14:creationId xmlns:p14="http://schemas.microsoft.com/office/powerpoint/2010/main" xmlns="" val="29822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E151C3C1-E22E-4230-AEE0-5A4A9BB600CA}" type="datetimeFigureOut">
              <a:rPr lang="en-US"/>
              <a:pPr>
                <a:defRPr/>
              </a:pPr>
              <a:t>5/8/2016</a:t>
            </a:fld>
            <a:endParaRPr lang="en-US"/>
          </a:p>
        </p:txBody>
      </p:sp>
      <p:sp>
        <p:nvSpPr>
          <p:cNvPr id="15" name="Footer Placeholder 3"/>
          <p:cNvSpPr>
            <a:spLocks noGrp="1"/>
          </p:cNvSpPr>
          <p:nvPr>
            <p:ph type="ftr" sz="quarter" idx="32"/>
          </p:nvPr>
        </p:nvSpPr>
        <p:spPr/>
        <p:txBody>
          <a:bodyPr/>
          <a:lstStyle>
            <a:lvl1pPr>
              <a:defRPr/>
            </a:lvl1pPr>
          </a:lstStyle>
          <a:p>
            <a:pPr>
              <a:defRPr/>
            </a:pPr>
            <a:endParaRPr lang="en-US"/>
          </a:p>
        </p:txBody>
      </p:sp>
      <p:sp>
        <p:nvSpPr>
          <p:cNvPr id="16" name="Slide Number Placeholder 4"/>
          <p:cNvSpPr>
            <a:spLocks noGrp="1"/>
          </p:cNvSpPr>
          <p:nvPr>
            <p:ph type="sldNum" sz="quarter" idx="33"/>
          </p:nvPr>
        </p:nvSpPr>
        <p:spPr/>
        <p:txBody>
          <a:bodyPr/>
          <a:lstStyle>
            <a:lvl1pPr>
              <a:defRPr/>
            </a:lvl1pPr>
          </a:lstStyle>
          <a:p>
            <a:pPr>
              <a:defRPr/>
            </a:pPr>
            <a:fld id="{38420368-083A-4A4B-A5B2-C004849A94A4}" type="slidenum">
              <a:rPr lang="en-US"/>
              <a:pPr>
                <a:defRPr/>
              </a:pPr>
              <a:t>‹#›</a:t>
            </a:fld>
            <a:endParaRPr lang="en-US"/>
          </a:p>
        </p:txBody>
      </p:sp>
    </p:spTree>
    <p:extLst>
      <p:ext uri="{BB962C8B-B14F-4D97-AF65-F5344CB8AC3E}">
        <p14:creationId xmlns:p14="http://schemas.microsoft.com/office/powerpoint/2010/main" xmlns="" val="2842812660"/>
      </p:ext>
    </p:extLst>
  </p:cSld>
  <p:clrMapOvr>
    <a:overrideClrMapping bg1="lt1" tx1="dk1" bg2="lt2" tx2="dk2" accent1="accent1" accent2="accent2" accent3="accent3" accent4="accent4" accent5="accent5" accent6="accent6" hlink="hlink" folHlink="folHlink"/>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F906455B-41E5-46E1-8D9A-9AFC08E2C3FE}" type="datetimeFigureOut">
              <a:rPr lang="en-US"/>
              <a:pPr>
                <a:defRPr/>
              </a:pPr>
              <a:t>5/8/2016</a:t>
            </a:fld>
            <a:endParaRPr lang="en-US"/>
          </a:p>
        </p:txBody>
      </p:sp>
      <p:sp>
        <p:nvSpPr>
          <p:cNvPr id="15" name="Footer Placeholder 4"/>
          <p:cNvSpPr>
            <a:spLocks noGrp="1"/>
          </p:cNvSpPr>
          <p:nvPr>
            <p:ph type="ftr" sz="quarter" idx="33"/>
          </p:nvPr>
        </p:nvSpPr>
        <p:spPr/>
        <p:txBody>
          <a:bodyPr/>
          <a:lstStyle>
            <a:lvl1pPr>
              <a:defRPr/>
            </a:lvl1pPr>
          </a:lstStyle>
          <a:p>
            <a:pPr>
              <a:defRPr/>
            </a:pPr>
            <a:endParaRPr lang="en-US"/>
          </a:p>
        </p:txBody>
      </p:sp>
      <p:sp>
        <p:nvSpPr>
          <p:cNvPr id="16" name="Slide Number Placeholder 5"/>
          <p:cNvSpPr>
            <a:spLocks noGrp="1"/>
          </p:cNvSpPr>
          <p:nvPr>
            <p:ph type="sldNum" sz="quarter" idx="34"/>
          </p:nvPr>
        </p:nvSpPr>
        <p:spPr/>
        <p:txBody>
          <a:bodyPr/>
          <a:lstStyle>
            <a:lvl1pPr>
              <a:defRPr/>
            </a:lvl1pPr>
          </a:lstStyle>
          <a:p>
            <a:pPr>
              <a:defRPr/>
            </a:pPr>
            <a:fld id="{D04D609E-6B2E-4D24-9B79-B5D1BBD5F40C}" type="slidenum">
              <a:rPr lang="en-US"/>
              <a:pPr>
                <a:defRPr/>
              </a:pPr>
              <a:t>‹#›</a:t>
            </a:fld>
            <a:endParaRPr lang="en-US"/>
          </a:p>
        </p:txBody>
      </p:sp>
    </p:spTree>
    <p:extLst>
      <p:ext uri="{BB962C8B-B14F-4D97-AF65-F5344CB8AC3E}">
        <p14:creationId xmlns:p14="http://schemas.microsoft.com/office/powerpoint/2010/main" xmlns="" val="314367571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prstClr val="white"/>
                </a:solidFill>
              </a:defRPr>
            </a:lvl1pPr>
          </a:lstStyle>
          <a:p>
            <a:pPr>
              <a:defRPr/>
            </a:pPr>
            <a:fld id="{1DFC2D9B-62EC-46ED-873A-0C8252DD6EFD}" type="datetimeFigureOut">
              <a:rPr lang="en-US"/>
              <a:pPr>
                <a:defRPr/>
              </a:pPr>
              <a:t>5/8/2016</a:t>
            </a:fld>
            <a:endParaRPr lang="en-US" dirty="0"/>
          </a:p>
        </p:txBody>
      </p:sp>
      <p:sp>
        <p:nvSpPr>
          <p:cNvPr id="16" name="Footer Placeholder 3"/>
          <p:cNvSpPr>
            <a:spLocks noGrp="1"/>
          </p:cNvSpPr>
          <p:nvPr>
            <p:ph type="ftr" sz="quarter" idx="35"/>
          </p:nvPr>
        </p:nvSpPr>
        <p:spPr/>
        <p:txBody>
          <a:bodyPr/>
          <a:lstStyle>
            <a:lvl1pPr>
              <a:defRPr>
                <a:solidFill>
                  <a:prstClr val="white"/>
                </a:solidFill>
              </a:defRPr>
            </a:lvl1pPr>
          </a:lstStyle>
          <a:p>
            <a:pPr>
              <a:defRPr/>
            </a:pPr>
            <a:endParaRPr lang="en-US"/>
          </a:p>
        </p:txBody>
      </p:sp>
      <p:sp>
        <p:nvSpPr>
          <p:cNvPr id="17" name="Slide Number Placeholder 4"/>
          <p:cNvSpPr>
            <a:spLocks noGrp="1"/>
          </p:cNvSpPr>
          <p:nvPr>
            <p:ph type="sldNum" sz="quarter" idx="36"/>
          </p:nvPr>
        </p:nvSpPr>
        <p:spPr/>
        <p:txBody>
          <a:bodyPr/>
          <a:lstStyle>
            <a:lvl1pPr>
              <a:defRPr>
                <a:solidFill>
                  <a:prstClr val="white"/>
                </a:solidFill>
              </a:defRPr>
            </a:lvl1pPr>
          </a:lstStyle>
          <a:p>
            <a:pPr>
              <a:defRPr/>
            </a:pPr>
            <a:fld id="{A85AA2C4-286C-4FD1-B2D5-D52D5FFE4066}" type="slidenum">
              <a:rPr lang="en-US"/>
              <a:pPr>
                <a:defRPr/>
              </a:pPr>
              <a:t>‹#›</a:t>
            </a:fld>
            <a:endParaRPr lang="en-US" dirty="0"/>
          </a:p>
        </p:txBody>
      </p:sp>
    </p:spTree>
    <p:extLst>
      <p:ext uri="{BB962C8B-B14F-4D97-AF65-F5344CB8AC3E}">
        <p14:creationId xmlns:p14="http://schemas.microsoft.com/office/powerpoint/2010/main" xmlns="" val="28891148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BA827D23-5C65-4E03-9BAD-E6D6612E5657}" type="datetimeFigureOut">
              <a:rPr lang="en-US"/>
              <a:pPr>
                <a:defRPr/>
              </a:pPr>
              <a:t>5/8/2016</a:t>
            </a:fld>
            <a:endParaRPr lang="en-US"/>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307AEAD6-8C1C-4831-AE4A-609DBDB7E703}" type="slidenum">
              <a:rPr lang="en-US"/>
              <a:pPr>
                <a:defRPr/>
              </a:pPr>
              <a:t>‹#›</a:t>
            </a:fld>
            <a:endParaRPr lang="en-US"/>
          </a:p>
        </p:txBody>
      </p:sp>
    </p:spTree>
    <p:extLst>
      <p:ext uri="{BB962C8B-B14F-4D97-AF65-F5344CB8AC3E}">
        <p14:creationId xmlns:p14="http://schemas.microsoft.com/office/powerpoint/2010/main" xmlns="" val="3934297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68931B30-58EF-43E5-BF2B-17B8E8B341E3}" type="datetimeFigureOut">
              <a:rPr lang="en-US"/>
              <a:pPr>
                <a:defRPr/>
              </a:pPr>
              <a:t>5/8/2016</a:t>
            </a:fld>
            <a:endParaRPr lang="en-US"/>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45168B95-7A0E-45FC-9C80-7F5BA81D3241}" type="slidenum">
              <a:rPr lang="en-US"/>
              <a:pPr>
                <a:defRPr/>
              </a:pPr>
              <a:t>‹#›</a:t>
            </a:fld>
            <a:endParaRPr lang="en-US"/>
          </a:p>
        </p:txBody>
      </p:sp>
    </p:spTree>
    <p:extLst>
      <p:ext uri="{BB962C8B-B14F-4D97-AF65-F5344CB8AC3E}">
        <p14:creationId xmlns:p14="http://schemas.microsoft.com/office/powerpoint/2010/main" xmlns="" val="1932380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CCE38E2C-B327-4FF8-85D8-089562832894}"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CF2AE6A8-B6CE-4124-83CF-AD6436418F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0303153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7EAC76EE-15C7-44B6-B527-9E4BE3CF55D0}" type="datetimeFigureOut">
              <a:rPr lang="en-US"/>
              <a:pPr>
                <a:defRPr/>
              </a:pPr>
              <a:t>5/8/2016</a:t>
            </a:fld>
            <a:endParaRPr lang="en-US"/>
          </a:p>
        </p:txBody>
      </p:sp>
      <p:sp>
        <p:nvSpPr>
          <p:cNvPr id="8" name="Footer Placeholder 4"/>
          <p:cNvSpPr>
            <a:spLocks noGrp="1"/>
          </p:cNvSpPr>
          <p:nvPr>
            <p:ph type="ftr" sz="quarter" idx="32"/>
          </p:nvPr>
        </p:nvSpPr>
        <p:spPr/>
        <p:txBody>
          <a:bodyPr/>
          <a:lstStyle>
            <a:lvl1pPr>
              <a:defRPr/>
            </a:lvl1pPr>
          </a:lstStyle>
          <a:p>
            <a:pPr>
              <a:defRPr/>
            </a:pPr>
            <a:endParaRPr lang="en-US"/>
          </a:p>
        </p:txBody>
      </p:sp>
      <p:sp>
        <p:nvSpPr>
          <p:cNvPr id="9" name="Slide Number Placeholder 5"/>
          <p:cNvSpPr>
            <a:spLocks noGrp="1"/>
          </p:cNvSpPr>
          <p:nvPr>
            <p:ph type="sldNum" sz="quarter" idx="33"/>
          </p:nvPr>
        </p:nvSpPr>
        <p:spPr/>
        <p:txBody>
          <a:bodyPr/>
          <a:lstStyle>
            <a:lvl1pPr>
              <a:defRPr/>
            </a:lvl1pPr>
          </a:lstStyle>
          <a:p>
            <a:pPr>
              <a:defRPr/>
            </a:pPr>
            <a:fld id="{2E8AD117-FA1F-47A8-BD9B-2E37F76EB20D}" type="slidenum">
              <a:rPr lang="en-US"/>
              <a:pPr>
                <a:defRPr/>
              </a:pPr>
              <a:t>‹#›</a:t>
            </a:fld>
            <a:endParaRPr lang="en-US"/>
          </a:p>
        </p:txBody>
      </p:sp>
    </p:spTree>
    <p:extLst>
      <p:ext uri="{BB962C8B-B14F-4D97-AF65-F5344CB8AC3E}">
        <p14:creationId xmlns:p14="http://schemas.microsoft.com/office/powerpoint/2010/main" xmlns="" val="10780147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A092C43E-7A4C-42D2-90F0-C50A48949525}" type="datetimeFigureOut">
              <a:rPr lang="en-US"/>
              <a:pPr>
                <a:defRPr/>
              </a:pPr>
              <a:t>5/8/2016</a:t>
            </a:fld>
            <a:endParaRPr lang="en-US"/>
          </a:p>
        </p:txBody>
      </p:sp>
      <p:sp>
        <p:nvSpPr>
          <p:cNvPr id="30" name="Footer Placeholder 7"/>
          <p:cNvSpPr>
            <a:spLocks noGrp="1"/>
          </p:cNvSpPr>
          <p:nvPr>
            <p:ph type="ftr" sz="quarter" idx="34"/>
          </p:nvPr>
        </p:nvSpPr>
        <p:spPr/>
        <p:txBody>
          <a:bodyPr/>
          <a:lstStyle>
            <a:lvl1pPr>
              <a:defRPr/>
            </a:lvl1pPr>
          </a:lstStyle>
          <a:p>
            <a:pPr>
              <a:defRPr/>
            </a:pPr>
            <a:endParaRPr lang="en-US"/>
          </a:p>
        </p:txBody>
      </p:sp>
      <p:sp>
        <p:nvSpPr>
          <p:cNvPr id="31" name="Slide Number Placeholder 8"/>
          <p:cNvSpPr>
            <a:spLocks noGrp="1"/>
          </p:cNvSpPr>
          <p:nvPr>
            <p:ph type="sldNum" sz="quarter" idx="35"/>
          </p:nvPr>
        </p:nvSpPr>
        <p:spPr/>
        <p:txBody>
          <a:bodyPr/>
          <a:lstStyle>
            <a:lvl1pPr>
              <a:defRPr/>
            </a:lvl1pPr>
          </a:lstStyle>
          <a:p>
            <a:pPr>
              <a:defRPr/>
            </a:pPr>
            <a:fld id="{1B1D5E46-4C98-445B-BA63-1EBB7B5EA131}" type="slidenum">
              <a:rPr lang="en-US"/>
              <a:pPr>
                <a:defRPr/>
              </a:pPr>
              <a:t>‹#›</a:t>
            </a:fld>
            <a:endParaRPr lang="en-US"/>
          </a:p>
        </p:txBody>
      </p:sp>
    </p:spTree>
    <p:extLst>
      <p:ext uri="{BB962C8B-B14F-4D97-AF65-F5344CB8AC3E}">
        <p14:creationId xmlns:p14="http://schemas.microsoft.com/office/powerpoint/2010/main" xmlns="" val="20997490"/>
      </p:ext>
    </p:extLst>
  </p:cSld>
  <p:clrMapOvr>
    <a:overrideClrMapping bg1="lt1" tx1="dk1" bg2="lt2" tx2="dk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43C508C1-178C-4948-8229-38C6CD12A4B4}" type="datetimeFigureOut">
              <a:rPr lang="en-US"/>
              <a:pPr>
                <a:defRPr/>
              </a:pPr>
              <a:t>5/8/2016</a:t>
            </a:fld>
            <a:endParaRPr lang="en-US"/>
          </a:p>
        </p:txBody>
      </p:sp>
      <p:sp>
        <p:nvSpPr>
          <p:cNvPr id="27" name="Footer Placeholder 7"/>
          <p:cNvSpPr>
            <a:spLocks noGrp="1"/>
          </p:cNvSpPr>
          <p:nvPr>
            <p:ph type="ftr" sz="quarter" idx="34"/>
          </p:nvPr>
        </p:nvSpPr>
        <p:spPr/>
        <p:txBody>
          <a:bodyPr/>
          <a:lstStyle>
            <a:lvl1pPr>
              <a:defRPr/>
            </a:lvl1pPr>
          </a:lstStyle>
          <a:p>
            <a:pPr>
              <a:defRPr/>
            </a:pPr>
            <a:endParaRPr lang="en-US"/>
          </a:p>
        </p:txBody>
      </p:sp>
      <p:sp>
        <p:nvSpPr>
          <p:cNvPr id="28" name="Slide Number Placeholder 8"/>
          <p:cNvSpPr>
            <a:spLocks noGrp="1"/>
          </p:cNvSpPr>
          <p:nvPr>
            <p:ph type="sldNum" sz="quarter" idx="35"/>
          </p:nvPr>
        </p:nvSpPr>
        <p:spPr/>
        <p:txBody>
          <a:bodyPr/>
          <a:lstStyle>
            <a:lvl1pPr>
              <a:defRPr/>
            </a:lvl1pPr>
          </a:lstStyle>
          <a:p>
            <a:pPr>
              <a:defRPr/>
            </a:pPr>
            <a:fld id="{6B81F274-340B-4531-8A1E-15F50A22F5AD}" type="slidenum">
              <a:rPr lang="en-US"/>
              <a:pPr>
                <a:defRPr/>
              </a:pPr>
              <a:t>‹#›</a:t>
            </a:fld>
            <a:endParaRPr lang="en-US"/>
          </a:p>
        </p:txBody>
      </p:sp>
    </p:spTree>
    <p:extLst>
      <p:ext uri="{BB962C8B-B14F-4D97-AF65-F5344CB8AC3E}">
        <p14:creationId xmlns:p14="http://schemas.microsoft.com/office/powerpoint/2010/main" xmlns="" val="7523371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prstClr val="white"/>
                </a:solidFill>
              </a:defRPr>
            </a:lvl1pPr>
          </a:lstStyle>
          <a:p>
            <a:pPr>
              <a:defRPr/>
            </a:pPr>
            <a:fld id="{29721D80-2397-4CC5-8BB9-4C84529C4515}" type="datetimeFigureOut">
              <a:rPr lang="en-US"/>
              <a:pPr>
                <a:defRPr/>
              </a:pPr>
              <a:t>5/8/2016</a:t>
            </a:fld>
            <a:endParaRPr lang="en-US" dirty="0"/>
          </a:p>
        </p:txBody>
      </p:sp>
      <p:sp>
        <p:nvSpPr>
          <p:cNvPr id="11" name="Footer Placeholder 3"/>
          <p:cNvSpPr>
            <a:spLocks noGrp="1"/>
          </p:cNvSpPr>
          <p:nvPr>
            <p:ph type="ftr" sz="quarter" idx="33"/>
          </p:nvPr>
        </p:nvSpPr>
        <p:spPr/>
        <p:txBody>
          <a:bodyPr/>
          <a:lstStyle>
            <a:lvl1pPr>
              <a:defRPr>
                <a:solidFill>
                  <a:prstClr val="white"/>
                </a:solidFill>
              </a:defRPr>
            </a:lvl1pPr>
          </a:lstStyle>
          <a:p>
            <a:pPr>
              <a:defRPr/>
            </a:pPr>
            <a:endParaRPr lang="en-US"/>
          </a:p>
        </p:txBody>
      </p:sp>
      <p:sp>
        <p:nvSpPr>
          <p:cNvPr id="12" name="Slide Number Placeholder 4"/>
          <p:cNvSpPr>
            <a:spLocks noGrp="1"/>
          </p:cNvSpPr>
          <p:nvPr>
            <p:ph type="sldNum" sz="quarter" idx="34"/>
          </p:nvPr>
        </p:nvSpPr>
        <p:spPr/>
        <p:txBody>
          <a:bodyPr/>
          <a:lstStyle>
            <a:lvl1pPr>
              <a:defRPr>
                <a:solidFill>
                  <a:prstClr val="white"/>
                </a:solidFill>
              </a:defRPr>
            </a:lvl1pPr>
          </a:lstStyle>
          <a:p>
            <a:pPr>
              <a:defRPr/>
            </a:pPr>
            <a:fld id="{FCBB5296-DE5B-4F5A-AD43-67D4943CADEC}" type="slidenum">
              <a:rPr lang="en-US"/>
              <a:pPr>
                <a:defRPr/>
              </a:pPr>
              <a:t>‹#›</a:t>
            </a:fld>
            <a:endParaRPr lang="en-US" dirty="0"/>
          </a:p>
        </p:txBody>
      </p:sp>
    </p:spTree>
    <p:extLst>
      <p:ext uri="{BB962C8B-B14F-4D97-AF65-F5344CB8AC3E}">
        <p14:creationId xmlns:p14="http://schemas.microsoft.com/office/powerpoint/2010/main" xmlns="" val="48635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prstClr val="white"/>
                </a:solidFill>
              </a:defRPr>
            </a:lvl1pPr>
          </a:lstStyle>
          <a:p>
            <a:pPr>
              <a:defRPr/>
            </a:pPr>
            <a:fld id="{8DBAD9CF-4D52-484F-B0A9-409C3A9E2DB6}" type="datetimeFigureOut">
              <a:rPr lang="en-US"/>
              <a:pPr>
                <a:defRPr/>
              </a:pPr>
              <a:t>5/8/2016</a:t>
            </a:fld>
            <a:endParaRPr lang="en-US" dirty="0"/>
          </a:p>
        </p:txBody>
      </p:sp>
      <p:sp>
        <p:nvSpPr>
          <p:cNvPr id="9" name="Footer Placeholder 3"/>
          <p:cNvSpPr>
            <a:spLocks noGrp="1"/>
          </p:cNvSpPr>
          <p:nvPr userDrawn="1">
            <p:ph type="ftr" sz="quarter" idx="17"/>
          </p:nvPr>
        </p:nvSpPr>
        <p:spPr/>
        <p:txBody>
          <a:bodyPr/>
          <a:lstStyle>
            <a:lvl1pPr>
              <a:defRPr>
                <a:solidFill>
                  <a:prstClr val="white"/>
                </a:solidFill>
              </a:defRPr>
            </a:lvl1pPr>
          </a:lstStyle>
          <a:p>
            <a:pPr>
              <a:defRPr/>
            </a:pPr>
            <a:endParaRPr lang="en-US"/>
          </a:p>
        </p:txBody>
      </p:sp>
      <p:sp>
        <p:nvSpPr>
          <p:cNvPr id="10" name="Slide Number Placeholder 4"/>
          <p:cNvSpPr>
            <a:spLocks noGrp="1"/>
          </p:cNvSpPr>
          <p:nvPr userDrawn="1">
            <p:ph type="sldNum" sz="quarter" idx="18"/>
          </p:nvPr>
        </p:nvSpPr>
        <p:spPr/>
        <p:txBody>
          <a:bodyPr/>
          <a:lstStyle>
            <a:lvl1pPr>
              <a:defRPr>
                <a:solidFill>
                  <a:prstClr val="white"/>
                </a:solidFill>
              </a:defRPr>
            </a:lvl1pPr>
          </a:lstStyle>
          <a:p>
            <a:pPr>
              <a:defRPr/>
            </a:pPr>
            <a:fld id="{D0EBB949-F3F6-4756-BCE4-CEBC3A368C32}" type="slidenum">
              <a:rPr lang="en-US"/>
              <a:pPr>
                <a:defRPr/>
              </a:pPr>
              <a:t>‹#›</a:t>
            </a:fld>
            <a:endParaRPr lang="en-US" dirty="0"/>
          </a:p>
        </p:txBody>
      </p:sp>
    </p:spTree>
    <p:extLst>
      <p:ext uri="{BB962C8B-B14F-4D97-AF65-F5344CB8AC3E}">
        <p14:creationId xmlns:p14="http://schemas.microsoft.com/office/powerpoint/2010/main" xmlns="" val="20640489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prstClr val="white"/>
                </a:solidFill>
              </a:defRPr>
            </a:lvl1pPr>
          </a:lstStyle>
          <a:p>
            <a:pPr>
              <a:defRPr/>
            </a:pPr>
            <a:fld id="{F6F1F42B-BC89-4D43-9935-F11B5D1A4470}" type="datetimeFigureOut">
              <a:rPr lang="en-US"/>
              <a:pPr>
                <a:defRPr/>
              </a:pPr>
              <a:t>5/8/2016</a:t>
            </a:fld>
            <a:endParaRPr lang="en-US" dirty="0"/>
          </a:p>
        </p:txBody>
      </p:sp>
      <p:sp>
        <p:nvSpPr>
          <p:cNvPr id="9" name="Footer Placeholder 3"/>
          <p:cNvSpPr>
            <a:spLocks noGrp="1"/>
          </p:cNvSpPr>
          <p:nvPr>
            <p:ph type="ftr" sz="quarter" idx="16"/>
          </p:nvPr>
        </p:nvSpPr>
        <p:spPr/>
        <p:txBody>
          <a:bodyPr/>
          <a:lstStyle>
            <a:lvl1pPr>
              <a:defRPr>
                <a:solidFill>
                  <a:prstClr val="white"/>
                </a:solidFill>
              </a:defRPr>
            </a:lvl1pPr>
          </a:lstStyle>
          <a:p>
            <a:pPr>
              <a:defRPr/>
            </a:pPr>
            <a:endParaRPr lang="en-US"/>
          </a:p>
        </p:txBody>
      </p:sp>
      <p:sp>
        <p:nvSpPr>
          <p:cNvPr id="11" name="Slide Number Placeholder 4"/>
          <p:cNvSpPr>
            <a:spLocks noGrp="1"/>
          </p:cNvSpPr>
          <p:nvPr>
            <p:ph type="sldNum" sz="quarter" idx="17"/>
          </p:nvPr>
        </p:nvSpPr>
        <p:spPr/>
        <p:txBody>
          <a:bodyPr/>
          <a:lstStyle>
            <a:lvl1pPr>
              <a:defRPr>
                <a:solidFill>
                  <a:prstClr val="white"/>
                </a:solidFill>
              </a:defRPr>
            </a:lvl1pPr>
          </a:lstStyle>
          <a:p>
            <a:pPr>
              <a:defRPr/>
            </a:pPr>
            <a:fld id="{D243844D-DD4D-4F2A-AC62-5D515B473714}" type="slidenum">
              <a:rPr lang="en-US"/>
              <a:pPr>
                <a:defRPr/>
              </a:pPr>
              <a:t>‹#›</a:t>
            </a:fld>
            <a:endParaRPr lang="en-US" dirty="0"/>
          </a:p>
        </p:txBody>
      </p:sp>
    </p:spTree>
    <p:extLst>
      <p:ext uri="{BB962C8B-B14F-4D97-AF65-F5344CB8AC3E}">
        <p14:creationId xmlns:p14="http://schemas.microsoft.com/office/powerpoint/2010/main" xmlns="" val="56176575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51017281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92A464B3-343D-412C-86F3-0E3A6FDD58CE}" type="datetimeFigureOut">
              <a:rPr lang="en-US"/>
              <a:pPr>
                <a:defRPr/>
              </a:pPr>
              <a:t>5/8/2016</a:t>
            </a:fld>
            <a:endParaRPr lang="en-US"/>
          </a:p>
        </p:txBody>
      </p:sp>
      <p:sp>
        <p:nvSpPr>
          <p:cNvPr id="5" name="Footer Placeholder 4"/>
          <p:cNvSpPr>
            <a:spLocks noGrp="1"/>
          </p:cNvSpPr>
          <p:nvPr>
            <p:ph type="ftr" sz="quarter" idx="16"/>
          </p:nvPr>
        </p:nvSpPr>
        <p:spPr/>
        <p:txBody>
          <a:bodyPr/>
          <a:lstStyle>
            <a:lvl1pPr>
              <a:defRPr/>
            </a:lvl1pPr>
          </a:lstStyle>
          <a:p>
            <a:pPr>
              <a:defRPr/>
            </a:pPr>
            <a:endParaRPr lang="en-US"/>
          </a:p>
        </p:txBody>
      </p:sp>
      <p:sp>
        <p:nvSpPr>
          <p:cNvPr id="6" name="Slide Number Placeholder 5"/>
          <p:cNvSpPr>
            <a:spLocks noGrp="1"/>
          </p:cNvSpPr>
          <p:nvPr>
            <p:ph type="sldNum" sz="quarter" idx="17"/>
          </p:nvPr>
        </p:nvSpPr>
        <p:spPr/>
        <p:txBody>
          <a:bodyPr/>
          <a:lstStyle>
            <a:lvl1pPr>
              <a:defRPr/>
            </a:lvl1pPr>
          </a:lstStyle>
          <a:p>
            <a:pPr>
              <a:defRPr/>
            </a:pPr>
            <a:fld id="{DCD9BDF9-8950-4F32-A284-C81EA00FFC1D}" type="slidenum">
              <a:rPr lang="en-US"/>
              <a:pPr>
                <a:defRPr/>
              </a:pPr>
              <a:t>‹#›</a:t>
            </a:fld>
            <a:endParaRPr lang="en-US"/>
          </a:p>
        </p:txBody>
      </p:sp>
    </p:spTree>
    <p:extLst>
      <p:ext uri="{BB962C8B-B14F-4D97-AF65-F5344CB8AC3E}">
        <p14:creationId xmlns:p14="http://schemas.microsoft.com/office/powerpoint/2010/main" xmlns="" val="8806877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88BEBB-C1DD-4DDB-87C4-A880CA05EFD8}" type="datetimeFigureOut">
              <a:rPr lang="en-US"/>
              <a:pPr>
                <a:defRPr/>
              </a:pPr>
              <a:t>5/8/2016</a:t>
            </a:fld>
            <a:endParaRPr lang="en-US"/>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0773BF12-722A-4ED9-878B-0F3911982124}" type="slidenum">
              <a:rPr lang="en-US"/>
              <a:pPr>
                <a:defRPr/>
              </a:pPr>
              <a:t>‹#›</a:t>
            </a:fld>
            <a:endParaRPr lang="en-US"/>
          </a:p>
        </p:txBody>
      </p:sp>
    </p:spTree>
    <p:extLst>
      <p:ext uri="{BB962C8B-B14F-4D97-AF65-F5344CB8AC3E}">
        <p14:creationId xmlns:p14="http://schemas.microsoft.com/office/powerpoint/2010/main" xmlns="" val="19326232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133616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AD42CDBC-99CE-414C-A732-B3D3332E5A87}"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58543766-6E06-49C5-914C-C6119027A5B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68550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7A5550-CCD4-425A-B78E-330C65553FBA}" type="datetimeFigureOut">
              <a:rPr lang="en-US"/>
              <a:pPr>
                <a:defRPr/>
              </a:pPr>
              <a:t>5/8/2016</a:t>
            </a:fld>
            <a:endParaRPr lang="en-US" dirty="0"/>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8D487424-032A-4429-A782-20F8EA17F613}" type="slidenum">
              <a:rPr lang="en-US"/>
              <a:pPr>
                <a:defRPr/>
              </a:pPr>
              <a:t>‹#›</a:t>
            </a:fld>
            <a:endParaRPr lang="en-US" dirty="0"/>
          </a:p>
        </p:txBody>
      </p:sp>
    </p:spTree>
    <p:extLst>
      <p:ext uri="{BB962C8B-B14F-4D97-AF65-F5344CB8AC3E}">
        <p14:creationId xmlns:p14="http://schemas.microsoft.com/office/powerpoint/2010/main" xmlns="" val="31539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FBC4249E-28FD-4BE1-9902-196C6D0D436A}" type="datetimeFigureOut">
              <a:rPr lang="en-US"/>
              <a:pPr>
                <a:defRPr/>
              </a:pPr>
              <a:t>5/8/2016</a:t>
            </a:fld>
            <a:endParaRPr lang="en-US" dirty="0"/>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7C1BBC66-8609-416A-AA6C-F0B043DFFEB6}" type="slidenum">
              <a:rPr lang="en-US"/>
              <a:pPr>
                <a:defRPr/>
              </a:pPr>
              <a:t>‹#›</a:t>
            </a:fld>
            <a:endParaRPr lang="en-US" dirty="0"/>
          </a:p>
        </p:txBody>
      </p:sp>
    </p:spTree>
    <p:extLst>
      <p:ext uri="{BB962C8B-B14F-4D97-AF65-F5344CB8AC3E}">
        <p14:creationId xmlns:p14="http://schemas.microsoft.com/office/powerpoint/2010/main" xmlns="" val="25231235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BC933362-C34E-40BB-8643-2787E0807877}" type="datetimeFigureOut">
              <a:rPr lang="en-US"/>
              <a:pPr>
                <a:defRPr/>
              </a:pPr>
              <a:t>5/8/2016</a:t>
            </a:fld>
            <a:endParaRPr lang="en-US" dirty="0"/>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F1AC7CB6-B768-414F-B214-0E118DD42BF9}" type="slidenum">
              <a:rPr lang="en-US"/>
              <a:pPr>
                <a:defRPr/>
              </a:pPr>
              <a:t>‹#›</a:t>
            </a:fld>
            <a:endParaRPr lang="en-US" dirty="0"/>
          </a:p>
        </p:txBody>
      </p:sp>
    </p:spTree>
    <p:extLst>
      <p:ext uri="{BB962C8B-B14F-4D97-AF65-F5344CB8AC3E}">
        <p14:creationId xmlns:p14="http://schemas.microsoft.com/office/powerpoint/2010/main" xmlns="" val="2377341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5325C02E-1B9C-4391-9409-D9EC027E237F}" type="datetimeFigureOut">
              <a:rPr lang="en-US"/>
              <a:pPr>
                <a:defRPr/>
              </a:pPr>
              <a:t>5/8/2016</a:t>
            </a:fld>
            <a:endParaRPr lang="en-US" dirty="0"/>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CAC987DF-4E0F-4F0D-940D-75762EEE0296}" type="slidenum">
              <a:rPr lang="en-US"/>
              <a:pPr>
                <a:defRPr/>
              </a:pPr>
              <a:t>‹#›</a:t>
            </a:fld>
            <a:endParaRPr lang="en-US" dirty="0"/>
          </a:p>
        </p:txBody>
      </p:sp>
    </p:spTree>
    <p:extLst>
      <p:ext uri="{BB962C8B-B14F-4D97-AF65-F5344CB8AC3E}">
        <p14:creationId xmlns:p14="http://schemas.microsoft.com/office/powerpoint/2010/main" xmlns="" val="355812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806E9A97-D699-48B8-A03C-ABA66973BAC8}" type="datetimeFigureOut">
              <a:rPr lang="en-US"/>
              <a:pPr>
                <a:defRPr/>
              </a:pPr>
              <a:t>5/8/2016</a:t>
            </a:fld>
            <a:endParaRPr lang="en-US" dirty="0"/>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3396818C-A346-4626-9802-8685FEBCAE01}" type="slidenum">
              <a:rPr lang="en-US"/>
              <a:pPr>
                <a:defRPr/>
              </a:pPr>
              <a:t>‹#›</a:t>
            </a:fld>
            <a:endParaRPr lang="en-US" dirty="0"/>
          </a:p>
        </p:txBody>
      </p:sp>
    </p:spTree>
    <p:extLst>
      <p:ext uri="{BB962C8B-B14F-4D97-AF65-F5344CB8AC3E}">
        <p14:creationId xmlns:p14="http://schemas.microsoft.com/office/powerpoint/2010/main" xmlns="" val="30671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B6F0277F-E7B2-46DE-8ADF-0C343AE95D43}" type="datetimeFigureOut">
              <a:rPr lang="en-US"/>
              <a:pPr>
                <a:defRPr/>
              </a:pPr>
              <a:t>5/8/2016</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6E8B7BC0-2F63-4E94-AA8B-1842236F888D}" type="slidenum">
              <a:rPr lang="en-US"/>
              <a:pPr>
                <a:defRPr/>
              </a:pPr>
              <a:t>‹#›</a:t>
            </a:fld>
            <a:endParaRPr lang="en-US" dirty="0"/>
          </a:p>
        </p:txBody>
      </p:sp>
    </p:spTree>
    <p:extLst>
      <p:ext uri="{BB962C8B-B14F-4D97-AF65-F5344CB8AC3E}">
        <p14:creationId xmlns:p14="http://schemas.microsoft.com/office/powerpoint/2010/main" xmlns="" val="28410761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prstClr val="white"/>
                </a:solidFill>
              </a:defRPr>
            </a:lvl1pPr>
          </a:lstStyle>
          <a:p>
            <a:pPr>
              <a:defRPr/>
            </a:pPr>
            <a:fld id="{D2860870-DA6B-4C84-8DC8-433F51AB058A}" type="datetimeFigureOut">
              <a:rPr lang="en-US"/>
              <a:pPr>
                <a:defRPr/>
              </a:pPr>
              <a:t>5/8/2016</a:t>
            </a:fld>
            <a:endParaRPr lang="en-US" dirty="0"/>
          </a:p>
        </p:txBody>
      </p:sp>
      <p:sp>
        <p:nvSpPr>
          <p:cNvPr id="8" name="Footer Placeholder 3"/>
          <p:cNvSpPr>
            <a:spLocks noGrp="1"/>
          </p:cNvSpPr>
          <p:nvPr>
            <p:ph type="ftr" sz="quarter" idx="16"/>
          </p:nvPr>
        </p:nvSpPr>
        <p:spPr/>
        <p:txBody>
          <a:bodyPr/>
          <a:lstStyle>
            <a:lvl1pPr>
              <a:defRPr>
                <a:solidFill>
                  <a:prstClr val="white"/>
                </a:solidFill>
              </a:defRPr>
            </a:lvl1pPr>
          </a:lstStyle>
          <a:p>
            <a:pPr>
              <a:defRPr/>
            </a:pPr>
            <a:endParaRPr lang="en-US"/>
          </a:p>
        </p:txBody>
      </p:sp>
      <p:sp>
        <p:nvSpPr>
          <p:cNvPr id="9" name="Slide Number Placeholder 4"/>
          <p:cNvSpPr>
            <a:spLocks noGrp="1"/>
          </p:cNvSpPr>
          <p:nvPr>
            <p:ph type="sldNum" sz="quarter" idx="17"/>
          </p:nvPr>
        </p:nvSpPr>
        <p:spPr/>
        <p:txBody>
          <a:bodyPr/>
          <a:lstStyle>
            <a:lvl1pPr>
              <a:defRPr>
                <a:solidFill>
                  <a:prstClr val="white"/>
                </a:solidFill>
              </a:defRPr>
            </a:lvl1pPr>
          </a:lstStyle>
          <a:p>
            <a:pPr>
              <a:defRPr/>
            </a:pPr>
            <a:fld id="{1DED5FC3-7CF3-4D07-AB2A-914191C7FC4A}" type="slidenum">
              <a:rPr lang="en-US"/>
              <a:pPr>
                <a:defRPr/>
              </a:pPr>
              <a:t>‹#›</a:t>
            </a:fld>
            <a:endParaRPr lang="en-US" dirty="0"/>
          </a:p>
        </p:txBody>
      </p:sp>
    </p:spTree>
    <p:extLst>
      <p:ext uri="{BB962C8B-B14F-4D97-AF65-F5344CB8AC3E}">
        <p14:creationId xmlns:p14="http://schemas.microsoft.com/office/powerpoint/2010/main" xmlns="" val="43630831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BC48D6B8-0913-46FF-8D22-144F92CFBA9F}" type="datetimeFigureOut">
              <a:rPr lang="en-US"/>
              <a:pPr>
                <a:defRPr/>
              </a:pPr>
              <a:t>5/8/2016</a:t>
            </a:fld>
            <a:endParaRPr lang="en-US" dirty="0"/>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DF41F7D6-8617-4072-9630-2A06A89A2C20}" type="slidenum">
              <a:rPr lang="en-US"/>
              <a:pPr>
                <a:defRPr/>
              </a:pPr>
              <a:t>‹#›</a:t>
            </a:fld>
            <a:endParaRPr lang="en-US" dirty="0"/>
          </a:p>
        </p:txBody>
      </p:sp>
    </p:spTree>
    <p:extLst>
      <p:ext uri="{BB962C8B-B14F-4D97-AF65-F5344CB8AC3E}">
        <p14:creationId xmlns:p14="http://schemas.microsoft.com/office/powerpoint/2010/main" xmlns="" val="18327038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prstClr val="white"/>
                </a:solidFill>
              </a:defRPr>
            </a:lvl1pPr>
          </a:lstStyle>
          <a:p>
            <a:pPr>
              <a:defRPr/>
            </a:pPr>
            <a:fld id="{4114666C-6AA7-407C-BF91-3E28D15C9491}" type="datetimeFigureOut">
              <a:rPr lang="en-US"/>
              <a:pPr>
                <a:defRPr/>
              </a:pPr>
              <a:t>5/8/2016</a:t>
            </a:fld>
            <a:endParaRPr lang="en-US" dirty="0"/>
          </a:p>
        </p:txBody>
      </p:sp>
      <p:sp>
        <p:nvSpPr>
          <p:cNvPr id="14" name="Footer Placeholder 3"/>
          <p:cNvSpPr>
            <a:spLocks noGrp="1"/>
          </p:cNvSpPr>
          <p:nvPr>
            <p:ph type="ftr" sz="quarter" idx="19"/>
          </p:nvPr>
        </p:nvSpPr>
        <p:spPr/>
        <p:txBody>
          <a:bodyPr/>
          <a:lstStyle>
            <a:lvl1pPr>
              <a:defRPr>
                <a:solidFill>
                  <a:prstClr val="white"/>
                </a:solidFill>
              </a:defRPr>
            </a:lvl1pPr>
          </a:lstStyle>
          <a:p>
            <a:pPr>
              <a:defRPr/>
            </a:pPr>
            <a:endParaRPr lang="en-US"/>
          </a:p>
        </p:txBody>
      </p:sp>
      <p:sp>
        <p:nvSpPr>
          <p:cNvPr id="15" name="Slide Number Placeholder 4"/>
          <p:cNvSpPr>
            <a:spLocks noGrp="1"/>
          </p:cNvSpPr>
          <p:nvPr>
            <p:ph type="sldNum" sz="quarter" idx="20"/>
          </p:nvPr>
        </p:nvSpPr>
        <p:spPr/>
        <p:txBody>
          <a:bodyPr/>
          <a:lstStyle>
            <a:lvl1pPr>
              <a:defRPr>
                <a:solidFill>
                  <a:prstClr val="white"/>
                </a:solidFill>
              </a:defRPr>
            </a:lvl1pPr>
          </a:lstStyle>
          <a:p>
            <a:pPr>
              <a:defRPr/>
            </a:pPr>
            <a:fld id="{E3A454F1-25F4-4C9F-AFAD-D26996820034}" type="slidenum">
              <a:rPr lang="en-US"/>
              <a:pPr>
                <a:defRPr/>
              </a:pPr>
              <a:t>‹#›</a:t>
            </a:fld>
            <a:endParaRPr lang="en-US" dirty="0"/>
          </a:p>
        </p:txBody>
      </p:sp>
    </p:spTree>
    <p:extLst>
      <p:ext uri="{BB962C8B-B14F-4D97-AF65-F5344CB8AC3E}">
        <p14:creationId xmlns:p14="http://schemas.microsoft.com/office/powerpoint/2010/main" xmlns="" val="405655853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dirty="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9DBC9126-8B0A-486F-A264-7BC7CCF2CA0A}" type="datetimeFigureOut">
              <a:rPr lang="en-US"/>
              <a:pPr>
                <a:defRPr/>
              </a:pPr>
              <a:t>5/8/2016</a:t>
            </a:fld>
            <a:endParaRPr lang="en-US" dirty="0"/>
          </a:p>
        </p:txBody>
      </p:sp>
      <p:sp>
        <p:nvSpPr>
          <p:cNvPr id="15" name="Footer Placeholder 3"/>
          <p:cNvSpPr>
            <a:spLocks noGrp="1"/>
          </p:cNvSpPr>
          <p:nvPr>
            <p:ph type="ftr" sz="quarter" idx="20"/>
          </p:nvPr>
        </p:nvSpPr>
        <p:spPr/>
        <p:txBody>
          <a:bodyPr/>
          <a:lstStyle>
            <a:lvl1pPr>
              <a:defRPr/>
            </a:lvl1pPr>
          </a:lstStyle>
          <a:p>
            <a:pPr>
              <a:defRPr/>
            </a:pPr>
            <a:endParaRPr lang="en-US"/>
          </a:p>
        </p:txBody>
      </p:sp>
      <p:sp>
        <p:nvSpPr>
          <p:cNvPr id="16" name="Slide Number Placeholder 4"/>
          <p:cNvSpPr>
            <a:spLocks noGrp="1"/>
          </p:cNvSpPr>
          <p:nvPr>
            <p:ph type="sldNum" sz="quarter" idx="21"/>
          </p:nvPr>
        </p:nvSpPr>
        <p:spPr/>
        <p:txBody>
          <a:bodyPr/>
          <a:lstStyle>
            <a:lvl1pPr>
              <a:defRPr/>
            </a:lvl1pPr>
          </a:lstStyle>
          <a:p>
            <a:pPr>
              <a:defRPr/>
            </a:pPr>
            <a:fld id="{57BE1C5E-2164-4A4C-8D30-964200ACE0F2}" type="slidenum">
              <a:rPr lang="en-US"/>
              <a:pPr>
                <a:defRPr/>
              </a:pPr>
              <a:t>‹#›</a:t>
            </a:fld>
            <a:endParaRPr lang="en-US" dirty="0"/>
          </a:p>
        </p:txBody>
      </p:sp>
    </p:spTree>
    <p:extLst>
      <p:ext uri="{BB962C8B-B14F-4D97-AF65-F5344CB8AC3E}">
        <p14:creationId xmlns:p14="http://schemas.microsoft.com/office/powerpoint/2010/main" xmlns="" val="40432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7478C5F7-4ED8-42E8-86D2-8BF911BF4D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6304FF17-563A-4C6A-9336-5D731628CA8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8881382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dirty="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A6C75547-7C5B-400D-AAF9-FF211F627381}" type="datetimeFigureOut">
              <a:rPr lang="en-US"/>
              <a:pPr>
                <a:defRPr/>
              </a:pPr>
              <a:t>5/8/2016</a:t>
            </a:fld>
            <a:endParaRPr lang="en-US" dirty="0"/>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280E27F8-CC68-4D33-AF17-20E92165D958}" type="slidenum">
              <a:rPr lang="en-US"/>
              <a:pPr>
                <a:defRPr/>
              </a:pPr>
              <a:t>‹#›</a:t>
            </a:fld>
            <a:endParaRPr lang="en-US" dirty="0"/>
          </a:p>
        </p:txBody>
      </p:sp>
    </p:spTree>
    <p:extLst>
      <p:ext uri="{BB962C8B-B14F-4D97-AF65-F5344CB8AC3E}">
        <p14:creationId xmlns:p14="http://schemas.microsoft.com/office/powerpoint/2010/main" xmlns="" val="305839238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prstClr val="white"/>
                </a:solidFill>
              </a:defRPr>
            </a:lvl1pPr>
          </a:lstStyle>
          <a:p>
            <a:pPr>
              <a:defRPr/>
            </a:pPr>
            <a:fld id="{303116F5-21CE-4D6B-B227-F8BCC2B5FECB}" type="datetimeFigureOut">
              <a:rPr lang="en-US"/>
              <a:pPr>
                <a:defRPr/>
              </a:pPr>
              <a:t>5/8/2016</a:t>
            </a:fld>
            <a:endParaRPr lang="en-US" dirty="0"/>
          </a:p>
        </p:txBody>
      </p:sp>
      <p:sp>
        <p:nvSpPr>
          <p:cNvPr id="16" name="Footer Placeholder 3"/>
          <p:cNvSpPr>
            <a:spLocks noGrp="1"/>
          </p:cNvSpPr>
          <p:nvPr>
            <p:ph type="ftr" sz="quarter" idx="20"/>
          </p:nvPr>
        </p:nvSpPr>
        <p:spPr/>
        <p:txBody>
          <a:bodyPr/>
          <a:lstStyle>
            <a:lvl1pPr>
              <a:defRPr>
                <a:solidFill>
                  <a:prstClr val="white"/>
                </a:solidFill>
              </a:defRPr>
            </a:lvl1pPr>
          </a:lstStyle>
          <a:p>
            <a:pPr>
              <a:defRPr/>
            </a:pPr>
            <a:endParaRPr lang="en-US"/>
          </a:p>
        </p:txBody>
      </p:sp>
      <p:sp>
        <p:nvSpPr>
          <p:cNvPr id="17" name="Slide Number Placeholder 4"/>
          <p:cNvSpPr>
            <a:spLocks noGrp="1"/>
          </p:cNvSpPr>
          <p:nvPr>
            <p:ph type="sldNum" sz="quarter" idx="21"/>
          </p:nvPr>
        </p:nvSpPr>
        <p:spPr/>
        <p:txBody>
          <a:bodyPr/>
          <a:lstStyle>
            <a:lvl1pPr>
              <a:defRPr>
                <a:solidFill>
                  <a:prstClr val="white"/>
                </a:solidFill>
              </a:defRPr>
            </a:lvl1pPr>
          </a:lstStyle>
          <a:p>
            <a:pPr>
              <a:defRPr/>
            </a:pPr>
            <a:fld id="{17111C9F-4F4B-4A89-B2CE-4775DCB6947C}" type="slidenum">
              <a:rPr lang="en-US"/>
              <a:pPr>
                <a:defRPr/>
              </a:pPr>
              <a:t>‹#›</a:t>
            </a:fld>
            <a:endParaRPr lang="en-US" dirty="0"/>
          </a:p>
        </p:txBody>
      </p:sp>
    </p:spTree>
    <p:extLst>
      <p:ext uri="{BB962C8B-B14F-4D97-AF65-F5344CB8AC3E}">
        <p14:creationId xmlns:p14="http://schemas.microsoft.com/office/powerpoint/2010/main" xmlns="" val="16769383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46560E3D-7CE5-463E-ABC1-88DDF8727A21}" type="datetimeFigureOut">
              <a:rPr lang="en-US"/>
              <a:pPr>
                <a:defRPr/>
              </a:pPr>
              <a:t>5/8/2016</a:t>
            </a:fld>
            <a:endParaRPr lang="en-US" dirty="0"/>
          </a:p>
        </p:txBody>
      </p:sp>
      <p:sp>
        <p:nvSpPr>
          <p:cNvPr id="12" name="Footer Placeholder 3"/>
          <p:cNvSpPr>
            <a:spLocks noGrp="1"/>
          </p:cNvSpPr>
          <p:nvPr>
            <p:ph type="ftr" sz="quarter" idx="18"/>
          </p:nvPr>
        </p:nvSpPr>
        <p:spPr/>
        <p:txBody>
          <a:bodyPr/>
          <a:lstStyle>
            <a:lvl1pPr>
              <a:defRPr/>
            </a:lvl1pPr>
          </a:lstStyle>
          <a:p>
            <a:pPr>
              <a:defRPr/>
            </a:pPr>
            <a:endParaRPr lang="en-US"/>
          </a:p>
        </p:txBody>
      </p:sp>
      <p:sp>
        <p:nvSpPr>
          <p:cNvPr id="13" name="Slide Number Placeholder 4"/>
          <p:cNvSpPr>
            <a:spLocks noGrp="1"/>
          </p:cNvSpPr>
          <p:nvPr>
            <p:ph type="sldNum" sz="quarter" idx="19"/>
          </p:nvPr>
        </p:nvSpPr>
        <p:spPr/>
        <p:txBody>
          <a:bodyPr/>
          <a:lstStyle>
            <a:lvl1pPr>
              <a:defRPr/>
            </a:lvl1pPr>
          </a:lstStyle>
          <a:p>
            <a:pPr>
              <a:defRPr/>
            </a:pPr>
            <a:fld id="{56EF78FA-0494-4A85-9E60-3850FF610A4A}" type="slidenum">
              <a:rPr lang="en-US"/>
              <a:pPr>
                <a:defRPr/>
              </a:pPr>
              <a:t>‹#›</a:t>
            </a:fld>
            <a:endParaRPr lang="en-US" dirty="0"/>
          </a:p>
        </p:txBody>
      </p:sp>
    </p:spTree>
    <p:extLst>
      <p:ext uri="{BB962C8B-B14F-4D97-AF65-F5344CB8AC3E}">
        <p14:creationId xmlns:p14="http://schemas.microsoft.com/office/powerpoint/2010/main" xmlns="" val="42856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dirty="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D60EBE5A-CA7F-4A54-96EF-6D8D317C36D5}" type="datetimeFigureOut">
              <a:rPr lang="en-US"/>
              <a:pPr>
                <a:defRPr/>
              </a:pPr>
              <a:t>5/8/2016</a:t>
            </a:fld>
            <a:endParaRPr lang="en-US" dirty="0"/>
          </a:p>
        </p:txBody>
      </p:sp>
      <p:sp>
        <p:nvSpPr>
          <p:cNvPr id="12" name="Footer Placeholder 4"/>
          <p:cNvSpPr>
            <a:spLocks noGrp="1"/>
          </p:cNvSpPr>
          <p:nvPr>
            <p:ph type="ftr" sz="quarter" idx="19"/>
          </p:nvPr>
        </p:nvSpPr>
        <p:spPr/>
        <p:txBody>
          <a:bodyPr/>
          <a:lstStyle>
            <a:lvl1pPr>
              <a:defRPr/>
            </a:lvl1pPr>
          </a:lstStyle>
          <a:p>
            <a:pPr>
              <a:defRPr/>
            </a:pPr>
            <a:endParaRPr lang="en-US"/>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D169B8FC-F258-4F25-AE88-04EAE0398F27}" type="slidenum">
              <a:rPr lang="en-US"/>
              <a:pPr>
                <a:defRPr/>
              </a:pPr>
              <a:t>‹#›</a:t>
            </a:fld>
            <a:endParaRPr lang="en-US" dirty="0"/>
          </a:p>
        </p:txBody>
      </p:sp>
    </p:spTree>
    <p:extLst>
      <p:ext uri="{BB962C8B-B14F-4D97-AF65-F5344CB8AC3E}">
        <p14:creationId xmlns:p14="http://schemas.microsoft.com/office/powerpoint/2010/main" xmlns="" val="105320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32FEE48D-775B-46C5-8C29-096CA62FB43C}" type="datetimeFigureOut">
              <a:rPr lang="en-US"/>
              <a:pPr>
                <a:defRPr/>
              </a:pPr>
              <a:t>5/8/2016</a:t>
            </a:fld>
            <a:endParaRPr lang="en-US" dirty="0"/>
          </a:p>
        </p:txBody>
      </p:sp>
      <p:sp>
        <p:nvSpPr>
          <p:cNvPr id="15" name="Footer Placeholder 3"/>
          <p:cNvSpPr>
            <a:spLocks noGrp="1"/>
          </p:cNvSpPr>
          <p:nvPr>
            <p:ph type="ftr" sz="quarter" idx="32"/>
          </p:nvPr>
        </p:nvSpPr>
        <p:spPr/>
        <p:txBody>
          <a:bodyPr/>
          <a:lstStyle>
            <a:lvl1pPr>
              <a:defRPr/>
            </a:lvl1pPr>
          </a:lstStyle>
          <a:p>
            <a:pPr>
              <a:defRPr/>
            </a:pPr>
            <a:endParaRPr lang="en-US"/>
          </a:p>
        </p:txBody>
      </p:sp>
      <p:sp>
        <p:nvSpPr>
          <p:cNvPr id="16" name="Slide Number Placeholder 4"/>
          <p:cNvSpPr>
            <a:spLocks noGrp="1"/>
          </p:cNvSpPr>
          <p:nvPr>
            <p:ph type="sldNum" sz="quarter" idx="33"/>
          </p:nvPr>
        </p:nvSpPr>
        <p:spPr/>
        <p:txBody>
          <a:bodyPr/>
          <a:lstStyle>
            <a:lvl1pPr>
              <a:defRPr/>
            </a:lvl1pPr>
          </a:lstStyle>
          <a:p>
            <a:pPr>
              <a:defRPr/>
            </a:pPr>
            <a:fld id="{B87A129D-90B1-4F70-B2E2-FD6989796DCE}" type="slidenum">
              <a:rPr lang="en-US"/>
              <a:pPr>
                <a:defRPr/>
              </a:pPr>
              <a:t>‹#›</a:t>
            </a:fld>
            <a:endParaRPr lang="en-US" dirty="0"/>
          </a:p>
        </p:txBody>
      </p:sp>
    </p:spTree>
    <p:extLst>
      <p:ext uri="{BB962C8B-B14F-4D97-AF65-F5344CB8AC3E}">
        <p14:creationId xmlns:p14="http://schemas.microsoft.com/office/powerpoint/2010/main" xmlns="" val="722447884"/>
      </p:ext>
    </p:extLst>
  </p:cSld>
  <p:clrMapOvr>
    <a:overrideClrMapping bg1="lt1" tx1="dk1" bg2="lt2" tx2="dk2" accent1="accent1" accent2="accent2" accent3="accent3" accent4="accent4" accent5="accent5" accent6="accent6" hlink="hlink" folHlink="folHlink"/>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61153C1F-621E-4DDE-99AE-F3FCBF74ED34}" type="datetimeFigureOut">
              <a:rPr lang="en-US"/>
              <a:pPr>
                <a:defRPr/>
              </a:pPr>
              <a:t>5/8/2016</a:t>
            </a:fld>
            <a:endParaRPr lang="en-US" dirty="0"/>
          </a:p>
        </p:txBody>
      </p:sp>
      <p:sp>
        <p:nvSpPr>
          <p:cNvPr id="15" name="Footer Placeholder 4"/>
          <p:cNvSpPr>
            <a:spLocks noGrp="1"/>
          </p:cNvSpPr>
          <p:nvPr>
            <p:ph type="ftr" sz="quarter" idx="33"/>
          </p:nvPr>
        </p:nvSpPr>
        <p:spPr/>
        <p:txBody>
          <a:bodyPr/>
          <a:lstStyle>
            <a:lvl1pPr>
              <a:defRPr/>
            </a:lvl1pPr>
          </a:lstStyle>
          <a:p>
            <a:pPr>
              <a:defRPr/>
            </a:pPr>
            <a:endParaRPr lang="en-US"/>
          </a:p>
        </p:txBody>
      </p:sp>
      <p:sp>
        <p:nvSpPr>
          <p:cNvPr id="16" name="Slide Number Placeholder 5"/>
          <p:cNvSpPr>
            <a:spLocks noGrp="1"/>
          </p:cNvSpPr>
          <p:nvPr>
            <p:ph type="sldNum" sz="quarter" idx="34"/>
          </p:nvPr>
        </p:nvSpPr>
        <p:spPr/>
        <p:txBody>
          <a:bodyPr/>
          <a:lstStyle>
            <a:lvl1pPr>
              <a:defRPr/>
            </a:lvl1pPr>
          </a:lstStyle>
          <a:p>
            <a:pPr>
              <a:defRPr/>
            </a:pPr>
            <a:fld id="{28AB971F-1336-4B81-AB4B-4742CC8766BF}" type="slidenum">
              <a:rPr lang="en-US"/>
              <a:pPr>
                <a:defRPr/>
              </a:pPr>
              <a:t>‹#›</a:t>
            </a:fld>
            <a:endParaRPr lang="en-US" dirty="0"/>
          </a:p>
        </p:txBody>
      </p:sp>
    </p:spTree>
    <p:extLst>
      <p:ext uri="{BB962C8B-B14F-4D97-AF65-F5344CB8AC3E}">
        <p14:creationId xmlns:p14="http://schemas.microsoft.com/office/powerpoint/2010/main" xmlns="" val="35409708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prstClr val="white"/>
                </a:solidFill>
              </a:defRPr>
            </a:lvl1pPr>
          </a:lstStyle>
          <a:p>
            <a:pPr>
              <a:defRPr/>
            </a:pPr>
            <a:fld id="{79AB1C71-61E3-40E0-8034-7AF24D497E74}" type="datetimeFigureOut">
              <a:rPr lang="en-US"/>
              <a:pPr>
                <a:defRPr/>
              </a:pPr>
              <a:t>5/8/2016</a:t>
            </a:fld>
            <a:endParaRPr lang="en-US" dirty="0"/>
          </a:p>
        </p:txBody>
      </p:sp>
      <p:sp>
        <p:nvSpPr>
          <p:cNvPr id="16" name="Footer Placeholder 3"/>
          <p:cNvSpPr>
            <a:spLocks noGrp="1"/>
          </p:cNvSpPr>
          <p:nvPr>
            <p:ph type="ftr" sz="quarter" idx="35"/>
          </p:nvPr>
        </p:nvSpPr>
        <p:spPr/>
        <p:txBody>
          <a:bodyPr/>
          <a:lstStyle>
            <a:lvl1pPr>
              <a:defRPr>
                <a:solidFill>
                  <a:prstClr val="white"/>
                </a:solidFill>
              </a:defRPr>
            </a:lvl1pPr>
          </a:lstStyle>
          <a:p>
            <a:pPr>
              <a:defRPr/>
            </a:pPr>
            <a:endParaRPr lang="en-US"/>
          </a:p>
        </p:txBody>
      </p:sp>
      <p:sp>
        <p:nvSpPr>
          <p:cNvPr id="17" name="Slide Number Placeholder 4"/>
          <p:cNvSpPr>
            <a:spLocks noGrp="1"/>
          </p:cNvSpPr>
          <p:nvPr>
            <p:ph type="sldNum" sz="quarter" idx="36"/>
          </p:nvPr>
        </p:nvSpPr>
        <p:spPr/>
        <p:txBody>
          <a:bodyPr/>
          <a:lstStyle>
            <a:lvl1pPr>
              <a:defRPr>
                <a:solidFill>
                  <a:prstClr val="white"/>
                </a:solidFill>
              </a:defRPr>
            </a:lvl1pPr>
          </a:lstStyle>
          <a:p>
            <a:pPr>
              <a:defRPr/>
            </a:pPr>
            <a:fld id="{0B89A24E-2370-4670-8688-B57ECA7C8F63}" type="slidenum">
              <a:rPr lang="en-US"/>
              <a:pPr>
                <a:defRPr/>
              </a:pPr>
              <a:t>‹#›</a:t>
            </a:fld>
            <a:endParaRPr lang="en-US" dirty="0"/>
          </a:p>
        </p:txBody>
      </p:sp>
    </p:spTree>
    <p:extLst>
      <p:ext uri="{BB962C8B-B14F-4D97-AF65-F5344CB8AC3E}">
        <p14:creationId xmlns:p14="http://schemas.microsoft.com/office/powerpoint/2010/main" xmlns="" val="121083383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F87CBCE7-979D-4322-8BB5-7C90CF8354A4}" type="datetimeFigureOut">
              <a:rPr lang="en-US"/>
              <a:pPr>
                <a:defRPr/>
              </a:pPr>
              <a:t>5/8/2016</a:t>
            </a:fld>
            <a:endParaRPr lang="en-US" dirty="0"/>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CFD22FC7-2270-4F85-BBE1-5E73FA701A27}" type="slidenum">
              <a:rPr lang="en-US"/>
              <a:pPr>
                <a:defRPr/>
              </a:pPr>
              <a:t>‹#›</a:t>
            </a:fld>
            <a:endParaRPr lang="en-US" dirty="0"/>
          </a:p>
        </p:txBody>
      </p:sp>
    </p:spTree>
    <p:extLst>
      <p:ext uri="{BB962C8B-B14F-4D97-AF65-F5344CB8AC3E}">
        <p14:creationId xmlns:p14="http://schemas.microsoft.com/office/powerpoint/2010/main" xmlns="" val="47399675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95F34FAC-23E8-43C7-AD57-B879063758F8}" type="datetimeFigureOut">
              <a:rPr lang="en-US"/>
              <a:pPr>
                <a:defRPr/>
              </a:pPr>
              <a:t>5/8/2016</a:t>
            </a:fld>
            <a:endParaRPr lang="en-US" dirty="0"/>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A57420AD-EDAF-422C-AD4B-0B6F5274AAC5}" type="slidenum">
              <a:rPr lang="en-US"/>
              <a:pPr>
                <a:defRPr/>
              </a:pPr>
              <a:t>‹#›</a:t>
            </a:fld>
            <a:endParaRPr lang="en-US" dirty="0"/>
          </a:p>
        </p:txBody>
      </p:sp>
    </p:spTree>
    <p:extLst>
      <p:ext uri="{BB962C8B-B14F-4D97-AF65-F5344CB8AC3E}">
        <p14:creationId xmlns:p14="http://schemas.microsoft.com/office/powerpoint/2010/main" xmlns="" val="21886333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36B8FFD3-B2B8-4479-9093-3CBC77538EF6}" type="datetimeFigureOut">
              <a:rPr lang="en-US"/>
              <a:pPr>
                <a:defRPr/>
              </a:pPr>
              <a:t>5/8/2016</a:t>
            </a:fld>
            <a:endParaRPr lang="en-US" dirty="0"/>
          </a:p>
        </p:txBody>
      </p:sp>
      <p:sp>
        <p:nvSpPr>
          <p:cNvPr id="8" name="Footer Placeholder 4"/>
          <p:cNvSpPr>
            <a:spLocks noGrp="1"/>
          </p:cNvSpPr>
          <p:nvPr>
            <p:ph type="ftr" sz="quarter" idx="32"/>
          </p:nvPr>
        </p:nvSpPr>
        <p:spPr/>
        <p:txBody>
          <a:bodyPr/>
          <a:lstStyle>
            <a:lvl1pPr>
              <a:defRPr/>
            </a:lvl1pPr>
          </a:lstStyle>
          <a:p>
            <a:pPr>
              <a:defRPr/>
            </a:pPr>
            <a:endParaRPr lang="en-US"/>
          </a:p>
        </p:txBody>
      </p:sp>
      <p:sp>
        <p:nvSpPr>
          <p:cNvPr id="9" name="Slide Number Placeholder 5"/>
          <p:cNvSpPr>
            <a:spLocks noGrp="1"/>
          </p:cNvSpPr>
          <p:nvPr>
            <p:ph type="sldNum" sz="quarter" idx="33"/>
          </p:nvPr>
        </p:nvSpPr>
        <p:spPr/>
        <p:txBody>
          <a:bodyPr/>
          <a:lstStyle>
            <a:lvl1pPr>
              <a:defRPr/>
            </a:lvl1pPr>
          </a:lstStyle>
          <a:p>
            <a:pPr>
              <a:defRPr/>
            </a:pPr>
            <a:fld id="{3E861960-8B77-46E9-A6CE-E9CA1858DC39}" type="slidenum">
              <a:rPr lang="en-US"/>
              <a:pPr>
                <a:defRPr/>
              </a:pPr>
              <a:t>‹#›</a:t>
            </a:fld>
            <a:endParaRPr lang="en-US" dirty="0"/>
          </a:p>
        </p:txBody>
      </p:sp>
    </p:spTree>
    <p:extLst>
      <p:ext uri="{BB962C8B-B14F-4D97-AF65-F5344CB8AC3E}">
        <p14:creationId xmlns:p14="http://schemas.microsoft.com/office/powerpoint/2010/main" xmlns="" val="1287984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7BD4F5AB-2671-4360-B60B-6EE5BDD963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D92B9BE2-6004-4FDE-BFCA-1E3F5F1222A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80286688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EA44E23C-2ECF-4C57-84C0-AEC8B49285D2}" type="datetimeFigureOut">
              <a:rPr lang="en-US"/>
              <a:pPr>
                <a:defRPr/>
              </a:pPr>
              <a:t>5/8/2016</a:t>
            </a:fld>
            <a:endParaRPr lang="en-US" dirty="0"/>
          </a:p>
        </p:txBody>
      </p:sp>
      <p:sp>
        <p:nvSpPr>
          <p:cNvPr id="30" name="Footer Placeholder 7"/>
          <p:cNvSpPr>
            <a:spLocks noGrp="1"/>
          </p:cNvSpPr>
          <p:nvPr>
            <p:ph type="ftr" sz="quarter" idx="34"/>
          </p:nvPr>
        </p:nvSpPr>
        <p:spPr/>
        <p:txBody>
          <a:bodyPr/>
          <a:lstStyle>
            <a:lvl1pPr>
              <a:defRPr/>
            </a:lvl1pPr>
          </a:lstStyle>
          <a:p>
            <a:pPr>
              <a:defRPr/>
            </a:pPr>
            <a:endParaRPr lang="en-US"/>
          </a:p>
        </p:txBody>
      </p:sp>
      <p:sp>
        <p:nvSpPr>
          <p:cNvPr id="31" name="Slide Number Placeholder 8"/>
          <p:cNvSpPr>
            <a:spLocks noGrp="1"/>
          </p:cNvSpPr>
          <p:nvPr>
            <p:ph type="sldNum" sz="quarter" idx="35"/>
          </p:nvPr>
        </p:nvSpPr>
        <p:spPr/>
        <p:txBody>
          <a:bodyPr/>
          <a:lstStyle>
            <a:lvl1pPr>
              <a:defRPr/>
            </a:lvl1pPr>
          </a:lstStyle>
          <a:p>
            <a:pPr>
              <a:defRPr/>
            </a:pPr>
            <a:fld id="{FF82D80E-74EE-4A8B-BC48-EE6BAC22C197}" type="slidenum">
              <a:rPr lang="en-US"/>
              <a:pPr>
                <a:defRPr/>
              </a:pPr>
              <a:t>‹#›</a:t>
            </a:fld>
            <a:endParaRPr lang="en-US" dirty="0"/>
          </a:p>
        </p:txBody>
      </p:sp>
    </p:spTree>
    <p:extLst>
      <p:ext uri="{BB962C8B-B14F-4D97-AF65-F5344CB8AC3E}">
        <p14:creationId xmlns:p14="http://schemas.microsoft.com/office/powerpoint/2010/main" xmlns="" val="1399860797"/>
      </p:ext>
    </p:extLst>
  </p:cSld>
  <p:clrMapOvr>
    <a:overrideClrMapping bg1="lt1" tx1="dk1" bg2="lt2" tx2="dk2" accent1="accent1" accent2="accent2" accent3="accent3" accent4="accent4" accent5="accent5" accent6="accent6" hlink="hlink" folHlink="folHlink"/>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1839CF4C-FFD0-4049-B979-CF0A44F9CE53}" type="datetimeFigureOut">
              <a:rPr lang="en-US"/>
              <a:pPr>
                <a:defRPr/>
              </a:pPr>
              <a:t>5/8/2016</a:t>
            </a:fld>
            <a:endParaRPr lang="en-US" dirty="0"/>
          </a:p>
        </p:txBody>
      </p:sp>
      <p:sp>
        <p:nvSpPr>
          <p:cNvPr id="27" name="Footer Placeholder 7"/>
          <p:cNvSpPr>
            <a:spLocks noGrp="1"/>
          </p:cNvSpPr>
          <p:nvPr>
            <p:ph type="ftr" sz="quarter" idx="34"/>
          </p:nvPr>
        </p:nvSpPr>
        <p:spPr/>
        <p:txBody>
          <a:bodyPr/>
          <a:lstStyle>
            <a:lvl1pPr>
              <a:defRPr/>
            </a:lvl1pPr>
          </a:lstStyle>
          <a:p>
            <a:pPr>
              <a:defRPr/>
            </a:pPr>
            <a:endParaRPr lang="en-US"/>
          </a:p>
        </p:txBody>
      </p:sp>
      <p:sp>
        <p:nvSpPr>
          <p:cNvPr id="28" name="Slide Number Placeholder 8"/>
          <p:cNvSpPr>
            <a:spLocks noGrp="1"/>
          </p:cNvSpPr>
          <p:nvPr>
            <p:ph type="sldNum" sz="quarter" idx="35"/>
          </p:nvPr>
        </p:nvSpPr>
        <p:spPr/>
        <p:txBody>
          <a:bodyPr/>
          <a:lstStyle>
            <a:lvl1pPr>
              <a:defRPr/>
            </a:lvl1pPr>
          </a:lstStyle>
          <a:p>
            <a:pPr>
              <a:defRPr/>
            </a:pPr>
            <a:fld id="{E0C45E8B-7EA5-461E-889D-BEAE67537CAD}" type="slidenum">
              <a:rPr lang="en-US"/>
              <a:pPr>
                <a:defRPr/>
              </a:pPr>
              <a:t>‹#›</a:t>
            </a:fld>
            <a:endParaRPr lang="en-US" dirty="0"/>
          </a:p>
        </p:txBody>
      </p:sp>
    </p:spTree>
    <p:extLst>
      <p:ext uri="{BB962C8B-B14F-4D97-AF65-F5344CB8AC3E}">
        <p14:creationId xmlns:p14="http://schemas.microsoft.com/office/powerpoint/2010/main" xmlns="" val="13522253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prstClr val="white"/>
                </a:solidFill>
              </a:defRPr>
            </a:lvl1pPr>
          </a:lstStyle>
          <a:p>
            <a:pPr>
              <a:defRPr/>
            </a:pPr>
            <a:fld id="{54C041E8-1AC7-4F79-A514-8AA2B6DB6CED}" type="datetimeFigureOut">
              <a:rPr lang="en-US"/>
              <a:pPr>
                <a:defRPr/>
              </a:pPr>
              <a:t>5/8/2016</a:t>
            </a:fld>
            <a:endParaRPr lang="en-US" dirty="0"/>
          </a:p>
        </p:txBody>
      </p:sp>
      <p:sp>
        <p:nvSpPr>
          <p:cNvPr id="11" name="Footer Placeholder 3"/>
          <p:cNvSpPr>
            <a:spLocks noGrp="1"/>
          </p:cNvSpPr>
          <p:nvPr>
            <p:ph type="ftr" sz="quarter" idx="33"/>
          </p:nvPr>
        </p:nvSpPr>
        <p:spPr/>
        <p:txBody>
          <a:bodyPr/>
          <a:lstStyle>
            <a:lvl1pPr>
              <a:defRPr>
                <a:solidFill>
                  <a:prstClr val="white"/>
                </a:solidFill>
              </a:defRPr>
            </a:lvl1pPr>
          </a:lstStyle>
          <a:p>
            <a:pPr>
              <a:defRPr/>
            </a:pPr>
            <a:endParaRPr lang="en-US"/>
          </a:p>
        </p:txBody>
      </p:sp>
      <p:sp>
        <p:nvSpPr>
          <p:cNvPr id="12" name="Slide Number Placeholder 4"/>
          <p:cNvSpPr>
            <a:spLocks noGrp="1"/>
          </p:cNvSpPr>
          <p:nvPr>
            <p:ph type="sldNum" sz="quarter" idx="34"/>
          </p:nvPr>
        </p:nvSpPr>
        <p:spPr/>
        <p:txBody>
          <a:bodyPr/>
          <a:lstStyle>
            <a:lvl1pPr>
              <a:defRPr>
                <a:solidFill>
                  <a:prstClr val="white"/>
                </a:solidFill>
              </a:defRPr>
            </a:lvl1pPr>
          </a:lstStyle>
          <a:p>
            <a:pPr>
              <a:defRPr/>
            </a:pPr>
            <a:fld id="{C5192C74-0080-4A0F-899E-ECC10B6060E0}" type="slidenum">
              <a:rPr lang="en-US"/>
              <a:pPr>
                <a:defRPr/>
              </a:pPr>
              <a:t>‹#›</a:t>
            </a:fld>
            <a:endParaRPr lang="en-US" dirty="0"/>
          </a:p>
        </p:txBody>
      </p:sp>
    </p:spTree>
    <p:extLst>
      <p:ext uri="{BB962C8B-B14F-4D97-AF65-F5344CB8AC3E}">
        <p14:creationId xmlns:p14="http://schemas.microsoft.com/office/powerpoint/2010/main" xmlns="" val="14973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prstClr val="white"/>
                </a:solidFill>
              </a:defRPr>
            </a:lvl1pPr>
          </a:lstStyle>
          <a:p>
            <a:pPr>
              <a:defRPr/>
            </a:pPr>
            <a:fld id="{5D2E6875-3F56-4A74-B8D1-017337461900}" type="datetimeFigureOut">
              <a:rPr lang="en-US"/>
              <a:pPr>
                <a:defRPr/>
              </a:pPr>
              <a:t>5/8/2016</a:t>
            </a:fld>
            <a:endParaRPr lang="en-US" dirty="0"/>
          </a:p>
        </p:txBody>
      </p:sp>
      <p:sp>
        <p:nvSpPr>
          <p:cNvPr id="9" name="Footer Placeholder 3"/>
          <p:cNvSpPr>
            <a:spLocks noGrp="1"/>
          </p:cNvSpPr>
          <p:nvPr userDrawn="1">
            <p:ph type="ftr" sz="quarter" idx="17"/>
          </p:nvPr>
        </p:nvSpPr>
        <p:spPr/>
        <p:txBody>
          <a:bodyPr/>
          <a:lstStyle>
            <a:lvl1pPr>
              <a:defRPr>
                <a:solidFill>
                  <a:prstClr val="white"/>
                </a:solidFill>
              </a:defRPr>
            </a:lvl1pPr>
          </a:lstStyle>
          <a:p>
            <a:pPr>
              <a:defRPr/>
            </a:pPr>
            <a:endParaRPr lang="en-US"/>
          </a:p>
        </p:txBody>
      </p:sp>
      <p:sp>
        <p:nvSpPr>
          <p:cNvPr id="10" name="Slide Number Placeholder 4"/>
          <p:cNvSpPr>
            <a:spLocks noGrp="1"/>
          </p:cNvSpPr>
          <p:nvPr userDrawn="1">
            <p:ph type="sldNum" sz="quarter" idx="18"/>
          </p:nvPr>
        </p:nvSpPr>
        <p:spPr/>
        <p:txBody>
          <a:bodyPr/>
          <a:lstStyle>
            <a:lvl1pPr>
              <a:defRPr>
                <a:solidFill>
                  <a:prstClr val="white"/>
                </a:solidFill>
              </a:defRPr>
            </a:lvl1pPr>
          </a:lstStyle>
          <a:p>
            <a:pPr>
              <a:defRPr/>
            </a:pPr>
            <a:fld id="{05BD1800-BCCA-4E9B-BF57-D2B09ACE0BC2}" type="slidenum">
              <a:rPr lang="en-US"/>
              <a:pPr>
                <a:defRPr/>
              </a:pPr>
              <a:t>‹#›</a:t>
            </a:fld>
            <a:endParaRPr lang="en-US" dirty="0"/>
          </a:p>
        </p:txBody>
      </p:sp>
    </p:spTree>
    <p:extLst>
      <p:ext uri="{BB962C8B-B14F-4D97-AF65-F5344CB8AC3E}">
        <p14:creationId xmlns:p14="http://schemas.microsoft.com/office/powerpoint/2010/main" xmlns="" val="37481340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prstClr val="white"/>
                </a:solidFill>
              </a:defRPr>
            </a:lvl1pPr>
          </a:lstStyle>
          <a:p>
            <a:pPr>
              <a:defRPr/>
            </a:pPr>
            <a:fld id="{47AFE51A-0187-407C-8BE8-10AE6F80D0B1}" type="datetimeFigureOut">
              <a:rPr lang="en-US"/>
              <a:pPr>
                <a:defRPr/>
              </a:pPr>
              <a:t>5/8/2016</a:t>
            </a:fld>
            <a:endParaRPr lang="en-US" dirty="0"/>
          </a:p>
        </p:txBody>
      </p:sp>
      <p:sp>
        <p:nvSpPr>
          <p:cNvPr id="9" name="Footer Placeholder 3"/>
          <p:cNvSpPr>
            <a:spLocks noGrp="1"/>
          </p:cNvSpPr>
          <p:nvPr>
            <p:ph type="ftr" sz="quarter" idx="16"/>
          </p:nvPr>
        </p:nvSpPr>
        <p:spPr/>
        <p:txBody>
          <a:bodyPr/>
          <a:lstStyle>
            <a:lvl1pPr>
              <a:defRPr>
                <a:solidFill>
                  <a:prstClr val="white"/>
                </a:solidFill>
              </a:defRPr>
            </a:lvl1pPr>
          </a:lstStyle>
          <a:p>
            <a:pPr>
              <a:defRPr/>
            </a:pPr>
            <a:endParaRPr lang="en-US"/>
          </a:p>
        </p:txBody>
      </p:sp>
      <p:sp>
        <p:nvSpPr>
          <p:cNvPr id="11" name="Slide Number Placeholder 4"/>
          <p:cNvSpPr>
            <a:spLocks noGrp="1"/>
          </p:cNvSpPr>
          <p:nvPr>
            <p:ph type="sldNum" sz="quarter" idx="17"/>
          </p:nvPr>
        </p:nvSpPr>
        <p:spPr/>
        <p:txBody>
          <a:bodyPr/>
          <a:lstStyle>
            <a:lvl1pPr>
              <a:defRPr>
                <a:solidFill>
                  <a:prstClr val="white"/>
                </a:solidFill>
              </a:defRPr>
            </a:lvl1pPr>
          </a:lstStyle>
          <a:p>
            <a:pPr>
              <a:defRPr/>
            </a:pPr>
            <a:fld id="{3CE8F72E-BABD-47CE-B9E6-9582FB9B5157}" type="slidenum">
              <a:rPr lang="en-US"/>
              <a:pPr>
                <a:defRPr/>
              </a:pPr>
              <a:t>‹#›</a:t>
            </a:fld>
            <a:endParaRPr lang="en-US" dirty="0"/>
          </a:p>
        </p:txBody>
      </p:sp>
    </p:spTree>
    <p:extLst>
      <p:ext uri="{BB962C8B-B14F-4D97-AF65-F5344CB8AC3E}">
        <p14:creationId xmlns:p14="http://schemas.microsoft.com/office/powerpoint/2010/main" xmlns="" val="194622796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dirty="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33253504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C9FED24B-785B-4369-8C79-62B5BE10600E}" type="datetimeFigureOut">
              <a:rPr lang="en-US"/>
              <a:pPr>
                <a:defRPr/>
              </a:pPr>
              <a:t>5/8/2016</a:t>
            </a:fld>
            <a:endParaRPr lang="en-US" dirty="0"/>
          </a:p>
        </p:txBody>
      </p:sp>
      <p:sp>
        <p:nvSpPr>
          <p:cNvPr id="5" name="Footer Placeholder 4"/>
          <p:cNvSpPr>
            <a:spLocks noGrp="1"/>
          </p:cNvSpPr>
          <p:nvPr>
            <p:ph type="ftr" sz="quarter" idx="16"/>
          </p:nvPr>
        </p:nvSpPr>
        <p:spPr/>
        <p:txBody>
          <a:bodyPr/>
          <a:lstStyle>
            <a:lvl1pPr>
              <a:defRPr/>
            </a:lvl1pPr>
          </a:lstStyle>
          <a:p>
            <a:pPr>
              <a:defRPr/>
            </a:pPr>
            <a:endParaRPr lang="en-US"/>
          </a:p>
        </p:txBody>
      </p:sp>
      <p:sp>
        <p:nvSpPr>
          <p:cNvPr id="6" name="Slide Number Placeholder 5"/>
          <p:cNvSpPr>
            <a:spLocks noGrp="1"/>
          </p:cNvSpPr>
          <p:nvPr>
            <p:ph type="sldNum" sz="quarter" idx="17"/>
          </p:nvPr>
        </p:nvSpPr>
        <p:spPr/>
        <p:txBody>
          <a:bodyPr/>
          <a:lstStyle>
            <a:lvl1pPr>
              <a:defRPr/>
            </a:lvl1pPr>
          </a:lstStyle>
          <a:p>
            <a:pPr>
              <a:defRPr/>
            </a:pPr>
            <a:fld id="{B2FF85F1-1CAF-4E69-980C-8A8E93685603}" type="slidenum">
              <a:rPr lang="en-US"/>
              <a:pPr>
                <a:defRPr/>
              </a:pPr>
              <a:t>‹#›</a:t>
            </a:fld>
            <a:endParaRPr lang="en-US" dirty="0"/>
          </a:p>
        </p:txBody>
      </p:sp>
    </p:spTree>
    <p:extLst>
      <p:ext uri="{BB962C8B-B14F-4D97-AF65-F5344CB8AC3E}">
        <p14:creationId xmlns:p14="http://schemas.microsoft.com/office/powerpoint/2010/main" xmlns="" val="18109957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CEB6D3-EF6D-442C-ACE5-209A7B3101F9}" type="datetimeFigureOut">
              <a:rPr lang="en-US"/>
              <a:pPr>
                <a:defRPr/>
              </a:pPr>
              <a:t>5/8/2016</a:t>
            </a:fld>
            <a:endParaRPr lang="en-US" dirty="0"/>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45519A99-1AFB-488F-8409-CFE99924706B}" type="slidenum">
              <a:rPr lang="en-US"/>
              <a:pPr>
                <a:defRPr/>
              </a:pPr>
              <a:t>‹#›</a:t>
            </a:fld>
            <a:endParaRPr lang="en-US" dirty="0"/>
          </a:p>
        </p:txBody>
      </p:sp>
    </p:spTree>
    <p:extLst>
      <p:ext uri="{BB962C8B-B14F-4D97-AF65-F5344CB8AC3E}">
        <p14:creationId xmlns:p14="http://schemas.microsoft.com/office/powerpoint/2010/main" xmlns="" val="168470278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_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rtl="1">
              <a:defRPr>
                <a:solidFill>
                  <a:schemeClr val="tx1">
                    <a:tint val="75000"/>
                  </a:schemeClr>
                </a:solidFill>
              </a:defRPr>
            </a:lvl1pPr>
          </a:lstStyle>
          <a:p>
            <a:pPr>
              <a:defRPr/>
            </a:pPr>
            <a:fld id="{D7594875-EC35-4B37-AED3-E038FB49B028}"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rtl="1">
              <a:defRPr>
                <a:solidFill>
                  <a:schemeClr val="tx1">
                    <a:tint val="75000"/>
                  </a:schemeClr>
                </a:solidFill>
              </a:defRPr>
            </a:lvl1pPr>
          </a:lstStyle>
          <a:p>
            <a:pPr>
              <a:defRPr/>
            </a:pPr>
            <a:fld id="{3C8950E1-3C27-42A5-A4AA-DB38EDC6BE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9919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98651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41794366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Date Placeholder 3"/>
          <p:cNvSpPr>
            <a:spLocks noGrp="1"/>
          </p:cNvSpPr>
          <p:nvPr>
            <p:ph type="dt" sz="half" idx="17"/>
          </p:nvPr>
        </p:nvSpPr>
        <p:spPr/>
        <p:txBody>
          <a:bodyPr/>
          <a:lstStyle>
            <a:lvl1pPr rtl="1">
              <a:defRPr>
                <a:solidFill>
                  <a:schemeClr val="tx1">
                    <a:tint val="75000"/>
                  </a:schemeClr>
                </a:solidFill>
              </a:defRPr>
            </a:lvl1pPr>
          </a:lstStyle>
          <a:p>
            <a:pPr>
              <a:defRPr/>
            </a:pPr>
            <a:fld id="{534A2C37-95C4-4E61-A0C9-5A5FFDE9CD93}"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FEB3E03E-BC2D-4C4B-9187-3FA9B840BA2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13532357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_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rtl="1">
              <a:defRPr>
                <a:solidFill>
                  <a:schemeClr val="tx1">
                    <a:tint val="75000"/>
                  </a:schemeClr>
                </a:solidFill>
              </a:defRPr>
            </a:lvl1pPr>
          </a:lstStyle>
          <a:p>
            <a:pPr>
              <a:defRPr/>
            </a:pPr>
            <a:fld id="{3A029F40-24AD-4FE1-BBA9-C8C62772C762}"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864FB237-ED12-49DD-911B-7F24C9F858B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64356360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_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rtl="1">
              <a:defRPr>
                <a:solidFill>
                  <a:schemeClr val="tx1">
                    <a:tint val="75000"/>
                  </a:schemeClr>
                </a:solidFill>
              </a:defRPr>
            </a:lvl1pPr>
          </a:lstStyle>
          <a:p>
            <a:pPr>
              <a:defRPr/>
            </a:pPr>
            <a:fld id="{8747869A-9439-44D4-8CA7-BB828811477D}"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37436DE4-325E-42FA-9743-EE184594647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3113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4" name="Date Placeholder 3"/>
          <p:cNvSpPr>
            <a:spLocks noGrp="1"/>
          </p:cNvSpPr>
          <p:nvPr>
            <p:ph type="dt" sz="half" idx="14"/>
          </p:nvPr>
        </p:nvSpPr>
        <p:spPr/>
        <p:txBody>
          <a:bodyPr/>
          <a:lstStyle>
            <a:lvl1pPr rtl="1">
              <a:defRPr>
                <a:solidFill>
                  <a:schemeClr val="tx1">
                    <a:tint val="75000"/>
                  </a:schemeClr>
                </a:solidFill>
              </a:defRPr>
            </a:lvl1pPr>
          </a:lstStyle>
          <a:p>
            <a:pPr>
              <a:defRPr/>
            </a:pPr>
            <a:fld id="{C39E35FD-C413-41D4-9D5B-0F6BE8FA3011}"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5" name="Footer Placeholder 4"/>
          <p:cNvSpPr>
            <a:spLocks noGrp="1"/>
          </p:cNvSpPr>
          <p:nvPr>
            <p:ph type="ftr" sz="quarter" idx="15"/>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rtl="1">
              <a:defRPr>
                <a:solidFill>
                  <a:schemeClr val="tx1">
                    <a:tint val="75000"/>
                  </a:schemeClr>
                </a:solidFill>
              </a:defRPr>
            </a:lvl1pPr>
          </a:lstStyle>
          <a:p>
            <a:pPr>
              <a:defRPr/>
            </a:pPr>
            <a:fld id="{FD4BC775-4AFF-4356-AAC4-D38AD26C7FE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4248040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rtl="1">
              <a:defRPr>
                <a:solidFill>
                  <a:prstClr val="white"/>
                </a:solidFill>
              </a:defRPr>
            </a:lvl1pPr>
          </a:lstStyle>
          <a:p>
            <a:pPr>
              <a:defRPr/>
            </a:pPr>
            <a:fld id="{D9BA8E1F-2A30-4CBD-B641-4F43E40ED374}" type="datetimeFigureOut">
              <a:rPr lang="en-US"/>
              <a:pPr>
                <a:defRPr/>
              </a:pPr>
              <a:t>5/8/2016</a:t>
            </a:fld>
            <a:endParaRPr lang="en-US" dirty="0"/>
          </a:p>
        </p:txBody>
      </p:sp>
      <p:sp>
        <p:nvSpPr>
          <p:cNvPr id="8" name="Footer Placeholder 3"/>
          <p:cNvSpPr>
            <a:spLocks noGrp="1"/>
          </p:cNvSpPr>
          <p:nvPr>
            <p:ph type="ftr" sz="quarter" idx="16"/>
          </p:nvPr>
        </p:nvSpPr>
        <p:spPr/>
        <p:txBody>
          <a:bodyPr/>
          <a:lstStyle>
            <a:lvl1pPr rtl="1">
              <a:defRPr>
                <a:solidFill>
                  <a:prstClr val="white"/>
                </a:solidFill>
              </a:defRPr>
            </a:lvl1pPr>
          </a:lstStyle>
          <a:p>
            <a:pPr>
              <a:defRPr/>
            </a:pPr>
            <a:endParaRPr lang="en-US"/>
          </a:p>
        </p:txBody>
      </p:sp>
      <p:sp>
        <p:nvSpPr>
          <p:cNvPr id="9" name="Slide Number Placeholder 4"/>
          <p:cNvSpPr>
            <a:spLocks noGrp="1"/>
          </p:cNvSpPr>
          <p:nvPr>
            <p:ph type="sldNum" sz="quarter" idx="17"/>
          </p:nvPr>
        </p:nvSpPr>
        <p:spPr/>
        <p:txBody>
          <a:bodyPr/>
          <a:lstStyle>
            <a:lvl1pPr rtl="1">
              <a:defRPr>
                <a:solidFill>
                  <a:prstClr val="white"/>
                </a:solidFill>
              </a:defRPr>
            </a:lvl1pPr>
          </a:lstStyle>
          <a:p>
            <a:pPr>
              <a:defRPr/>
            </a:pPr>
            <a:fld id="{0B49B36F-C0FC-4602-B55A-E90E44ECDB91}" type="slidenum">
              <a:rPr lang="en-US"/>
              <a:pPr>
                <a:defRPr/>
              </a:pPr>
              <a:t>‹#›</a:t>
            </a:fld>
            <a:endParaRPr lang="en-US" dirty="0"/>
          </a:p>
        </p:txBody>
      </p:sp>
    </p:spTree>
    <p:extLst>
      <p:ext uri="{BB962C8B-B14F-4D97-AF65-F5344CB8AC3E}">
        <p14:creationId xmlns:p14="http://schemas.microsoft.com/office/powerpoint/2010/main" xmlns="" val="4045861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rtl="1">
              <a:defRPr>
                <a:solidFill>
                  <a:schemeClr val="tx1">
                    <a:tint val="75000"/>
                  </a:schemeClr>
                </a:solidFill>
              </a:defRPr>
            </a:lvl1pPr>
          </a:lstStyle>
          <a:p>
            <a:pPr>
              <a:defRPr/>
            </a:pPr>
            <a:fld id="{6A026B82-0E3D-4825-BDE4-60C9E46567FD}"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6FE5ADC8-3F51-4C92-BABB-8EC660E4FA3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5482625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rtl="1">
              <a:defRPr>
                <a:solidFill>
                  <a:prstClr val="white"/>
                </a:solidFill>
              </a:defRPr>
            </a:lvl1pPr>
          </a:lstStyle>
          <a:p>
            <a:pPr>
              <a:defRPr/>
            </a:pPr>
            <a:fld id="{C16B926F-1BA9-4BA1-92C6-948D10B61672}" type="datetimeFigureOut">
              <a:rPr lang="en-US"/>
              <a:pPr>
                <a:defRPr/>
              </a:pPr>
              <a:t>5/8/2016</a:t>
            </a:fld>
            <a:endParaRPr lang="en-US" dirty="0"/>
          </a:p>
        </p:txBody>
      </p:sp>
      <p:sp>
        <p:nvSpPr>
          <p:cNvPr id="14" name="Footer Placeholder 3"/>
          <p:cNvSpPr>
            <a:spLocks noGrp="1"/>
          </p:cNvSpPr>
          <p:nvPr>
            <p:ph type="ftr" sz="quarter" idx="19"/>
          </p:nvPr>
        </p:nvSpPr>
        <p:spPr/>
        <p:txBody>
          <a:bodyPr/>
          <a:lstStyle>
            <a:lvl1pPr rtl="1">
              <a:defRPr>
                <a:solidFill>
                  <a:prstClr val="white"/>
                </a:solidFill>
              </a:defRPr>
            </a:lvl1pPr>
          </a:lstStyle>
          <a:p>
            <a:pPr>
              <a:defRPr/>
            </a:pPr>
            <a:endParaRPr lang="en-US"/>
          </a:p>
        </p:txBody>
      </p:sp>
      <p:sp>
        <p:nvSpPr>
          <p:cNvPr id="15" name="Slide Number Placeholder 4"/>
          <p:cNvSpPr>
            <a:spLocks noGrp="1"/>
          </p:cNvSpPr>
          <p:nvPr>
            <p:ph type="sldNum" sz="quarter" idx="20"/>
          </p:nvPr>
        </p:nvSpPr>
        <p:spPr/>
        <p:txBody>
          <a:bodyPr/>
          <a:lstStyle>
            <a:lvl1pPr rtl="1">
              <a:defRPr>
                <a:solidFill>
                  <a:prstClr val="white"/>
                </a:solidFill>
              </a:defRPr>
            </a:lvl1pPr>
          </a:lstStyle>
          <a:p>
            <a:pPr>
              <a:defRPr/>
            </a:pPr>
            <a:fld id="{B52BD2A1-1258-4786-9088-C2E39D0FEE07}" type="slidenum">
              <a:rPr lang="en-US"/>
              <a:pPr>
                <a:defRPr/>
              </a:pPr>
              <a:t>‹#›</a:t>
            </a:fld>
            <a:endParaRPr lang="en-US" dirty="0"/>
          </a:p>
        </p:txBody>
      </p:sp>
    </p:spTree>
    <p:extLst>
      <p:ext uri="{BB962C8B-B14F-4D97-AF65-F5344CB8AC3E}">
        <p14:creationId xmlns:p14="http://schemas.microsoft.com/office/powerpoint/2010/main" xmlns="" val="238052826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dirty="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14" name="Date Placeholder 2"/>
          <p:cNvSpPr>
            <a:spLocks noGrp="1"/>
          </p:cNvSpPr>
          <p:nvPr>
            <p:ph type="dt" sz="half" idx="19"/>
          </p:nvPr>
        </p:nvSpPr>
        <p:spPr/>
        <p:txBody>
          <a:bodyPr/>
          <a:lstStyle>
            <a:lvl1pPr rtl="1">
              <a:defRPr>
                <a:solidFill>
                  <a:schemeClr val="tx1">
                    <a:tint val="75000"/>
                  </a:schemeClr>
                </a:solidFill>
              </a:defRPr>
            </a:lvl1pPr>
          </a:lstStyle>
          <a:p>
            <a:pPr>
              <a:defRPr/>
            </a:pPr>
            <a:fld id="{595F9E66-7F65-4389-A902-C776305CE7A5}"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3"/>
          <p:cNvSpPr>
            <a:spLocks noGrp="1"/>
          </p:cNvSpPr>
          <p:nvPr>
            <p:ph type="ftr" sz="quarter" idx="20"/>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rtl="1">
              <a:defRPr>
                <a:solidFill>
                  <a:schemeClr val="tx1">
                    <a:tint val="75000"/>
                  </a:schemeClr>
                </a:solidFill>
              </a:defRPr>
            </a:lvl1pPr>
          </a:lstStyle>
          <a:p>
            <a:pPr>
              <a:defRPr/>
            </a:pPr>
            <a:fld id="{930DB02F-F75C-4880-8DE8-B6B20CF2542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10259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dirty="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8" name="Date Placeholder 3"/>
          <p:cNvSpPr>
            <a:spLocks noGrp="1"/>
          </p:cNvSpPr>
          <p:nvPr>
            <p:ph type="dt" sz="half" idx="16"/>
          </p:nvPr>
        </p:nvSpPr>
        <p:spPr/>
        <p:txBody>
          <a:bodyPr/>
          <a:lstStyle>
            <a:lvl1pPr rtl="1">
              <a:defRPr>
                <a:solidFill>
                  <a:schemeClr val="tx1">
                    <a:tint val="75000"/>
                  </a:schemeClr>
                </a:solidFill>
              </a:defRPr>
            </a:lvl1pPr>
          </a:lstStyle>
          <a:p>
            <a:pPr>
              <a:defRPr/>
            </a:pPr>
            <a:fld id="{F2CBD9C2-207B-4B45-AA9B-F1BF42DCA258}"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rtl="1">
              <a:defRPr>
                <a:solidFill>
                  <a:schemeClr val="tx1">
                    <a:tint val="75000"/>
                  </a:schemeClr>
                </a:solidFill>
              </a:defRPr>
            </a:lvl1pPr>
          </a:lstStyle>
          <a:p>
            <a:pPr>
              <a:defRPr/>
            </a:pPr>
            <a:fld id="{FAFF93CD-81CD-49AB-9734-89D9954C263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48688516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_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rtl="1">
              <a:defRPr>
                <a:solidFill>
                  <a:prstClr val="white"/>
                </a:solidFill>
              </a:defRPr>
            </a:lvl1pPr>
          </a:lstStyle>
          <a:p>
            <a:pPr>
              <a:defRPr/>
            </a:pPr>
            <a:fld id="{26AB5396-3E79-450F-B0E0-053076487717}" type="datetimeFigureOut">
              <a:rPr lang="en-US"/>
              <a:pPr>
                <a:defRPr/>
              </a:pPr>
              <a:t>5/8/2016</a:t>
            </a:fld>
            <a:endParaRPr lang="en-US" dirty="0"/>
          </a:p>
        </p:txBody>
      </p:sp>
      <p:sp>
        <p:nvSpPr>
          <p:cNvPr id="16" name="Footer Placeholder 3"/>
          <p:cNvSpPr>
            <a:spLocks noGrp="1"/>
          </p:cNvSpPr>
          <p:nvPr>
            <p:ph type="ftr" sz="quarter" idx="20"/>
          </p:nvPr>
        </p:nvSpPr>
        <p:spPr/>
        <p:txBody>
          <a:bodyPr/>
          <a:lstStyle>
            <a:lvl1pPr rtl="1">
              <a:defRPr>
                <a:solidFill>
                  <a:prstClr val="white"/>
                </a:solidFill>
              </a:defRPr>
            </a:lvl1pPr>
          </a:lstStyle>
          <a:p>
            <a:pPr>
              <a:defRPr/>
            </a:pPr>
            <a:endParaRPr lang="en-US"/>
          </a:p>
        </p:txBody>
      </p:sp>
      <p:sp>
        <p:nvSpPr>
          <p:cNvPr id="17" name="Slide Number Placeholder 4"/>
          <p:cNvSpPr>
            <a:spLocks noGrp="1"/>
          </p:cNvSpPr>
          <p:nvPr>
            <p:ph type="sldNum" sz="quarter" idx="21"/>
          </p:nvPr>
        </p:nvSpPr>
        <p:spPr/>
        <p:txBody>
          <a:bodyPr/>
          <a:lstStyle>
            <a:lvl1pPr rtl="1">
              <a:defRPr>
                <a:solidFill>
                  <a:prstClr val="white"/>
                </a:solidFill>
              </a:defRPr>
            </a:lvl1pPr>
          </a:lstStyle>
          <a:p>
            <a:pPr>
              <a:defRPr/>
            </a:pPr>
            <a:fld id="{B7C9C445-AD00-49E2-92A8-B71AD9784CB5}" type="slidenum">
              <a:rPr lang="en-US"/>
              <a:pPr>
                <a:defRPr/>
              </a:pPr>
              <a:t>‹#›</a:t>
            </a:fld>
            <a:endParaRPr lang="en-US" dirty="0"/>
          </a:p>
        </p:txBody>
      </p:sp>
    </p:spTree>
    <p:extLst>
      <p:ext uri="{BB962C8B-B14F-4D97-AF65-F5344CB8AC3E}">
        <p14:creationId xmlns:p14="http://schemas.microsoft.com/office/powerpoint/2010/main" xmlns="" val="233991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5772F01-E8BB-4452-970C-8B14C7BE3EBA}" type="datetimeFigureOut">
              <a:rPr lang="en-US" smtClean="0"/>
              <a:pPr/>
              <a:t>5/8/2016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F98B2-C6F1-42EE-A8D8-D7C90A0C3F14}"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C51C5E5E-7F9F-40FA-865C-2D8BBFF8FB64}"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8CE2C16C-FB89-491C-BD80-3C20B667FF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6164070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rtl="1">
              <a:defRPr>
                <a:solidFill>
                  <a:schemeClr val="tx1">
                    <a:tint val="75000"/>
                  </a:schemeClr>
                </a:solidFill>
              </a:defRPr>
            </a:lvl1pPr>
          </a:lstStyle>
          <a:p>
            <a:pPr>
              <a:defRPr/>
            </a:pPr>
            <a:fld id="{38C54143-E012-4114-BAC5-FEEBA7F66E05}"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2" name="Footer Placeholder 3"/>
          <p:cNvSpPr>
            <a:spLocks noGrp="1"/>
          </p:cNvSpPr>
          <p:nvPr>
            <p:ph type="ftr" sz="quarter" idx="18"/>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rtl="1">
              <a:defRPr>
                <a:solidFill>
                  <a:schemeClr val="tx1">
                    <a:tint val="75000"/>
                  </a:schemeClr>
                </a:solidFill>
              </a:defRPr>
            </a:lvl1pPr>
          </a:lstStyle>
          <a:p>
            <a:pPr>
              <a:defRPr/>
            </a:pPr>
            <a:fld id="{12D6D1CA-AF58-40BC-B74D-C3C32D350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7832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dirty="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rtl="1">
              <a:defRPr>
                <a:solidFill>
                  <a:schemeClr val="tx1">
                    <a:tint val="75000"/>
                  </a:schemeClr>
                </a:solidFill>
              </a:defRPr>
            </a:lvl1pPr>
          </a:lstStyle>
          <a:p>
            <a:pPr>
              <a:defRPr/>
            </a:pPr>
            <a:fld id="{C6A201EF-50CF-47DB-AD07-574D5FA2CFC9}"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2" name="Footer Placeholder 4"/>
          <p:cNvSpPr>
            <a:spLocks noGrp="1"/>
          </p:cNvSpPr>
          <p:nvPr>
            <p:ph type="ftr" sz="quarter" idx="19"/>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rtl="1">
              <a:defRPr>
                <a:solidFill>
                  <a:schemeClr val="tx1">
                    <a:tint val="75000"/>
                  </a:schemeClr>
                </a:solidFill>
              </a:defRPr>
            </a:lvl1pPr>
          </a:lstStyle>
          <a:p>
            <a:pPr>
              <a:defRPr/>
            </a:pPr>
            <a:fld id="{C8AA1720-F152-46F5-BF0F-BE567855097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8888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rtl="1">
              <a:defRPr>
                <a:solidFill>
                  <a:schemeClr val="tx1">
                    <a:tint val="75000"/>
                  </a:schemeClr>
                </a:solidFill>
              </a:defRPr>
            </a:lvl1pPr>
          </a:lstStyle>
          <a:p>
            <a:pPr>
              <a:defRPr/>
            </a:pPr>
            <a:fld id="{773D35C2-8DD0-481E-A3B6-FE3DA8712F44}"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3"/>
          <p:cNvSpPr>
            <a:spLocks noGrp="1"/>
          </p:cNvSpPr>
          <p:nvPr>
            <p:ph type="ftr" sz="quarter" idx="32"/>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rtl="1">
              <a:defRPr>
                <a:solidFill>
                  <a:schemeClr val="tx1">
                    <a:tint val="75000"/>
                  </a:schemeClr>
                </a:solidFill>
              </a:defRPr>
            </a:lvl1pPr>
          </a:lstStyle>
          <a:p>
            <a:pPr>
              <a:defRPr/>
            </a:pPr>
            <a:fld id="{06EDA165-5FD8-4AD3-9A7B-01B6CD708B4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483017065"/>
      </p:ext>
    </p:extLst>
  </p:cSld>
  <p:clrMapOvr>
    <a:overrideClrMapping bg1="lt1" tx1="dk1" bg2="lt2" tx2="dk2" accent1="accent1" accent2="accent2" accent3="accent3" accent4="accent4" accent5="accent5" accent6="accent6" hlink="hlink" folHlink="folHlink"/>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rtl="1">
              <a:defRPr>
                <a:solidFill>
                  <a:schemeClr val="tx1">
                    <a:tint val="75000"/>
                  </a:schemeClr>
                </a:solidFill>
              </a:defRPr>
            </a:lvl1pPr>
          </a:lstStyle>
          <a:p>
            <a:pPr>
              <a:defRPr/>
            </a:pPr>
            <a:fld id="{56385FFB-8842-4221-8A6C-5FC88CC7CF42}"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4"/>
          <p:cNvSpPr>
            <a:spLocks noGrp="1"/>
          </p:cNvSpPr>
          <p:nvPr>
            <p:ph type="ftr" sz="quarter" idx="33"/>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rtl="1">
              <a:defRPr>
                <a:solidFill>
                  <a:schemeClr val="tx1">
                    <a:tint val="75000"/>
                  </a:schemeClr>
                </a:solidFill>
              </a:defRPr>
            </a:lvl1pPr>
          </a:lstStyle>
          <a:p>
            <a:pPr>
              <a:defRPr/>
            </a:pPr>
            <a:fld id="{A05C2001-4894-4C59-BFDF-CE4B9C6AEE0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2180341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rtl="1">
              <a:defRPr>
                <a:solidFill>
                  <a:prstClr val="white"/>
                </a:solidFill>
              </a:defRPr>
            </a:lvl1pPr>
          </a:lstStyle>
          <a:p>
            <a:pPr>
              <a:defRPr/>
            </a:pPr>
            <a:fld id="{23483155-4029-48EB-AADC-8C8D55864875}" type="datetimeFigureOut">
              <a:rPr lang="en-US"/>
              <a:pPr>
                <a:defRPr/>
              </a:pPr>
              <a:t>5/8/2016</a:t>
            </a:fld>
            <a:endParaRPr lang="en-US" dirty="0"/>
          </a:p>
        </p:txBody>
      </p:sp>
      <p:sp>
        <p:nvSpPr>
          <p:cNvPr id="16" name="Footer Placeholder 3"/>
          <p:cNvSpPr>
            <a:spLocks noGrp="1"/>
          </p:cNvSpPr>
          <p:nvPr>
            <p:ph type="ftr" sz="quarter" idx="35"/>
          </p:nvPr>
        </p:nvSpPr>
        <p:spPr/>
        <p:txBody>
          <a:bodyPr/>
          <a:lstStyle>
            <a:lvl1pPr rtl="1">
              <a:defRPr>
                <a:solidFill>
                  <a:prstClr val="white"/>
                </a:solidFill>
              </a:defRPr>
            </a:lvl1pPr>
          </a:lstStyle>
          <a:p>
            <a:pPr>
              <a:defRPr/>
            </a:pPr>
            <a:endParaRPr lang="en-US"/>
          </a:p>
        </p:txBody>
      </p:sp>
      <p:sp>
        <p:nvSpPr>
          <p:cNvPr id="17" name="Slide Number Placeholder 4"/>
          <p:cNvSpPr>
            <a:spLocks noGrp="1"/>
          </p:cNvSpPr>
          <p:nvPr>
            <p:ph type="sldNum" sz="quarter" idx="36"/>
          </p:nvPr>
        </p:nvSpPr>
        <p:spPr/>
        <p:txBody>
          <a:bodyPr/>
          <a:lstStyle>
            <a:lvl1pPr rtl="1">
              <a:defRPr>
                <a:solidFill>
                  <a:prstClr val="white"/>
                </a:solidFill>
              </a:defRPr>
            </a:lvl1pPr>
          </a:lstStyle>
          <a:p>
            <a:pPr>
              <a:defRPr/>
            </a:pPr>
            <a:fld id="{E38E4123-9F33-427F-BA7E-D2091B0EFD33}" type="slidenum">
              <a:rPr lang="en-US"/>
              <a:pPr>
                <a:defRPr/>
              </a:pPr>
              <a:t>‹#›</a:t>
            </a:fld>
            <a:endParaRPr lang="en-US" dirty="0"/>
          </a:p>
        </p:txBody>
      </p:sp>
    </p:spTree>
    <p:extLst>
      <p:ext uri="{BB962C8B-B14F-4D97-AF65-F5344CB8AC3E}">
        <p14:creationId xmlns:p14="http://schemas.microsoft.com/office/powerpoint/2010/main" xmlns="" val="42476860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Date Placeholder 3"/>
          <p:cNvSpPr>
            <a:spLocks noGrp="1"/>
          </p:cNvSpPr>
          <p:nvPr>
            <p:ph type="dt" sz="half" idx="24"/>
          </p:nvPr>
        </p:nvSpPr>
        <p:spPr/>
        <p:txBody>
          <a:bodyPr/>
          <a:lstStyle>
            <a:lvl1pPr rtl="1">
              <a:defRPr>
                <a:solidFill>
                  <a:schemeClr val="tx1">
                    <a:tint val="75000"/>
                  </a:schemeClr>
                </a:solidFill>
              </a:defRPr>
            </a:lvl1pPr>
          </a:lstStyle>
          <a:p>
            <a:pPr>
              <a:defRPr/>
            </a:pPr>
            <a:fld id="{8BE49493-00B6-4B48-80AC-941467282F32}"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rtl="1">
              <a:defRPr>
                <a:solidFill>
                  <a:schemeClr val="tx1">
                    <a:tint val="75000"/>
                  </a:schemeClr>
                </a:solidFill>
              </a:defRPr>
            </a:lvl1pPr>
          </a:lstStyle>
          <a:p>
            <a:pPr>
              <a:defRPr/>
            </a:pPr>
            <a:fld id="{DB6AA3F4-4806-4627-8A8A-665506DAB7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7241612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Date Placeholder 3"/>
          <p:cNvSpPr>
            <a:spLocks noGrp="1"/>
          </p:cNvSpPr>
          <p:nvPr>
            <p:ph type="dt" sz="half" idx="29"/>
          </p:nvPr>
        </p:nvSpPr>
        <p:spPr/>
        <p:txBody>
          <a:bodyPr/>
          <a:lstStyle>
            <a:lvl1pPr rtl="1">
              <a:defRPr>
                <a:solidFill>
                  <a:schemeClr val="tx1">
                    <a:tint val="75000"/>
                  </a:schemeClr>
                </a:solidFill>
              </a:defRPr>
            </a:lvl1pPr>
          </a:lstStyle>
          <a:p>
            <a:pPr>
              <a:defRPr/>
            </a:pPr>
            <a:fld id="{44254E16-13AD-4AE0-A583-E03EA625F8B3}"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rtl="1">
              <a:defRPr>
                <a:solidFill>
                  <a:schemeClr val="tx1">
                    <a:tint val="75000"/>
                  </a:schemeClr>
                </a:solidFill>
              </a:defRPr>
            </a:lvl1pPr>
          </a:lstStyle>
          <a:p>
            <a:pPr>
              <a:defRPr/>
            </a:pPr>
            <a:fld id="{E0265AA9-FA8C-4814-B9F5-1ECDA10F2FE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2681646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_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Date Placeholder 3"/>
          <p:cNvSpPr>
            <a:spLocks noGrp="1"/>
          </p:cNvSpPr>
          <p:nvPr>
            <p:ph type="dt" sz="half" idx="31"/>
          </p:nvPr>
        </p:nvSpPr>
        <p:spPr/>
        <p:txBody>
          <a:bodyPr/>
          <a:lstStyle>
            <a:lvl1pPr rtl="1">
              <a:defRPr>
                <a:solidFill>
                  <a:schemeClr val="tx1">
                    <a:tint val="75000"/>
                  </a:schemeClr>
                </a:solidFill>
              </a:defRPr>
            </a:lvl1pPr>
          </a:lstStyle>
          <a:p>
            <a:pPr>
              <a:defRPr/>
            </a:pPr>
            <a:fld id="{77A5D042-20BF-48E6-8E48-0A33027F379E}"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8" name="Footer Placeholder 4"/>
          <p:cNvSpPr>
            <a:spLocks noGrp="1"/>
          </p:cNvSpPr>
          <p:nvPr>
            <p:ph type="ftr" sz="quarter" idx="32"/>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rtl="1">
              <a:defRPr>
                <a:solidFill>
                  <a:schemeClr val="tx1">
                    <a:tint val="75000"/>
                  </a:schemeClr>
                </a:solidFill>
              </a:defRPr>
            </a:lvl1pPr>
          </a:lstStyle>
          <a:p>
            <a:pPr>
              <a:defRPr/>
            </a:pPr>
            <a:fld id="{30BE85DE-66C9-4A3A-AABC-56EAB8899E9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4494069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_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rtl="1">
              <a:defRPr>
                <a:solidFill>
                  <a:schemeClr val="tx1">
                    <a:tint val="75000"/>
                  </a:schemeClr>
                </a:solidFill>
              </a:defRPr>
            </a:lvl1pPr>
          </a:lstStyle>
          <a:p>
            <a:pPr>
              <a:defRPr/>
            </a:pPr>
            <a:fld id="{116FF526-D86B-44F7-BED8-ABD68BD87D93}"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30" name="Footer Placeholder 7"/>
          <p:cNvSpPr>
            <a:spLocks noGrp="1"/>
          </p:cNvSpPr>
          <p:nvPr>
            <p:ph type="ftr" sz="quarter" idx="34"/>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rtl="1">
              <a:defRPr>
                <a:solidFill>
                  <a:schemeClr val="tx1">
                    <a:tint val="75000"/>
                  </a:schemeClr>
                </a:solidFill>
              </a:defRPr>
            </a:lvl1pPr>
          </a:lstStyle>
          <a:p>
            <a:pPr>
              <a:defRPr/>
            </a:pPr>
            <a:fld id="{90E0C05C-8AF4-4F43-99AA-27BA6CB716C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505379685"/>
      </p:ext>
    </p:extLst>
  </p:cSld>
  <p:clrMapOvr>
    <a:overrideClrMapping bg1="lt1" tx1="dk1" bg2="lt2" tx2="dk2" accent1="accent1" accent2="accent2" accent3="accent3" accent4="accent4" accent5="accent5" accent6="accent6" hlink="hlink" folHlink="folHlink"/>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rtl="1">
              <a:defRPr>
                <a:solidFill>
                  <a:schemeClr val="tx1">
                    <a:tint val="75000"/>
                  </a:schemeClr>
                </a:solidFill>
              </a:defRPr>
            </a:lvl1pPr>
          </a:lstStyle>
          <a:p>
            <a:pPr>
              <a:defRPr/>
            </a:pPr>
            <a:fld id="{3042CAD7-319B-48D3-AF31-8DF1D9359647}"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27" name="Footer Placeholder 7"/>
          <p:cNvSpPr>
            <a:spLocks noGrp="1"/>
          </p:cNvSpPr>
          <p:nvPr>
            <p:ph type="ftr" sz="quarter" idx="34"/>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rtl="1">
              <a:defRPr>
                <a:solidFill>
                  <a:schemeClr val="tx1">
                    <a:tint val="75000"/>
                  </a:schemeClr>
                </a:solidFill>
              </a:defRPr>
            </a:lvl1pPr>
          </a:lstStyle>
          <a:p>
            <a:pPr>
              <a:defRPr/>
            </a:pPr>
            <a:fld id="{C0E1D21A-BE2B-4F39-9EA4-6896C4BAE88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75167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802E55-EF58-4D86-B826-8A115BE081E8}"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E452591D-D4BD-455C-8A95-B15A3E4185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0329345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rtl="1">
              <a:defRPr>
                <a:solidFill>
                  <a:prstClr val="white"/>
                </a:solidFill>
              </a:defRPr>
            </a:lvl1pPr>
          </a:lstStyle>
          <a:p>
            <a:pPr>
              <a:defRPr/>
            </a:pPr>
            <a:fld id="{9AA67EB0-D709-48A4-A14C-176E79A92444}" type="datetimeFigureOut">
              <a:rPr lang="en-US"/>
              <a:pPr>
                <a:defRPr/>
              </a:pPr>
              <a:t>5/8/2016</a:t>
            </a:fld>
            <a:endParaRPr lang="en-US" dirty="0"/>
          </a:p>
        </p:txBody>
      </p:sp>
      <p:sp>
        <p:nvSpPr>
          <p:cNvPr id="11" name="Footer Placeholder 3"/>
          <p:cNvSpPr>
            <a:spLocks noGrp="1"/>
          </p:cNvSpPr>
          <p:nvPr>
            <p:ph type="ftr" sz="quarter" idx="33"/>
          </p:nvPr>
        </p:nvSpPr>
        <p:spPr/>
        <p:txBody>
          <a:bodyPr/>
          <a:lstStyle>
            <a:lvl1pPr rtl="1">
              <a:defRPr>
                <a:solidFill>
                  <a:prstClr val="white"/>
                </a:solidFill>
              </a:defRPr>
            </a:lvl1pPr>
          </a:lstStyle>
          <a:p>
            <a:pPr>
              <a:defRPr/>
            </a:pPr>
            <a:endParaRPr lang="en-US"/>
          </a:p>
        </p:txBody>
      </p:sp>
      <p:sp>
        <p:nvSpPr>
          <p:cNvPr id="12" name="Slide Number Placeholder 4"/>
          <p:cNvSpPr>
            <a:spLocks noGrp="1"/>
          </p:cNvSpPr>
          <p:nvPr>
            <p:ph type="sldNum" sz="quarter" idx="34"/>
          </p:nvPr>
        </p:nvSpPr>
        <p:spPr/>
        <p:txBody>
          <a:bodyPr/>
          <a:lstStyle>
            <a:lvl1pPr rtl="1">
              <a:defRPr>
                <a:solidFill>
                  <a:prstClr val="white"/>
                </a:solidFill>
              </a:defRPr>
            </a:lvl1pPr>
          </a:lstStyle>
          <a:p>
            <a:pPr>
              <a:defRPr/>
            </a:pPr>
            <a:fld id="{5F471757-40E0-4676-B275-11C4BFD1CA37}" type="slidenum">
              <a:rPr lang="en-US"/>
              <a:pPr>
                <a:defRPr/>
              </a:pPr>
              <a:t>‹#›</a:t>
            </a:fld>
            <a:endParaRPr lang="en-US" dirty="0"/>
          </a:p>
        </p:txBody>
      </p:sp>
    </p:spTree>
    <p:extLst>
      <p:ext uri="{BB962C8B-B14F-4D97-AF65-F5344CB8AC3E}">
        <p14:creationId xmlns:p14="http://schemas.microsoft.com/office/powerpoint/2010/main" xmlns="" val="46236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_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rtl="1">
              <a:defRPr>
                <a:solidFill>
                  <a:prstClr val="white"/>
                </a:solidFill>
              </a:defRPr>
            </a:lvl1pPr>
          </a:lstStyle>
          <a:p>
            <a:pPr>
              <a:defRPr/>
            </a:pPr>
            <a:fld id="{07B7F16E-C219-457D-A1C3-AC8FF045EFE8}" type="datetimeFigureOut">
              <a:rPr lang="en-US"/>
              <a:pPr>
                <a:defRPr/>
              </a:pPr>
              <a:t>5/8/2016</a:t>
            </a:fld>
            <a:endParaRPr lang="en-US" dirty="0"/>
          </a:p>
        </p:txBody>
      </p:sp>
      <p:sp>
        <p:nvSpPr>
          <p:cNvPr id="9" name="Footer Placeholder 3"/>
          <p:cNvSpPr>
            <a:spLocks noGrp="1"/>
          </p:cNvSpPr>
          <p:nvPr userDrawn="1">
            <p:ph type="ftr" sz="quarter" idx="17"/>
          </p:nvPr>
        </p:nvSpPr>
        <p:spPr/>
        <p:txBody>
          <a:bodyPr/>
          <a:lstStyle>
            <a:lvl1pPr rtl="1">
              <a:defRPr>
                <a:solidFill>
                  <a:prstClr val="white"/>
                </a:solidFill>
              </a:defRPr>
            </a:lvl1pPr>
          </a:lstStyle>
          <a:p>
            <a:pPr>
              <a:defRPr/>
            </a:pPr>
            <a:endParaRPr lang="en-US"/>
          </a:p>
        </p:txBody>
      </p:sp>
      <p:sp>
        <p:nvSpPr>
          <p:cNvPr id="10" name="Slide Number Placeholder 4"/>
          <p:cNvSpPr>
            <a:spLocks noGrp="1"/>
          </p:cNvSpPr>
          <p:nvPr userDrawn="1">
            <p:ph type="sldNum" sz="quarter" idx="18"/>
          </p:nvPr>
        </p:nvSpPr>
        <p:spPr/>
        <p:txBody>
          <a:bodyPr/>
          <a:lstStyle>
            <a:lvl1pPr rtl="1">
              <a:defRPr>
                <a:solidFill>
                  <a:prstClr val="white"/>
                </a:solidFill>
              </a:defRPr>
            </a:lvl1pPr>
          </a:lstStyle>
          <a:p>
            <a:pPr>
              <a:defRPr/>
            </a:pPr>
            <a:fld id="{F1B82078-2CE0-490C-ACB9-8BCCA9286A3B}" type="slidenum">
              <a:rPr lang="en-US"/>
              <a:pPr>
                <a:defRPr/>
              </a:pPr>
              <a:t>‹#›</a:t>
            </a:fld>
            <a:endParaRPr lang="en-US" dirty="0"/>
          </a:p>
        </p:txBody>
      </p:sp>
    </p:spTree>
    <p:extLst>
      <p:ext uri="{BB962C8B-B14F-4D97-AF65-F5344CB8AC3E}">
        <p14:creationId xmlns:p14="http://schemas.microsoft.com/office/powerpoint/2010/main" xmlns="" val="26397629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rtl="1">
              <a:defRPr>
                <a:solidFill>
                  <a:prstClr val="white"/>
                </a:solidFill>
              </a:defRPr>
            </a:lvl1pPr>
          </a:lstStyle>
          <a:p>
            <a:pPr>
              <a:defRPr/>
            </a:pPr>
            <a:fld id="{438AD54C-0FB2-4698-BF86-EA66AFA65587}" type="datetimeFigureOut">
              <a:rPr lang="en-US"/>
              <a:pPr>
                <a:defRPr/>
              </a:pPr>
              <a:t>5/8/2016</a:t>
            </a:fld>
            <a:endParaRPr lang="en-US" dirty="0"/>
          </a:p>
        </p:txBody>
      </p:sp>
      <p:sp>
        <p:nvSpPr>
          <p:cNvPr id="9" name="Footer Placeholder 3"/>
          <p:cNvSpPr>
            <a:spLocks noGrp="1"/>
          </p:cNvSpPr>
          <p:nvPr>
            <p:ph type="ftr" sz="quarter" idx="16"/>
          </p:nvPr>
        </p:nvSpPr>
        <p:spPr/>
        <p:txBody>
          <a:bodyPr/>
          <a:lstStyle>
            <a:lvl1pPr rtl="1">
              <a:defRPr>
                <a:solidFill>
                  <a:prstClr val="white"/>
                </a:solidFill>
              </a:defRPr>
            </a:lvl1pPr>
          </a:lstStyle>
          <a:p>
            <a:pPr>
              <a:defRPr/>
            </a:pPr>
            <a:endParaRPr lang="en-US"/>
          </a:p>
        </p:txBody>
      </p:sp>
      <p:sp>
        <p:nvSpPr>
          <p:cNvPr id="11" name="Slide Number Placeholder 4"/>
          <p:cNvSpPr>
            <a:spLocks noGrp="1"/>
          </p:cNvSpPr>
          <p:nvPr>
            <p:ph type="sldNum" sz="quarter" idx="17"/>
          </p:nvPr>
        </p:nvSpPr>
        <p:spPr/>
        <p:txBody>
          <a:bodyPr/>
          <a:lstStyle>
            <a:lvl1pPr rtl="1">
              <a:defRPr>
                <a:solidFill>
                  <a:prstClr val="white"/>
                </a:solidFill>
              </a:defRPr>
            </a:lvl1pPr>
          </a:lstStyle>
          <a:p>
            <a:pPr>
              <a:defRPr/>
            </a:pPr>
            <a:fld id="{0E8011E7-74D3-423B-AFD7-7BB028E9184C}" type="slidenum">
              <a:rPr lang="en-US"/>
              <a:pPr>
                <a:defRPr/>
              </a:pPr>
              <a:t>‹#›</a:t>
            </a:fld>
            <a:endParaRPr lang="en-US" dirty="0"/>
          </a:p>
        </p:txBody>
      </p:sp>
    </p:spTree>
    <p:extLst>
      <p:ext uri="{BB962C8B-B14F-4D97-AF65-F5344CB8AC3E}">
        <p14:creationId xmlns:p14="http://schemas.microsoft.com/office/powerpoint/2010/main" xmlns="" val="13883713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dirty="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94488292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rtl="1">
              <a:defRPr>
                <a:solidFill>
                  <a:schemeClr val="tx1">
                    <a:tint val="75000"/>
                  </a:schemeClr>
                </a:solidFill>
              </a:defRPr>
            </a:lvl1pPr>
          </a:lstStyle>
          <a:p>
            <a:pPr>
              <a:defRPr/>
            </a:pPr>
            <a:fld id="{98C1BD8B-7FCC-4413-B589-0F11F2ECACBF}"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5" name="Footer Placeholder 4"/>
          <p:cNvSpPr>
            <a:spLocks noGrp="1"/>
          </p:cNvSpPr>
          <p:nvPr>
            <p:ph type="ftr" sz="quarter" idx="16"/>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rtl="1">
              <a:defRPr>
                <a:solidFill>
                  <a:schemeClr val="tx1">
                    <a:tint val="75000"/>
                  </a:schemeClr>
                </a:solidFill>
              </a:defRPr>
            </a:lvl1pPr>
          </a:lstStyle>
          <a:p>
            <a:pPr>
              <a:defRPr/>
            </a:pPr>
            <a:fld id="{24548AFC-C8D7-43F2-A532-871C6594108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4490295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_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rtl="1">
              <a:defRPr>
                <a:solidFill>
                  <a:schemeClr val="tx1">
                    <a:tint val="75000"/>
                  </a:schemeClr>
                </a:solidFill>
              </a:defRPr>
            </a:lvl1pPr>
          </a:lstStyle>
          <a:p>
            <a:pPr>
              <a:defRPr/>
            </a:pPr>
            <a:fld id="{772E7210-7379-4A40-921D-646AD151F765}"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rtl="1">
              <a:defRPr>
                <a:solidFill>
                  <a:schemeClr val="tx1">
                    <a:tint val="75000"/>
                  </a:schemeClr>
                </a:solidFill>
              </a:defRPr>
            </a:lvl1pPr>
          </a:lstStyle>
          <a:p>
            <a:pPr>
              <a:defRPr/>
            </a:pPr>
            <a:fld id="{C0C73BEE-2539-4523-999A-E753D9EDAA7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4152358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_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145390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_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rtl="1">
              <a:defRPr>
                <a:solidFill>
                  <a:schemeClr val="tx1">
                    <a:tint val="75000"/>
                  </a:schemeClr>
                </a:solidFill>
              </a:defRPr>
            </a:lvl1pPr>
          </a:lstStyle>
          <a:p>
            <a:pPr>
              <a:defRPr/>
            </a:pPr>
            <a:fld id="{FC631BB2-774E-44B5-889D-46746E53C2FA}"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rtl="1">
              <a:defRPr>
                <a:solidFill>
                  <a:schemeClr val="tx1">
                    <a:tint val="75000"/>
                  </a:schemeClr>
                </a:solidFill>
              </a:defRPr>
            </a:lvl1pPr>
          </a:lstStyle>
          <a:p>
            <a:pPr>
              <a:defRPr/>
            </a:pPr>
            <a:fld id="{7AF73FB5-A5D5-4E25-8015-28C4222932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480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_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Date Placeholder 3"/>
          <p:cNvSpPr>
            <a:spLocks noGrp="1"/>
          </p:cNvSpPr>
          <p:nvPr>
            <p:ph type="dt" sz="half" idx="17"/>
          </p:nvPr>
        </p:nvSpPr>
        <p:spPr/>
        <p:txBody>
          <a:bodyPr/>
          <a:lstStyle>
            <a:lvl1pPr rtl="1">
              <a:defRPr>
                <a:solidFill>
                  <a:schemeClr val="tx1">
                    <a:tint val="75000"/>
                  </a:schemeClr>
                </a:solidFill>
              </a:defRPr>
            </a:lvl1pPr>
          </a:lstStyle>
          <a:p>
            <a:pPr>
              <a:defRPr/>
            </a:pPr>
            <a:fld id="{1DF7F37B-2BD2-48A5-B429-90FFADAA4431}"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41006301-6025-4B04-8BEE-3CE28C9F1F1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99484521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_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rtl="1">
              <a:defRPr>
                <a:solidFill>
                  <a:schemeClr val="tx1">
                    <a:tint val="75000"/>
                  </a:schemeClr>
                </a:solidFill>
              </a:defRPr>
            </a:lvl1pPr>
          </a:lstStyle>
          <a:p>
            <a:pPr>
              <a:defRPr/>
            </a:pPr>
            <a:fld id="{FB0637EB-CD13-4B76-87C1-A8338B833118}"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314DE0C2-DCD6-4A55-8E0A-A2E047E3EC0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09745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389643160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_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rtl="1">
              <a:defRPr>
                <a:solidFill>
                  <a:schemeClr val="tx1">
                    <a:tint val="75000"/>
                  </a:schemeClr>
                </a:solidFill>
              </a:defRPr>
            </a:lvl1pPr>
          </a:lstStyle>
          <a:p>
            <a:pPr>
              <a:defRPr/>
            </a:pPr>
            <a:fld id="{A4792672-0EA6-4F24-86A8-F91DD0DDF4D2}"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E7E1BA03-0758-496C-8C5E-D40929050B3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5432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_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4" name="Date Placeholder 3"/>
          <p:cNvSpPr>
            <a:spLocks noGrp="1"/>
          </p:cNvSpPr>
          <p:nvPr>
            <p:ph type="dt" sz="half" idx="14"/>
          </p:nvPr>
        </p:nvSpPr>
        <p:spPr/>
        <p:txBody>
          <a:bodyPr/>
          <a:lstStyle>
            <a:lvl1pPr rtl="1">
              <a:defRPr>
                <a:solidFill>
                  <a:schemeClr val="tx1">
                    <a:tint val="75000"/>
                  </a:schemeClr>
                </a:solidFill>
              </a:defRPr>
            </a:lvl1pPr>
          </a:lstStyle>
          <a:p>
            <a:pPr>
              <a:defRPr/>
            </a:pPr>
            <a:fld id="{9FB04731-2A50-4C9B-9848-A967F8CA16E7}"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5" name="Footer Placeholder 4"/>
          <p:cNvSpPr>
            <a:spLocks noGrp="1"/>
          </p:cNvSpPr>
          <p:nvPr>
            <p:ph type="ftr" sz="quarter" idx="15"/>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rtl="1">
              <a:defRPr>
                <a:solidFill>
                  <a:schemeClr val="tx1">
                    <a:tint val="75000"/>
                  </a:schemeClr>
                </a:solidFill>
              </a:defRPr>
            </a:lvl1pPr>
          </a:lstStyle>
          <a:p>
            <a:pPr>
              <a:defRPr/>
            </a:pPr>
            <a:fld id="{5B203C6D-7E38-4A8F-ACD3-3CB21476977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5506716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_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rtl="1">
              <a:defRPr>
                <a:solidFill>
                  <a:prstClr val="white"/>
                </a:solidFill>
              </a:defRPr>
            </a:lvl1pPr>
          </a:lstStyle>
          <a:p>
            <a:pPr>
              <a:defRPr/>
            </a:pPr>
            <a:fld id="{0AF5995A-E5EF-4228-92E0-598B2538E5A9}" type="datetimeFigureOut">
              <a:rPr lang="en-US"/>
              <a:pPr>
                <a:defRPr/>
              </a:pPr>
              <a:t>5/8/2016</a:t>
            </a:fld>
            <a:endParaRPr lang="en-US" dirty="0"/>
          </a:p>
        </p:txBody>
      </p:sp>
      <p:sp>
        <p:nvSpPr>
          <p:cNvPr id="8" name="Footer Placeholder 3"/>
          <p:cNvSpPr>
            <a:spLocks noGrp="1"/>
          </p:cNvSpPr>
          <p:nvPr>
            <p:ph type="ftr" sz="quarter" idx="16"/>
          </p:nvPr>
        </p:nvSpPr>
        <p:spPr/>
        <p:txBody>
          <a:bodyPr/>
          <a:lstStyle>
            <a:lvl1pPr rtl="1">
              <a:defRPr>
                <a:solidFill>
                  <a:prstClr val="white"/>
                </a:solidFill>
              </a:defRPr>
            </a:lvl1pPr>
          </a:lstStyle>
          <a:p>
            <a:pPr>
              <a:defRPr/>
            </a:pPr>
            <a:endParaRPr lang="en-US"/>
          </a:p>
        </p:txBody>
      </p:sp>
      <p:sp>
        <p:nvSpPr>
          <p:cNvPr id="9" name="Slide Number Placeholder 4"/>
          <p:cNvSpPr>
            <a:spLocks noGrp="1"/>
          </p:cNvSpPr>
          <p:nvPr>
            <p:ph type="sldNum" sz="quarter" idx="17"/>
          </p:nvPr>
        </p:nvSpPr>
        <p:spPr/>
        <p:txBody>
          <a:bodyPr/>
          <a:lstStyle>
            <a:lvl1pPr rtl="1">
              <a:defRPr>
                <a:solidFill>
                  <a:prstClr val="white"/>
                </a:solidFill>
              </a:defRPr>
            </a:lvl1pPr>
          </a:lstStyle>
          <a:p>
            <a:pPr>
              <a:defRPr/>
            </a:pPr>
            <a:fld id="{A575A2DD-A315-4E8E-B916-03007A88157F}" type="slidenum">
              <a:rPr lang="en-US"/>
              <a:pPr>
                <a:defRPr/>
              </a:pPr>
              <a:t>‹#›</a:t>
            </a:fld>
            <a:endParaRPr lang="en-US" dirty="0"/>
          </a:p>
        </p:txBody>
      </p:sp>
    </p:spTree>
    <p:extLst>
      <p:ext uri="{BB962C8B-B14F-4D97-AF65-F5344CB8AC3E}">
        <p14:creationId xmlns:p14="http://schemas.microsoft.com/office/powerpoint/2010/main" xmlns="" val="326736118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_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rtl="1">
              <a:defRPr>
                <a:solidFill>
                  <a:schemeClr val="tx1">
                    <a:tint val="75000"/>
                  </a:schemeClr>
                </a:solidFill>
              </a:defRPr>
            </a:lvl1pPr>
          </a:lstStyle>
          <a:p>
            <a:pPr>
              <a:defRPr/>
            </a:pPr>
            <a:fld id="{B26B322F-C505-4081-A54F-EC2AB7812CE9}"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rtl="1">
              <a:defRPr>
                <a:solidFill>
                  <a:schemeClr val="tx1">
                    <a:tint val="75000"/>
                  </a:schemeClr>
                </a:solidFill>
              </a:defRPr>
            </a:lvl1pPr>
          </a:lstStyle>
          <a:p>
            <a:pPr>
              <a:defRPr/>
            </a:pPr>
            <a:fld id="{BCE6E123-ED31-42C4-B549-6F7AF41F5E7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37097258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_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rtl="1">
              <a:defRPr>
                <a:solidFill>
                  <a:prstClr val="white"/>
                </a:solidFill>
              </a:defRPr>
            </a:lvl1pPr>
          </a:lstStyle>
          <a:p>
            <a:pPr>
              <a:defRPr/>
            </a:pPr>
            <a:fld id="{A24D8E55-5514-4833-A696-6BEBF9F988C2}" type="datetimeFigureOut">
              <a:rPr lang="en-US"/>
              <a:pPr>
                <a:defRPr/>
              </a:pPr>
              <a:t>5/8/2016</a:t>
            </a:fld>
            <a:endParaRPr lang="en-US" dirty="0"/>
          </a:p>
        </p:txBody>
      </p:sp>
      <p:sp>
        <p:nvSpPr>
          <p:cNvPr id="14" name="Footer Placeholder 3"/>
          <p:cNvSpPr>
            <a:spLocks noGrp="1"/>
          </p:cNvSpPr>
          <p:nvPr>
            <p:ph type="ftr" sz="quarter" idx="19"/>
          </p:nvPr>
        </p:nvSpPr>
        <p:spPr/>
        <p:txBody>
          <a:bodyPr/>
          <a:lstStyle>
            <a:lvl1pPr rtl="1">
              <a:defRPr>
                <a:solidFill>
                  <a:prstClr val="white"/>
                </a:solidFill>
              </a:defRPr>
            </a:lvl1pPr>
          </a:lstStyle>
          <a:p>
            <a:pPr>
              <a:defRPr/>
            </a:pPr>
            <a:endParaRPr lang="en-US"/>
          </a:p>
        </p:txBody>
      </p:sp>
      <p:sp>
        <p:nvSpPr>
          <p:cNvPr id="15" name="Slide Number Placeholder 4"/>
          <p:cNvSpPr>
            <a:spLocks noGrp="1"/>
          </p:cNvSpPr>
          <p:nvPr>
            <p:ph type="sldNum" sz="quarter" idx="20"/>
          </p:nvPr>
        </p:nvSpPr>
        <p:spPr/>
        <p:txBody>
          <a:bodyPr/>
          <a:lstStyle>
            <a:lvl1pPr rtl="1">
              <a:defRPr>
                <a:solidFill>
                  <a:prstClr val="white"/>
                </a:solidFill>
              </a:defRPr>
            </a:lvl1pPr>
          </a:lstStyle>
          <a:p>
            <a:pPr>
              <a:defRPr/>
            </a:pPr>
            <a:fld id="{D1004960-5D85-4585-BEF5-4EE91CBE2BEC}" type="slidenum">
              <a:rPr lang="en-US"/>
              <a:pPr>
                <a:defRPr/>
              </a:pPr>
              <a:t>‹#›</a:t>
            </a:fld>
            <a:endParaRPr lang="en-US" dirty="0"/>
          </a:p>
        </p:txBody>
      </p:sp>
    </p:spTree>
    <p:extLst>
      <p:ext uri="{BB962C8B-B14F-4D97-AF65-F5344CB8AC3E}">
        <p14:creationId xmlns:p14="http://schemas.microsoft.com/office/powerpoint/2010/main" xmlns="" val="1296105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2_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dirty="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14" name="Date Placeholder 2"/>
          <p:cNvSpPr>
            <a:spLocks noGrp="1"/>
          </p:cNvSpPr>
          <p:nvPr>
            <p:ph type="dt" sz="half" idx="19"/>
          </p:nvPr>
        </p:nvSpPr>
        <p:spPr/>
        <p:txBody>
          <a:bodyPr/>
          <a:lstStyle>
            <a:lvl1pPr rtl="1">
              <a:defRPr>
                <a:solidFill>
                  <a:schemeClr val="tx1">
                    <a:tint val="75000"/>
                  </a:schemeClr>
                </a:solidFill>
              </a:defRPr>
            </a:lvl1pPr>
          </a:lstStyle>
          <a:p>
            <a:pPr>
              <a:defRPr/>
            </a:pPr>
            <a:fld id="{083C2011-8F08-436C-AE0B-90A132DAA76A}"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3"/>
          <p:cNvSpPr>
            <a:spLocks noGrp="1"/>
          </p:cNvSpPr>
          <p:nvPr>
            <p:ph type="ftr" sz="quarter" idx="20"/>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rtl="1">
              <a:defRPr>
                <a:solidFill>
                  <a:schemeClr val="tx1">
                    <a:tint val="75000"/>
                  </a:schemeClr>
                </a:solidFill>
              </a:defRPr>
            </a:lvl1pPr>
          </a:lstStyle>
          <a:p>
            <a:pPr>
              <a:defRPr/>
            </a:pPr>
            <a:fld id="{CF450732-9C08-4C93-A3F8-CE2CF4F2A8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753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2_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dirty="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8" name="Date Placeholder 3"/>
          <p:cNvSpPr>
            <a:spLocks noGrp="1"/>
          </p:cNvSpPr>
          <p:nvPr>
            <p:ph type="dt" sz="half" idx="16"/>
          </p:nvPr>
        </p:nvSpPr>
        <p:spPr/>
        <p:txBody>
          <a:bodyPr/>
          <a:lstStyle>
            <a:lvl1pPr rtl="1">
              <a:defRPr>
                <a:solidFill>
                  <a:schemeClr val="tx1">
                    <a:tint val="75000"/>
                  </a:schemeClr>
                </a:solidFill>
              </a:defRPr>
            </a:lvl1pPr>
          </a:lstStyle>
          <a:p>
            <a:pPr>
              <a:defRPr/>
            </a:pPr>
            <a:fld id="{3723E118-96F9-4D78-A867-BF276A6E6ED9}"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rtl="1">
              <a:defRPr>
                <a:solidFill>
                  <a:schemeClr val="tx1">
                    <a:tint val="75000"/>
                  </a:schemeClr>
                </a:solidFill>
              </a:defRPr>
            </a:lvl1pPr>
          </a:lstStyle>
          <a:p>
            <a:pPr>
              <a:defRPr/>
            </a:pPr>
            <a:fld id="{3956BC7A-5035-413A-A93F-6B0B4751B5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31337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_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rtl="1">
              <a:defRPr>
                <a:solidFill>
                  <a:prstClr val="white"/>
                </a:solidFill>
              </a:defRPr>
            </a:lvl1pPr>
          </a:lstStyle>
          <a:p>
            <a:pPr>
              <a:defRPr/>
            </a:pPr>
            <a:fld id="{FD982DA0-46B3-4859-A932-4060F003E6D9}" type="datetimeFigureOut">
              <a:rPr lang="en-US"/>
              <a:pPr>
                <a:defRPr/>
              </a:pPr>
              <a:t>5/8/2016</a:t>
            </a:fld>
            <a:endParaRPr lang="en-US" dirty="0"/>
          </a:p>
        </p:txBody>
      </p:sp>
      <p:sp>
        <p:nvSpPr>
          <p:cNvPr id="16" name="Footer Placeholder 3"/>
          <p:cNvSpPr>
            <a:spLocks noGrp="1"/>
          </p:cNvSpPr>
          <p:nvPr>
            <p:ph type="ftr" sz="quarter" idx="20"/>
          </p:nvPr>
        </p:nvSpPr>
        <p:spPr/>
        <p:txBody>
          <a:bodyPr/>
          <a:lstStyle>
            <a:lvl1pPr rtl="1">
              <a:defRPr>
                <a:solidFill>
                  <a:prstClr val="white"/>
                </a:solidFill>
              </a:defRPr>
            </a:lvl1pPr>
          </a:lstStyle>
          <a:p>
            <a:pPr>
              <a:defRPr/>
            </a:pPr>
            <a:endParaRPr lang="en-US"/>
          </a:p>
        </p:txBody>
      </p:sp>
      <p:sp>
        <p:nvSpPr>
          <p:cNvPr id="17" name="Slide Number Placeholder 4"/>
          <p:cNvSpPr>
            <a:spLocks noGrp="1"/>
          </p:cNvSpPr>
          <p:nvPr>
            <p:ph type="sldNum" sz="quarter" idx="21"/>
          </p:nvPr>
        </p:nvSpPr>
        <p:spPr/>
        <p:txBody>
          <a:bodyPr/>
          <a:lstStyle>
            <a:lvl1pPr rtl="1">
              <a:defRPr>
                <a:solidFill>
                  <a:prstClr val="white"/>
                </a:solidFill>
              </a:defRPr>
            </a:lvl1pPr>
          </a:lstStyle>
          <a:p>
            <a:pPr>
              <a:defRPr/>
            </a:pPr>
            <a:fld id="{501D5D84-569F-47CD-B51E-34F151D52058}" type="slidenum">
              <a:rPr lang="en-US"/>
              <a:pPr>
                <a:defRPr/>
              </a:pPr>
              <a:t>‹#›</a:t>
            </a:fld>
            <a:endParaRPr lang="en-US" dirty="0"/>
          </a:p>
        </p:txBody>
      </p:sp>
    </p:spTree>
    <p:extLst>
      <p:ext uri="{BB962C8B-B14F-4D97-AF65-F5344CB8AC3E}">
        <p14:creationId xmlns:p14="http://schemas.microsoft.com/office/powerpoint/2010/main" xmlns="" val="20762311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2_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rtl="1">
              <a:defRPr>
                <a:solidFill>
                  <a:schemeClr val="tx1">
                    <a:tint val="75000"/>
                  </a:schemeClr>
                </a:solidFill>
              </a:defRPr>
            </a:lvl1pPr>
          </a:lstStyle>
          <a:p>
            <a:pPr>
              <a:defRPr/>
            </a:pPr>
            <a:fld id="{8F6F1E49-3B4F-4080-A189-5863FCCBF0AB}"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2" name="Footer Placeholder 3"/>
          <p:cNvSpPr>
            <a:spLocks noGrp="1"/>
          </p:cNvSpPr>
          <p:nvPr>
            <p:ph type="ftr" sz="quarter" idx="18"/>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rtl="1">
              <a:defRPr>
                <a:solidFill>
                  <a:schemeClr val="tx1">
                    <a:tint val="75000"/>
                  </a:schemeClr>
                </a:solidFill>
              </a:defRPr>
            </a:lvl1pPr>
          </a:lstStyle>
          <a:p>
            <a:pPr>
              <a:defRPr/>
            </a:pPr>
            <a:fld id="{560E895C-0D35-4371-A5C5-0B7C03C7FD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90126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2_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dirty="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rtl="1">
              <a:defRPr>
                <a:solidFill>
                  <a:schemeClr val="tx1">
                    <a:tint val="75000"/>
                  </a:schemeClr>
                </a:solidFill>
              </a:defRPr>
            </a:lvl1pPr>
          </a:lstStyle>
          <a:p>
            <a:pPr>
              <a:defRPr/>
            </a:pPr>
            <a:fld id="{A5723178-B255-4863-9AD2-FCD5F62BDADB}"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2" name="Footer Placeholder 4"/>
          <p:cNvSpPr>
            <a:spLocks noGrp="1"/>
          </p:cNvSpPr>
          <p:nvPr>
            <p:ph type="ftr" sz="quarter" idx="19"/>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rtl="1">
              <a:defRPr>
                <a:solidFill>
                  <a:schemeClr val="tx1">
                    <a:tint val="75000"/>
                  </a:schemeClr>
                </a:solidFill>
              </a:defRPr>
            </a:lvl1pPr>
          </a:lstStyle>
          <a:p>
            <a:pPr>
              <a:defRPr/>
            </a:pPr>
            <a:fld id="{AE71E9DD-2890-4C0C-93A5-AB811567546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02845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D5D402-6FD3-4D29-BC11-FCA45BC436B7}"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B5C6301B-0EE5-41B1-AFFF-E86BFFA946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4455635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_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rtl="1">
              <a:defRPr>
                <a:solidFill>
                  <a:schemeClr val="tx1">
                    <a:tint val="75000"/>
                  </a:schemeClr>
                </a:solidFill>
              </a:defRPr>
            </a:lvl1pPr>
          </a:lstStyle>
          <a:p>
            <a:pPr>
              <a:defRPr/>
            </a:pPr>
            <a:fld id="{2D05222F-7AD1-4304-8D52-773078ED741C}"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3"/>
          <p:cNvSpPr>
            <a:spLocks noGrp="1"/>
          </p:cNvSpPr>
          <p:nvPr>
            <p:ph type="ftr" sz="quarter" idx="32"/>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rtl="1">
              <a:defRPr>
                <a:solidFill>
                  <a:schemeClr val="tx1">
                    <a:tint val="75000"/>
                  </a:schemeClr>
                </a:solidFill>
              </a:defRPr>
            </a:lvl1pPr>
          </a:lstStyle>
          <a:p>
            <a:pPr>
              <a:defRPr/>
            </a:pPr>
            <a:fld id="{FC98FAC0-5427-432B-8B70-0F95711B1DC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56784712"/>
      </p:ext>
    </p:extLst>
  </p:cSld>
  <p:clrMapOvr>
    <a:overrideClrMapping bg1="lt1" tx1="dk1" bg2="lt2" tx2="dk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2_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rtl="1">
              <a:defRPr>
                <a:solidFill>
                  <a:schemeClr val="tx1">
                    <a:tint val="75000"/>
                  </a:schemeClr>
                </a:solidFill>
              </a:defRPr>
            </a:lvl1pPr>
          </a:lstStyle>
          <a:p>
            <a:pPr>
              <a:defRPr/>
            </a:pPr>
            <a:fld id="{3E553CC7-A684-41D6-A5C7-CE82C07D55DC}"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5" name="Footer Placeholder 4"/>
          <p:cNvSpPr>
            <a:spLocks noGrp="1"/>
          </p:cNvSpPr>
          <p:nvPr>
            <p:ph type="ftr" sz="quarter" idx="33"/>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rtl="1">
              <a:defRPr>
                <a:solidFill>
                  <a:schemeClr val="tx1">
                    <a:tint val="75000"/>
                  </a:schemeClr>
                </a:solidFill>
              </a:defRPr>
            </a:lvl1pPr>
          </a:lstStyle>
          <a:p>
            <a:pPr>
              <a:defRPr/>
            </a:pPr>
            <a:fld id="{BE2ADE0E-2098-447A-BD4F-96386E99ECB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91417179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_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rtl="1">
              <a:defRPr>
                <a:solidFill>
                  <a:prstClr val="white"/>
                </a:solidFill>
              </a:defRPr>
            </a:lvl1pPr>
          </a:lstStyle>
          <a:p>
            <a:pPr>
              <a:defRPr/>
            </a:pPr>
            <a:fld id="{99CA135F-A61E-422B-BE50-AE744DB37908}" type="datetimeFigureOut">
              <a:rPr lang="en-US"/>
              <a:pPr>
                <a:defRPr/>
              </a:pPr>
              <a:t>5/8/2016</a:t>
            </a:fld>
            <a:endParaRPr lang="en-US" dirty="0"/>
          </a:p>
        </p:txBody>
      </p:sp>
      <p:sp>
        <p:nvSpPr>
          <p:cNvPr id="16" name="Footer Placeholder 3"/>
          <p:cNvSpPr>
            <a:spLocks noGrp="1"/>
          </p:cNvSpPr>
          <p:nvPr>
            <p:ph type="ftr" sz="quarter" idx="35"/>
          </p:nvPr>
        </p:nvSpPr>
        <p:spPr/>
        <p:txBody>
          <a:bodyPr/>
          <a:lstStyle>
            <a:lvl1pPr rtl="1">
              <a:defRPr>
                <a:solidFill>
                  <a:prstClr val="white"/>
                </a:solidFill>
              </a:defRPr>
            </a:lvl1pPr>
          </a:lstStyle>
          <a:p>
            <a:pPr>
              <a:defRPr/>
            </a:pPr>
            <a:endParaRPr lang="en-US"/>
          </a:p>
        </p:txBody>
      </p:sp>
      <p:sp>
        <p:nvSpPr>
          <p:cNvPr id="17" name="Slide Number Placeholder 4"/>
          <p:cNvSpPr>
            <a:spLocks noGrp="1"/>
          </p:cNvSpPr>
          <p:nvPr>
            <p:ph type="sldNum" sz="quarter" idx="36"/>
          </p:nvPr>
        </p:nvSpPr>
        <p:spPr/>
        <p:txBody>
          <a:bodyPr/>
          <a:lstStyle>
            <a:lvl1pPr rtl="1">
              <a:defRPr>
                <a:solidFill>
                  <a:prstClr val="white"/>
                </a:solidFill>
              </a:defRPr>
            </a:lvl1pPr>
          </a:lstStyle>
          <a:p>
            <a:pPr>
              <a:defRPr/>
            </a:pPr>
            <a:fld id="{55C6915A-14B6-42BA-BDE0-06727EE59FEF}" type="slidenum">
              <a:rPr lang="en-US"/>
              <a:pPr>
                <a:defRPr/>
              </a:pPr>
              <a:t>‹#›</a:t>
            </a:fld>
            <a:endParaRPr lang="en-US" dirty="0"/>
          </a:p>
        </p:txBody>
      </p:sp>
    </p:spTree>
    <p:extLst>
      <p:ext uri="{BB962C8B-B14F-4D97-AF65-F5344CB8AC3E}">
        <p14:creationId xmlns:p14="http://schemas.microsoft.com/office/powerpoint/2010/main" xmlns="" val="139703590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_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Date Placeholder 3"/>
          <p:cNvSpPr>
            <a:spLocks noGrp="1"/>
          </p:cNvSpPr>
          <p:nvPr>
            <p:ph type="dt" sz="half" idx="24"/>
          </p:nvPr>
        </p:nvSpPr>
        <p:spPr/>
        <p:txBody>
          <a:bodyPr/>
          <a:lstStyle>
            <a:lvl1pPr rtl="1">
              <a:defRPr>
                <a:solidFill>
                  <a:schemeClr val="tx1">
                    <a:tint val="75000"/>
                  </a:schemeClr>
                </a:solidFill>
              </a:defRPr>
            </a:lvl1pPr>
          </a:lstStyle>
          <a:p>
            <a:pPr>
              <a:defRPr/>
            </a:pPr>
            <a:fld id="{67150E76-BCEF-429A-AB20-B2D20F744671}"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rtl="1">
              <a:defRPr>
                <a:solidFill>
                  <a:schemeClr val="tx1">
                    <a:tint val="75000"/>
                  </a:schemeClr>
                </a:solidFill>
              </a:defRPr>
            </a:lvl1pPr>
          </a:lstStyle>
          <a:p>
            <a:pPr>
              <a:defRPr/>
            </a:pPr>
            <a:fld id="{0D19E8DF-BDBA-4CCD-B792-D0D305F9B76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941902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2_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Date Placeholder 3"/>
          <p:cNvSpPr>
            <a:spLocks noGrp="1"/>
          </p:cNvSpPr>
          <p:nvPr>
            <p:ph type="dt" sz="half" idx="29"/>
          </p:nvPr>
        </p:nvSpPr>
        <p:spPr/>
        <p:txBody>
          <a:bodyPr/>
          <a:lstStyle>
            <a:lvl1pPr rtl="1">
              <a:defRPr>
                <a:solidFill>
                  <a:schemeClr val="tx1">
                    <a:tint val="75000"/>
                  </a:schemeClr>
                </a:solidFill>
              </a:defRPr>
            </a:lvl1pPr>
          </a:lstStyle>
          <a:p>
            <a:pPr>
              <a:defRPr/>
            </a:pPr>
            <a:fld id="{89A87430-BDB2-4A1D-A1D9-CB54A234D7C4}"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rtl="1">
              <a:defRPr>
                <a:solidFill>
                  <a:schemeClr val="tx1">
                    <a:tint val="75000"/>
                  </a:schemeClr>
                </a:solidFill>
              </a:defRPr>
            </a:lvl1pPr>
          </a:lstStyle>
          <a:p>
            <a:pPr>
              <a:defRPr/>
            </a:pPr>
            <a:fld id="{E679BB14-9934-4DD4-AD5C-D6976147D18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14774052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2_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Date Placeholder 3"/>
          <p:cNvSpPr>
            <a:spLocks noGrp="1"/>
          </p:cNvSpPr>
          <p:nvPr>
            <p:ph type="dt" sz="half" idx="31"/>
          </p:nvPr>
        </p:nvSpPr>
        <p:spPr/>
        <p:txBody>
          <a:bodyPr/>
          <a:lstStyle>
            <a:lvl1pPr rtl="1">
              <a:defRPr>
                <a:solidFill>
                  <a:schemeClr val="tx1">
                    <a:tint val="75000"/>
                  </a:schemeClr>
                </a:solidFill>
              </a:defRPr>
            </a:lvl1pPr>
          </a:lstStyle>
          <a:p>
            <a:pPr>
              <a:defRPr/>
            </a:pPr>
            <a:fld id="{1EDC3E5B-34C1-41BB-8AA9-56E9B7C5E3FB}"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8" name="Footer Placeholder 4"/>
          <p:cNvSpPr>
            <a:spLocks noGrp="1"/>
          </p:cNvSpPr>
          <p:nvPr>
            <p:ph type="ftr" sz="quarter" idx="32"/>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rtl="1">
              <a:defRPr>
                <a:solidFill>
                  <a:schemeClr val="tx1">
                    <a:tint val="75000"/>
                  </a:schemeClr>
                </a:solidFill>
              </a:defRPr>
            </a:lvl1pPr>
          </a:lstStyle>
          <a:p>
            <a:pPr>
              <a:defRPr/>
            </a:pPr>
            <a:fld id="{EFBBC79C-CAFF-41ED-9E56-134CA6EF9F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51774288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2_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rtl="1">
              <a:defRPr>
                <a:solidFill>
                  <a:schemeClr val="tx1">
                    <a:tint val="75000"/>
                  </a:schemeClr>
                </a:solidFill>
              </a:defRPr>
            </a:lvl1pPr>
          </a:lstStyle>
          <a:p>
            <a:pPr>
              <a:defRPr/>
            </a:pPr>
            <a:fld id="{1CB4647A-F646-4352-A04A-B46B1E2B4E47}"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30" name="Footer Placeholder 7"/>
          <p:cNvSpPr>
            <a:spLocks noGrp="1"/>
          </p:cNvSpPr>
          <p:nvPr>
            <p:ph type="ftr" sz="quarter" idx="34"/>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rtl="1">
              <a:defRPr>
                <a:solidFill>
                  <a:schemeClr val="tx1">
                    <a:tint val="75000"/>
                  </a:schemeClr>
                </a:solidFill>
              </a:defRPr>
            </a:lvl1pPr>
          </a:lstStyle>
          <a:p>
            <a:pPr>
              <a:defRPr/>
            </a:pPr>
            <a:fld id="{4822F022-6EA4-4641-9C42-4F0B7303B64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623569326"/>
      </p:ext>
    </p:extLst>
  </p:cSld>
  <p:clrMapOvr>
    <a:overrideClrMapping bg1="lt1" tx1="dk1" bg2="lt2" tx2="dk2" accent1="accent1" accent2="accent2" accent3="accent3" accent4="accent4" accent5="accent5" accent6="accent6" hlink="hlink" folHlink="folHlink"/>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2_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rtl="1">
              <a:defRPr>
                <a:solidFill>
                  <a:schemeClr val="tx1">
                    <a:tint val="75000"/>
                  </a:schemeClr>
                </a:solidFill>
              </a:defRPr>
            </a:lvl1pPr>
          </a:lstStyle>
          <a:p>
            <a:pPr>
              <a:defRPr/>
            </a:pPr>
            <a:fld id="{E68E357D-140D-4A26-B037-0EFE4E70369B}"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27" name="Footer Placeholder 7"/>
          <p:cNvSpPr>
            <a:spLocks noGrp="1"/>
          </p:cNvSpPr>
          <p:nvPr>
            <p:ph type="ftr" sz="quarter" idx="34"/>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rtl="1">
              <a:defRPr>
                <a:solidFill>
                  <a:schemeClr val="tx1">
                    <a:tint val="75000"/>
                  </a:schemeClr>
                </a:solidFill>
              </a:defRPr>
            </a:lvl1pPr>
          </a:lstStyle>
          <a:p>
            <a:pPr>
              <a:defRPr/>
            </a:pPr>
            <a:fld id="{A854DBCF-500F-4A3B-8D6E-5660A5360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66971301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2_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rtl="1">
              <a:defRPr>
                <a:solidFill>
                  <a:prstClr val="white"/>
                </a:solidFill>
              </a:defRPr>
            </a:lvl1pPr>
          </a:lstStyle>
          <a:p>
            <a:pPr>
              <a:defRPr/>
            </a:pPr>
            <a:fld id="{2F3DD5FB-2985-465C-A1D4-8C65F2982B17}" type="datetimeFigureOut">
              <a:rPr lang="en-US"/>
              <a:pPr>
                <a:defRPr/>
              </a:pPr>
              <a:t>5/8/2016</a:t>
            </a:fld>
            <a:endParaRPr lang="en-US" dirty="0"/>
          </a:p>
        </p:txBody>
      </p:sp>
      <p:sp>
        <p:nvSpPr>
          <p:cNvPr id="11" name="Footer Placeholder 3"/>
          <p:cNvSpPr>
            <a:spLocks noGrp="1"/>
          </p:cNvSpPr>
          <p:nvPr>
            <p:ph type="ftr" sz="quarter" idx="33"/>
          </p:nvPr>
        </p:nvSpPr>
        <p:spPr/>
        <p:txBody>
          <a:bodyPr/>
          <a:lstStyle>
            <a:lvl1pPr rtl="1">
              <a:defRPr>
                <a:solidFill>
                  <a:prstClr val="white"/>
                </a:solidFill>
              </a:defRPr>
            </a:lvl1pPr>
          </a:lstStyle>
          <a:p>
            <a:pPr>
              <a:defRPr/>
            </a:pPr>
            <a:endParaRPr lang="en-US"/>
          </a:p>
        </p:txBody>
      </p:sp>
      <p:sp>
        <p:nvSpPr>
          <p:cNvPr id="12" name="Slide Number Placeholder 4"/>
          <p:cNvSpPr>
            <a:spLocks noGrp="1"/>
          </p:cNvSpPr>
          <p:nvPr>
            <p:ph type="sldNum" sz="quarter" idx="34"/>
          </p:nvPr>
        </p:nvSpPr>
        <p:spPr/>
        <p:txBody>
          <a:bodyPr/>
          <a:lstStyle>
            <a:lvl1pPr rtl="1">
              <a:defRPr>
                <a:solidFill>
                  <a:prstClr val="white"/>
                </a:solidFill>
              </a:defRPr>
            </a:lvl1pPr>
          </a:lstStyle>
          <a:p>
            <a:pPr>
              <a:defRPr/>
            </a:pPr>
            <a:fld id="{37D2592F-59E0-4013-AFA5-7190DD0A2C85}" type="slidenum">
              <a:rPr lang="en-US"/>
              <a:pPr>
                <a:defRPr/>
              </a:pPr>
              <a:t>‹#›</a:t>
            </a:fld>
            <a:endParaRPr lang="en-US" dirty="0"/>
          </a:p>
        </p:txBody>
      </p:sp>
    </p:spTree>
    <p:extLst>
      <p:ext uri="{BB962C8B-B14F-4D97-AF65-F5344CB8AC3E}">
        <p14:creationId xmlns:p14="http://schemas.microsoft.com/office/powerpoint/2010/main" xmlns="" val="138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_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rtl="1">
              <a:defRPr>
                <a:solidFill>
                  <a:prstClr val="white"/>
                </a:solidFill>
              </a:defRPr>
            </a:lvl1pPr>
          </a:lstStyle>
          <a:p>
            <a:pPr>
              <a:defRPr/>
            </a:pPr>
            <a:fld id="{EDD039A8-21FD-427A-84C6-D978FCC9035D}" type="datetimeFigureOut">
              <a:rPr lang="en-US"/>
              <a:pPr>
                <a:defRPr/>
              </a:pPr>
              <a:t>5/8/2016</a:t>
            </a:fld>
            <a:endParaRPr lang="en-US" dirty="0"/>
          </a:p>
        </p:txBody>
      </p:sp>
      <p:sp>
        <p:nvSpPr>
          <p:cNvPr id="9" name="Footer Placeholder 3"/>
          <p:cNvSpPr>
            <a:spLocks noGrp="1"/>
          </p:cNvSpPr>
          <p:nvPr userDrawn="1">
            <p:ph type="ftr" sz="quarter" idx="17"/>
          </p:nvPr>
        </p:nvSpPr>
        <p:spPr/>
        <p:txBody>
          <a:bodyPr/>
          <a:lstStyle>
            <a:lvl1pPr rtl="1">
              <a:defRPr>
                <a:solidFill>
                  <a:prstClr val="white"/>
                </a:solidFill>
              </a:defRPr>
            </a:lvl1pPr>
          </a:lstStyle>
          <a:p>
            <a:pPr>
              <a:defRPr/>
            </a:pPr>
            <a:endParaRPr lang="en-US"/>
          </a:p>
        </p:txBody>
      </p:sp>
      <p:sp>
        <p:nvSpPr>
          <p:cNvPr id="10" name="Slide Number Placeholder 4"/>
          <p:cNvSpPr>
            <a:spLocks noGrp="1"/>
          </p:cNvSpPr>
          <p:nvPr userDrawn="1">
            <p:ph type="sldNum" sz="quarter" idx="18"/>
          </p:nvPr>
        </p:nvSpPr>
        <p:spPr/>
        <p:txBody>
          <a:bodyPr/>
          <a:lstStyle>
            <a:lvl1pPr rtl="1">
              <a:defRPr>
                <a:solidFill>
                  <a:prstClr val="white"/>
                </a:solidFill>
              </a:defRPr>
            </a:lvl1pPr>
          </a:lstStyle>
          <a:p>
            <a:pPr>
              <a:defRPr/>
            </a:pPr>
            <a:fld id="{3D371344-A6D7-4E09-B143-3A52AFBD3467}" type="slidenum">
              <a:rPr lang="en-US"/>
              <a:pPr>
                <a:defRPr/>
              </a:pPr>
              <a:t>‹#›</a:t>
            </a:fld>
            <a:endParaRPr lang="en-US" dirty="0"/>
          </a:p>
        </p:txBody>
      </p:sp>
    </p:spTree>
    <p:extLst>
      <p:ext uri="{BB962C8B-B14F-4D97-AF65-F5344CB8AC3E}">
        <p14:creationId xmlns:p14="http://schemas.microsoft.com/office/powerpoint/2010/main" xmlns="" val="1118618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9D4A7D1F-456B-45C7-A00A-74C481D0265A}"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9B3EC397-225A-40B3-8093-C2924EBB1A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69002579"/>
      </p:ext>
    </p:extLst>
  </p:cSld>
  <p:clrMapOvr>
    <a:masterClrMapping/>
  </p:clrMapOvr>
  <p:transition>
    <p:checke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2_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rtl="1">
              <a:defRPr>
                <a:solidFill>
                  <a:prstClr val="white"/>
                </a:solidFill>
              </a:defRPr>
            </a:lvl1pPr>
          </a:lstStyle>
          <a:p>
            <a:pPr>
              <a:defRPr/>
            </a:pPr>
            <a:fld id="{A2FA96D1-F98A-4218-99ED-15DD363171B5}" type="datetimeFigureOut">
              <a:rPr lang="en-US"/>
              <a:pPr>
                <a:defRPr/>
              </a:pPr>
              <a:t>5/8/2016</a:t>
            </a:fld>
            <a:endParaRPr lang="en-US" dirty="0"/>
          </a:p>
        </p:txBody>
      </p:sp>
      <p:sp>
        <p:nvSpPr>
          <p:cNvPr id="9" name="Footer Placeholder 3"/>
          <p:cNvSpPr>
            <a:spLocks noGrp="1"/>
          </p:cNvSpPr>
          <p:nvPr>
            <p:ph type="ftr" sz="quarter" idx="16"/>
          </p:nvPr>
        </p:nvSpPr>
        <p:spPr/>
        <p:txBody>
          <a:bodyPr/>
          <a:lstStyle>
            <a:lvl1pPr rtl="1">
              <a:defRPr>
                <a:solidFill>
                  <a:prstClr val="white"/>
                </a:solidFill>
              </a:defRPr>
            </a:lvl1pPr>
          </a:lstStyle>
          <a:p>
            <a:pPr>
              <a:defRPr/>
            </a:pPr>
            <a:endParaRPr lang="en-US"/>
          </a:p>
        </p:txBody>
      </p:sp>
      <p:sp>
        <p:nvSpPr>
          <p:cNvPr id="11" name="Slide Number Placeholder 4"/>
          <p:cNvSpPr>
            <a:spLocks noGrp="1"/>
          </p:cNvSpPr>
          <p:nvPr>
            <p:ph type="sldNum" sz="quarter" idx="17"/>
          </p:nvPr>
        </p:nvSpPr>
        <p:spPr/>
        <p:txBody>
          <a:bodyPr/>
          <a:lstStyle>
            <a:lvl1pPr rtl="1">
              <a:defRPr>
                <a:solidFill>
                  <a:prstClr val="white"/>
                </a:solidFill>
              </a:defRPr>
            </a:lvl1pPr>
          </a:lstStyle>
          <a:p>
            <a:pPr>
              <a:defRPr/>
            </a:pPr>
            <a:fld id="{F2677AA1-BFFB-49F5-82CF-06406814F9C0}" type="slidenum">
              <a:rPr lang="en-US"/>
              <a:pPr>
                <a:defRPr/>
              </a:pPr>
              <a:t>‹#›</a:t>
            </a:fld>
            <a:endParaRPr lang="en-US" dirty="0"/>
          </a:p>
        </p:txBody>
      </p:sp>
    </p:spTree>
    <p:extLst>
      <p:ext uri="{BB962C8B-B14F-4D97-AF65-F5344CB8AC3E}">
        <p14:creationId xmlns:p14="http://schemas.microsoft.com/office/powerpoint/2010/main" xmlns="" val="268018198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2_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dirty="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62022840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2_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rtl="1">
              <a:defRPr>
                <a:solidFill>
                  <a:schemeClr val="tx1">
                    <a:tint val="75000"/>
                  </a:schemeClr>
                </a:solidFill>
              </a:defRPr>
            </a:lvl1pPr>
          </a:lstStyle>
          <a:p>
            <a:pPr>
              <a:defRPr/>
            </a:pPr>
            <a:fld id="{694426A0-62E7-4BEB-A0AF-DC9B58F8BC62}"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5" name="Footer Placeholder 4"/>
          <p:cNvSpPr>
            <a:spLocks noGrp="1"/>
          </p:cNvSpPr>
          <p:nvPr>
            <p:ph type="ftr" sz="quarter" idx="16"/>
          </p:nvPr>
        </p:nvSpPr>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rtl="1">
              <a:defRPr>
                <a:solidFill>
                  <a:schemeClr val="tx1">
                    <a:tint val="75000"/>
                  </a:schemeClr>
                </a:solidFill>
              </a:defRPr>
            </a:lvl1pPr>
          </a:lstStyle>
          <a:p>
            <a:pPr>
              <a:defRPr/>
            </a:pPr>
            <a:fld id="{96190444-9432-4275-BB2B-E25C5EAABDF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70310138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2_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rtl="1">
              <a:defRPr>
                <a:solidFill>
                  <a:schemeClr val="tx1">
                    <a:tint val="75000"/>
                  </a:schemeClr>
                </a:solidFill>
              </a:defRPr>
            </a:lvl1pPr>
          </a:lstStyle>
          <a:p>
            <a:pPr>
              <a:defRPr/>
            </a:pPr>
            <a:fld id="{D9494D04-7031-436B-9AB5-3D1D8C02BD53}" type="datetimeFigureOut">
              <a:rPr lang="en-US">
                <a:solidFill>
                  <a:prstClr val="black">
                    <a:tint val="75000"/>
                  </a:prstClr>
                </a:solidFill>
              </a:rPr>
              <a:pPr>
                <a:defRPr/>
              </a:pPr>
              <a:t>5/8/2016</a:t>
            </a:fld>
            <a:endParaRPr lang="en-US" dirty="0">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rtl="1">
              <a:defRPr>
                <a:solidFill>
                  <a:schemeClr val="tx1">
                    <a:tint val="75000"/>
                  </a:schemeClr>
                </a:solidFill>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rtl="1">
              <a:defRPr>
                <a:solidFill>
                  <a:schemeClr val="tx1">
                    <a:tint val="75000"/>
                  </a:schemeClr>
                </a:solidFill>
              </a:defRPr>
            </a:lvl1pPr>
          </a:lstStyle>
          <a:p>
            <a:pPr>
              <a:defRPr/>
            </a:pPr>
            <a:fld id="{FBFC0113-2C3C-4B03-94B5-99010273058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71448795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3_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rtl="1">
              <a:defRPr>
                <a:solidFill>
                  <a:schemeClr val="accent1">
                    <a:shade val="75000"/>
                  </a:schemeClr>
                </a:solidFill>
              </a:defRPr>
            </a:lvl1pPr>
          </a:lstStyle>
          <a:p>
            <a:pPr>
              <a:defRPr/>
            </a:pPr>
            <a:fld id="{3A38283B-EAB6-4D2F-8390-5A35C965FE17}"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6" name="Footer Placeholder 4"/>
          <p:cNvSpPr>
            <a:spLocks noGrp="1"/>
          </p:cNvSpPr>
          <p:nvPr>
            <p:ph type="ftr" sz="quarter" idx="11"/>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rtl="1">
              <a:defRPr>
                <a:solidFill>
                  <a:schemeClr val="accent1">
                    <a:shade val="75000"/>
                  </a:schemeClr>
                </a:solidFill>
              </a:defRPr>
            </a:lvl1pPr>
          </a:lstStyle>
          <a:p>
            <a:pPr>
              <a:defRPr/>
            </a:pPr>
            <a:fld id="{C2A6EFDB-0FF0-44B0-A349-78A5BCF8CEBF}"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30047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3_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Date Placeholder 3"/>
          <p:cNvSpPr>
            <a:spLocks noGrp="1"/>
          </p:cNvSpPr>
          <p:nvPr>
            <p:ph type="dt" sz="half" idx="17"/>
          </p:nvPr>
        </p:nvSpPr>
        <p:spPr/>
        <p:txBody>
          <a:bodyPr/>
          <a:lstStyle>
            <a:lvl1pPr rtl="1">
              <a:defRPr>
                <a:solidFill>
                  <a:schemeClr val="accent1">
                    <a:shade val="75000"/>
                  </a:schemeClr>
                </a:solidFill>
              </a:defRPr>
            </a:lvl1pPr>
          </a:lstStyle>
          <a:p>
            <a:pPr>
              <a:defRPr/>
            </a:pPr>
            <a:fld id="{9EA70A4A-E91F-47F1-A0C7-E36B7469B7FA}"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5" name="Footer Placeholder 4"/>
          <p:cNvSpPr>
            <a:spLocks noGrp="1"/>
          </p:cNvSpPr>
          <p:nvPr>
            <p:ph type="ftr" sz="quarter" idx="18"/>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rtl="1">
              <a:defRPr>
                <a:solidFill>
                  <a:schemeClr val="accent1">
                    <a:shade val="75000"/>
                  </a:schemeClr>
                </a:solidFill>
              </a:defRPr>
            </a:lvl1pPr>
          </a:lstStyle>
          <a:p>
            <a:pPr>
              <a:defRPr/>
            </a:pPr>
            <a:fld id="{42B13A41-6F84-4DF4-B6A7-961848A23B37}"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203007151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3_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rtl="1">
              <a:defRPr>
                <a:solidFill>
                  <a:schemeClr val="accent1">
                    <a:shade val="75000"/>
                  </a:schemeClr>
                </a:solidFill>
              </a:defRPr>
            </a:lvl1pPr>
          </a:lstStyle>
          <a:p>
            <a:pPr>
              <a:defRPr/>
            </a:pPr>
            <a:fld id="{3527163D-4B10-4DCE-B86C-773160D3240A}"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7" name="Footer Placeholder 4"/>
          <p:cNvSpPr>
            <a:spLocks noGrp="1"/>
          </p:cNvSpPr>
          <p:nvPr>
            <p:ph type="ftr" sz="quarter" idx="18"/>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rtl="1">
              <a:defRPr>
                <a:solidFill>
                  <a:schemeClr val="accent1">
                    <a:shade val="75000"/>
                  </a:schemeClr>
                </a:solidFill>
              </a:defRPr>
            </a:lvl1pPr>
          </a:lstStyle>
          <a:p>
            <a:pPr>
              <a:defRPr/>
            </a:pPr>
            <a:fld id="{CFF90DC7-DF87-4477-8B8F-600F4E295DFC}"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13325288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3_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rtl="1">
              <a:defRPr>
                <a:solidFill>
                  <a:schemeClr val="accent1">
                    <a:shade val="75000"/>
                  </a:schemeClr>
                </a:solidFill>
              </a:defRPr>
            </a:lvl1pPr>
          </a:lstStyle>
          <a:p>
            <a:pPr>
              <a:defRPr/>
            </a:pPr>
            <a:fld id="{DB8DBFB4-19E2-4599-BD0D-62691A97250A}"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7" name="Footer Placeholder 4"/>
          <p:cNvSpPr>
            <a:spLocks noGrp="1"/>
          </p:cNvSpPr>
          <p:nvPr>
            <p:ph type="ftr" sz="quarter" idx="18"/>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rtl="1">
              <a:defRPr>
                <a:solidFill>
                  <a:schemeClr val="accent1">
                    <a:shade val="75000"/>
                  </a:schemeClr>
                </a:solidFill>
              </a:defRPr>
            </a:lvl1pPr>
          </a:lstStyle>
          <a:p>
            <a:pPr>
              <a:defRPr/>
            </a:pPr>
            <a:fld id="{187339F6-4885-4E4D-8A16-8205F4993C74}"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167874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3_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4" name="Date Placeholder 3"/>
          <p:cNvSpPr>
            <a:spLocks noGrp="1"/>
          </p:cNvSpPr>
          <p:nvPr>
            <p:ph type="dt" sz="half" idx="14"/>
          </p:nvPr>
        </p:nvSpPr>
        <p:spPr/>
        <p:txBody>
          <a:bodyPr/>
          <a:lstStyle>
            <a:lvl1pPr rtl="1">
              <a:defRPr>
                <a:solidFill>
                  <a:schemeClr val="accent1">
                    <a:shade val="75000"/>
                  </a:schemeClr>
                </a:solidFill>
              </a:defRPr>
            </a:lvl1pPr>
          </a:lstStyle>
          <a:p>
            <a:pPr>
              <a:defRPr/>
            </a:pPr>
            <a:fld id="{E5B6FAE5-D1FB-439A-A071-519E4AC813D0}"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5" name="Footer Placeholder 4"/>
          <p:cNvSpPr>
            <a:spLocks noGrp="1"/>
          </p:cNvSpPr>
          <p:nvPr>
            <p:ph type="ftr" sz="quarter" idx="15"/>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7" name="Slide Number Placeholder 5"/>
          <p:cNvSpPr>
            <a:spLocks noGrp="1"/>
          </p:cNvSpPr>
          <p:nvPr>
            <p:ph type="sldNum" sz="quarter" idx="16"/>
          </p:nvPr>
        </p:nvSpPr>
        <p:spPr/>
        <p:txBody>
          <a:bodyPr/>
          <a:lstStyle>
            <a:lvl1pPr rtl="1">
              <a:defRPr>
                <a:solidFill>
                  <a:schemeClr val="accent1">
                    <a:shade val="75000"/>
                  </a:schemeClr>
                </a:solidFill>
              </a:defRPr>
            </a:lvl1pPr>
          </a:lstStyle>
          <a:p>
            <a:pPr>
              <a:defRPr/>
            </a:pPr>
            <a:fld id="{1BCD4C10-70AD-4E72-8B60-4538CF69CC29}"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275597774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3_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dirty="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rtl="1">
              <a:defRPr>
                <a:solidFill>
                  <a:schemeClr val="bg1"/>
                </a:solidFill>
              </a:defRPr>
            </a:lvl1pPr>
          </a:lstStyle>
          <a:p>
            <a:pPr>
              <a:defRPr/>
            </a:pPr>
            <a:fld id="{ACBF39F3-2AC9-41DB-B62F-54ACCD2ADE8F}"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rtl="1">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rtl="1">
              <a:defRPr>
                <a:solidFill>
                  <a:schemeClr val="bg1"/>
                </a:solidFill>
              </a:defRPr>
            </a:lvl1pPr>
          </a:lstStyle>
          <a:p>
            <a:pPr>
              <a:defRPr/>
            </a:pPr>
            <a:fld id="{FA2A1124-7A47-45B8-BD92-A9A0851B791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145039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AA75E467-49CA-437B-8BB2-05386A9CD804}"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8C416341-5286-4607-B726-C0F353E7FE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78780741"/>
      </p:ext>
    </p:extLst>
  </p:cSld>
  <p:clrMapOvr>
    <a:masterClrMapping/>
  </p:clrMapOvr>
  <p:transition>
    <p:checke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3_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rtl="1">
              <a:defRPr>
                <a:solidFill>
                  <a:schemeClr val="accent1">
                    <a:shade val="75000"/>
                  </a:schemeClr>
                </a:solidFill>
              </a:defRPr>
            </a:lvl1pPr>
          </a:lstStyle>
          <a:p>
            <a:pPr>
              <a:defRPr/>
            </a:pPr>
            <a:fld id="{33D99969-750A-425E-931C-AC377328DF28}"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1" name="Footer Placeholder 4"/>
          <p:cNvSpPr>
            <a:spLocks noGrp="1"/>
          </p:cNvSpPr>
          <p:nvPr>
            <p:ph type="ftr" sz="quarter" idx="18"/>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rtl="1">
              <a:defRPr>
                <a:solidFill>
                  <a:schemeClr val="accent1">
                    <a:shade val="75000"/>
                  </a:schemeClr>
                </a:solidFill>
              </a:defRPr>
            </a:lvl1pPr>
          </a:lstStyle>
          <a:p>
            <a:pPr>
              <a:defRPr/>
            </a:pPr>
            <a:fld id="{00354848-9754-4E60-83AE-6E82BB30A4E5}"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40851326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3_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rtl="1">
              <a:defRPr>
                <a:solidFill>
                  <a:schemeClr val="bg1"/>
                </a:solidFill>
              </a:defRPr>
            </a:lvl1pPr>
          </a:lstStyle>
          <a:p>
            <a:pPr>
              <a:defRPr/>
            </a:pPr>
            <a:fld id="{6E561785-34B7-4268-9D7C-1CFF9AB897D3}"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rtl="1">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rtl="1">
              <a:defRPr>
                <a:solidFill>
                  <a:schemeClr val="bg1"/>
                </a:solidFill>
              </a:defRPr>
            </a:lvl1pPr>
          </a:lstStyle>
          <a:p>
            <a:pPr>
              <a:defRPr/>
            </a:pPr>
            <a:fld id="{8FFCE09A-B069-4F54-9FD1-E2F507042F3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77075318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3_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dirty="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dirty="0" smtClean="0"/>
              <a:t>Click icon to add picture</a:t>
            </a:r>
            <a:endParaRPr lang="en-US" noProof="0" dirty="0"/>
          </a:p>
        </p:txBody>
      </p:sp>
      <p:sp>
        <p:nvSpPr>
          <p:cNvPr id="14" name="Date Placeholder 2"/>
          <p:cNvSpPr>
            <a:spLocks noGrp="1"/>
          </p:cNvSpPr>
          <p:nvPr>
            <p:ph type="dt" sz="half" idx="19"/>
          </p:nvPr>
        </p:nvSpPr>
        <p:spPr/>
        <p:txBody>
          <a:bodyPr/>
          <a:lstStyle>
            <a:lvl1pPr rtl="1">
              <a:defRPr>
                <a:solidFill>
                  <a:schemeClr val="accent1">
                    <a:shade val="75000"/>
                  </a:schemeClr>
                </a:solidFill>
              </a:defRPr>
            </a:lvl1pPr>
          </a:lstStyle>
          <a:p>
            <a:pPr>
              <a:defRPr/>
            </a:pPr>
            <a:fld id="{AACF4DB6-56EA-46D3-AD79-810A7C7DB681}"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5" name="Footer Placeholder 3"/>
          <p:cNvSpPr>
            <a:spLocks noGrp="1"/>
          </p:cNvSpPr>
          <p:nvPr>
            <p:ph type="ftr" sz="quarter" idx="20"/>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6" name="Slide Number Placeholder 4"/>
          <p:cNvSpPr>
            <a:spLocks noGrp="1"/>
          </p:cNvSpPr>
          <p:nvPr>
            <p:ph type="sldNum" sz="quarter" idx="21"/>
          </p:nvPr>
        </p:nvSpPr>
        <p:spPr/>
        <p:txBody>
          <a:bodyPr/>
          <a:lstStyle>
            <a:lvl1pPr rtl="1">
              <a:defRPr>
                <a:solidFill>
                  <a:schemeClr val="accent1">
                    <a:shade val="75000"/>
                  </a:schemeClr>
                </a:solidFill>
              </a:defRPr>
            </a:lvl1pPr>
          </a:lstStyle>
          <a:p>
            <a:pPr>
              <a:defRPr/>
            </a:pPr>
            <a:fld id="{9AFA8463-A4CA-489E-8D28-8BB136C8D411}"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39026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3_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dirty="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dirty="0" smtClean="0"/>
              <a:t>Click icon to add picture</a:t>
            </a:r>
            <a:endParaRPr lang="en-US" noProof="0" dirty="0"/>
          </a:p>
        </p:txBody>
      </p:sp>
      <p:sp>
        <p:nvSpPr>
          <p:cNvPr id="8" name="Date Placeholder 3"/>
          <p:cNvSpPr>
            <a:spLocks noGrp="1"/>
          </p:cNvSpPr>
          <p:nvPr>
            <p:ph type="dt" sz="half" idx="16"/>
          </p:nvPr>
        </p:nvSpPr>
        <p:spPr/>
        <p:txBody>
          <a:bodyPr/>
          <a:lstStyle>
            <a:lvl1pPr rtl="1">
              <a:defRPr>
                <a:solidFill>
                  <a:schemeClr val="accent1">
                    <a:shade val="75000"/>
                  </a:schemeClr>
                </a:solidFill>
              </a:defRPr>
            </a:lvl1pPr>
          </a:lstStyle>
          <a:p>
            <a:pPr>
              <a:defRPr/>
            </a:pPr>
            <a:fld id="{7AEDB123-DFED-4198-AF57-9943F033FFD0}"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9" name="Footer Placeholder 4"/>
          <p:cNvSpPr>
            <a:spLocks noGrp="1"/>
          </p:cNvSpPr>
          <p:nvPr>
            <p:ph type="ftr" sz="quarter" idx="17"/>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rtl="1">
              <a:defRPr>
                <a:solidFill>
                  <a:schemeClr val="accent1">
                    <a:shade val="75000"/>
                  </a:schemeClr>
                </a:solidFill>
              </a:defRPr>
            </a:lvl1pPr>
          </a:lstStyle>
          <a:p>
            <a:pPr>
              <a:defRPr/>
            </a:pPr>
            <a:fld id="{1DD38930-870F-4A81-AB53-5BC68E5A6AA6}"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44638732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3_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rtl="1">
              <a:defRPr>
                <a:solidFill>
                  <a:schemeClr val="bg1"/>
                </a:solidFill>
              </a:defRPr>
            </a:lvl1pPr>
          </a:lstStyle>
          <a:p>
            <a:pPr>
              <a:defRPr/>
            </a:pPr>
            <a:fld id="{B2915339-36E8-4B41-8031-EDB69A2128A1}"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rtl="1">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rtl="1">
              <a:defRPr>
                <a:solidFill>
                  <a:schemeClr val="bg1"/>
                </a:solidFill>
              </a:defRPr>
            </a:lvl1pPr>
          </a:lstStyle>
          <a:p>
            <a:pPr>
              <a:defRPr/>
            </a:pPr>
            <a:fld id="{15781463-0689-47EB-9EDF-CE439DD2105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61118173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3_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rtl="1">
              <a:defRPr>
                <a:solidFill>
                  <a:schemeClr val="accent1">
                    <a:shade val="75000"/>
                  </a:schemeClr>
                </a:solidFill>
              </a:defRPr>
            </a:lvl1pPr>
          </a:lstStyle>
          <a:p>
            <a:pPr>
              <a:defRPr/>
            </a:pPr>
            <a:fld id="{0F8782F3-6C76-458D-A5C1-A729EE3CDA97}"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2" name="Footer Placeholder 3"/>
          <p:cNvSpPr>
            <a:spLocks noGrp="1"/>
          </p:cNvSpPr>
          <p:nvPr>
            <p:ph type="ftr" sz="quarter" idx="18"/>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3" name="Slide Number Placeholder 4"/>
          <p:cNvSpPr>
            <a:spLocks noGrp="1"/>
          </p:cNvSpPr>
          <p:nvPr>
            <p:ph type="sldNum" sz="quarter" idx="19"/>
          </p:nvPr>
        </p:nvSpPr>
        <p:spPr/>
        <p:txBody>
          <a:bodyPr/>
          <a:lstStyle>
            <a:lvl1pPr rtl="1">
              <a:defRPr>
                <a:solidFill>
                  <a:schemeClr val="accent1">
                    <a:shade val="75000"/>
                  </a:schemeClr>
                </a:solidFill>
              </a:defRPr>
            </a:lvl1pPr>
          </a:lstStyle>
          <a:p>
            <a:pPr>
              <a:defRPr/>
            </a:pPr>
            <a:fld id="{E4CD42F4-4932-439A-A608-84F124EEAD18}"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102633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3_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dirty="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dirty="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rtl="1">
              <a:defRPr>
                <a:solidFill>
                  <a:schemeClr val="accent1">
                    <a:shade val="75000"/>
                  </a:schemeClr>
                </a:solidFill>
              </a:defRPr>
            </a:lvl1pPr>
          </a:lstStyle>
          <a:p>
            <a:pPr>
              <a:defRPr/>
            </a:pPr>
            <a:fld id="{CDAA21B1-B996-4B91-8A18-ADDFA6A6CBFA}"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2" name="Footer Placeholder 4"/>
          <p:cNvSpPr>
            <a:spLocks noGrp="1"/>
          </p:cNvSpPr>
          <p:nvPr>
            <p:ph type="ftr" sz="quarter" idx="19"/>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rtl="1">
              <a:defRPr>
                <a:solidFill>
                  <a:schemeClr val="accent1">
                    <a:shade val="75000"/>
                  </a:schemeClr>
                </a:solidFill>
              </a:defRPr>
            </a:lvl1pPr>
          </a:lstStyle>
          <a:p>
            <a:pPr>
              <a:defRPr/>
            </a:pPr>
            <a:fld id="{2CD39E43-7937-477D-9F23-34A9138FAFB0}"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32844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3_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rtl="1">
              <a:defRPr>
                <a:solidFill>
                  <a:schemeClr val="accent1">
                    <a:shade val="75000"/>
                  </a:schemeClr>
                </a:solidFill>
              </a:defRPr>
            </a:lvl1pPr>
          </a:lstStyle>
          <a:p>
            <a:pPr>
              <a:defRPr/>
            </a:pPr>
            <a:fld id="{F4E2D24B-33A7-4E61-B837-B320B2DDC298}"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5" name="Footer Placeholder 3"/>
          <p:cNvSpPr>
            <a:spLocks noGrp="1"/>
          </p:cNvSpPr>
          <p:nvPr>
            <p:ph type="ftr" sz="quarter" idx="32"/>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6" name="Slide Number Placeholder 4"/>
          <p:cNvSpPr>
            <a:spLocks noGrp="1"/>
          </p:cNvSpPr>
          <p:nvPr>
            <p:ph type="sldNum" sz="quarter" idx="33"/>
          </p:nvPr>
        </p:nvSpPr>
        <p:spPr/>
        <p:txBody>
          <a:bodyPr/>
          <a:lstStyle>
            <a:lvl1pPr rtl="1">
              <a:defRPr>
                <a:solidFill>
                  <a:schemeClr val="accent1">
                    <a:shade val="75000"/>
                  </a:schemeClr>
                </a:solidFill>
              </a:defRPr>
            </a:lvl1pPr>
          </a:lstStyle>
          <a:p>
            <a:pPr>
              <a:defRPr/>
            </a:pPr>
            <a:fld id="{9B6D91E7-2EAA-468E-8A6A-88B801250F6F}"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297229803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3_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10"/>
          <p:cNvSpPr>
            <a:spLocks noGrp="1"/>
          </p:cNvSpPr>
          <p:nvPr>
            <p:ph type="dt" sz="half" idx="32"/>
          </p:nvPr>
        </p:nvSpPr>
        <p:spPr/>
        <p:txBody>
          <a:bodyPr/>
          <a:lstStyle>
            <a:lvl1pPr rtl="1">
              <a:defRPr>
                <a:solidFill>
                  <a:schemeClr val="accent1">
                    <a:shade val="75000"/>
                  </a:schemeClr>
                </a:solidFill>
              </a:defRPr>
            </a:lvl1pPr>
          </a:lstStyle>
          <a:p>
            <a:pPr>
              <a:defRPr/>
            </a:pPr>
            <a:fld id="{7BD0B902-89B5-4E73-8057-7C7AE4E7BCC4}"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5" name="Footer Placeholder 27"/>
          <p:cNvSpPr>
            <a:spLocks noGrp="1"/>
          </p:cNvSpPr>
          <p:nvPr>
            <p:ph type="ftr" sz="quarter" idx="33"/>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6" name="Slide Number Placeholder 4"/>
          <p:cNvSpPr>
            <a:spLocks noGrp="1"/>
          </p:cNvSpPr>
          <p:nvPr>
            <p:ph type="sldNum" sz="quarter" idx="34"/>
          </p:nvPr>
        </p:nvSpPr>
        <p:spPr/>
        <p:txBody>
          <a:bodyPr/>
          <a:lstStyle>
            <a:lvl1pPr rtl="1">
              <a:defRPr>
                <a:solidFill>
                  <a:schemeClr val="accent1">
                    <a:shade val="75000"/>
                  </a:schemeClr>
                </a:solidFill>
              </a:defRPr>
            </a:lvl1pPr>
          </a:lstStyle>
          <a:p>
            <a:pPr>
              <a:defRPr/>
            </a:pPr>
            <a:fld id="{57BF9013-A967-4BE0-9A24-10ECFCF096EE}"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429368056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3_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rtl="1">
              <a:defRPr>
                <a:solidFill>
                  <a:schemeClr val="bg1"/>
                </a:solidFill>
              </a:defRPr>
            </a:lvl1pPr>
          </a:lstStyle>
          <a:p>
            <a:pPr>
              <a:defRPr/>
            </a:pPr>
            <a:fld id="{9CAF3823-0E01-4038-8A11-65AE32433B21}"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rtl="1">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rtl="1">
              <a:defRPr>
                <a:solidFill>
                  <a:schemeClr val="bg1"/>
                </a:solidFill>
              </a:defRPr>
            </a:lvl1pPr>
          </a:lstStyle>
          <a:p>
            <a:pPr>
              <a:defRPr/>
            </a:pPr>
            <a:fld id="{DD6328FD-6595-4236-B927-EEC3FA5EB2C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517508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44D15325-5A1D-4377-94AD-3BE60F82665D}"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01C772A1-5EA5-4FB3-AC38-402DD1B18B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4673548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3_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Date Placeholder 3"/>
          <p:cNvSpPr>
            <a:spLocks noGrp="1"/>
          </p:cNvSpPr>
          <p:nvPr>
            <p:ph type="dt" sz="half" idx="24"/>
          </p:nvPr>
        </p:nvSpPr>
        <p:spPr/>
        <p:txBody>
          <a:bodyPr/>
          <a:lstStyle>
            <a:lvl1pPr rtl="1">
              <a:defRPr>
                <a:solidFill>
                  <a:schemeClr val="accent1">
                    <a:shade val="75000"/>
                  </a:schemeClr>
                </a:solidFill>
              </a:defRPr>
            </a:lvl1pPr>
          </a:lstStyle>
          <a:p>
            <a:pPr>
              <a:defRPr/>
            </a:pPr>
            <a:fld id="{E82DB212-F5B0-4D95-B98F-C56750D66CA1}"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4" name="Footer Placeholder 4"/>
          <p:cNvSpPr>
            <a:spLocks noGrp="1"/>
          </p:cNvSpPr>
          <p:nvPr>
            <p:ph type="ftr" sz="quarter" idx="25"/>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rtl="1">
              <a:defRPr>
                <a:solidFill>
                  <a:schemeClr val="accent1">
                    <a:shade val="75000"/>
                  </a:schemeClr>
                </a:solidFill>
              </a:defRPr>
            </a:lvl1pPr>
          </a:lstStyle>
          <a:p>
            <a:pPr>
              <a:defRPr/>
            </a:pPr>
            <a:fld id="{D95BB7B0-DC01-4E06-B95B-A305DFA2B3F8}"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331911567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3_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Date Placeholder 3"/>
          <p:cNvSpPr>
            <a:spLocks noGrp="1"/>
          </p:cNvSpPr>
          <p:nvPr>
            <p:ph type="dt" sz="half" idx="29"/>
          </p:nvPr>
        </p:nvSpPr>
        <p:spPr/>
        <p:txBody>
          <a:bodyPr/>
          <a:lstStyle>
            <a:lvl1pPr rtl="1">
              <a:defRPr>
                <a:solidFill>
                  <a:schemeClr val="accent1">
                    <a:shade val="75000"/>
                  </a:schemeClr>
                </a:solidFill>
              </a:defRPr>
            </a:lvl1pPr>
          </a:lstStyle>
          <a:p>
            <a:pPr>
              <a:defRPr/>
            </a:pPr>
            <a:fld id="{62B6BB8D-328B-4275-B7DD-14083CB2C9EB}"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12" name="Footer Placeholder 4"/>
          <p:cNvSpPr>
            <a:spLocks noGrp="1"/>
          </p:cNvSpPr>
          <p:nvPr>
            <p:ph type="ftr" sz="quarter" idx="30"/>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rtl="1">
              <a:defRPr>
                <a:solidFill>
                  <a:schemeClr val="accent1">
                    <a:shade val="75000"/>
                  </a:schemeClr>
                </a:solidFill>
              </a:defRPr>
            </a:lvl1pPr>
          </a:lstStyle>
          <a:p>
            <a:pPr>
              <a:defRPr/>
            </a:pPr>
            <a:fld id="{88D6264D-93B5-4018-B5E7-D349158C2F54}"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369697605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3_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Date Placeholder 10"/>
          <p:cNvSpPr>
            <a:spLocks noGrp="1"/>
          </p:cNvSpPr>
          <p:nvPr>
            <p:ph type="dt" sz="half" idx="31"/>
          </p:nvPr>
        </p:nvSpPr>
        <p:spPr/>
        <p:txBody>
          <a:bodyPr/>
          <a:lstStyle>
            <a:lvl1pPr rtl="1">
              <a:defRPr>
                <a:solidFill>
                  <a:schemeClr val="accent1">
                    <a:shade val="75000"/>
                  </a:schemeClr>
                </a:solidFill>
              </a:defRPr>
            </a:lvl1pPr>
          </a:lstStyle>
          <a:p>
            <a:pPr>
              <a:defRPr/>
            </a:pPr>
            <a:fld id="{1D94F5B3-B429-4B91-A698-478984316EFD}"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8" name="Footer Placeholder 27"/>
          <p:cNvSpPr>
            <a:spLocks noGrp="1"/>
          </p:cNvSpPr>
          <p:nvPr>
            <p:ph type="ftr" sz="quarter" idx="32"/>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9" name="Slide Number Placeholder 4"/>
          <p:cNvSpPr>
            <a:spLocks noGrp="1"/>
          </p:cNvSpPr>
          <p:nvPr>
            <p:ph type="sldNum" sz="quarter" idx="33"/>
          </p:nvPr>
        </p:nvSpPr>
        <p:spPr/>
        <p:txBody>
          <a:bodyPr/>
          <a:lstStyle>
            <a:lvl1pPr rtl="1">
              <a:defRPr>
                <a:solidFill>
                  <a:schemeClr val="accent1">
                    <a:shade val="75000"/>
                  </a:schemeClr>
                </a:solidFill>
              </a:defRPr>
            </a:lvl1pPr>
          </a:lstStyle>
          <a:p>
            <a:pPr>
              <a:defRPr/>
            </a:pPr>
            <a:fld id="{E77852ED-C767-495A-8785-A0C4F4AB115F}"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165350342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3_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rtl="1">
              <a:defRPr>
                <a:solidFill>
                  <a:schemeClr val="accent1">
                    <a:shade val="75000"/>
                  </a:schemeClr>
                </a:solidFill>
              </a:defRPr>
            </a:lvl1pPr>
          </a:lstStyle>
          <a:p>
            <a:pPr>
              <a:defRPr/>
            </a:pPr>
            <a:fld id="{8D15C35E-CBF5-4CA4-89DF-942B8C11F18D}"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30" name="Footer Placeholder 7"/>
          <p:cNvSpPr>
            <a:spLocks noGrp="1"/>
          </p:cNvSpPr>
          <p:nvPr>
            <p:ph type="ftr" sz="quarter" idx="34"/>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31" name="Slide Number Placeholder 8"/>
          <p:cNvSpPr>
            <a:spLocks noGrp="1"/>
          </p:cNvSpPr>
          <p:nvPr>
            <p:ph type="sldNum" sz="quarter" idx="35"/>
          </p:nvPr>
        </p:nvSpPr>
        <p:spPr/>
        <p:txBody>
          <a:bodyPr/>
          <a:lstStyle>
            <a:lvl1pPr rtl="1">
              <a:defRPr>
                <a:solidFill>
                  <a:schemeClr val="accent1">
                    <a:shade val="75000"/>
                  </a:schemeClr>
                </a:solidFill>
              </a:defRPr>
            </a:lvl1pPr>
          </a:lstStyle>
          <a:p>
            <a:pPr>
              <a:defRPr/>
            </a:pPr>
            <a:fld id="{E70EE713-0DE5-4F95-9D7B-EB85BA30729E}"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88698190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3_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dirty="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rtl="1">
              <a:defRPr>
                <a:solidFill>
                  <a:schemeClr val="accent1">
                    <a:shade val="75000"/>
                  </a:schemeClr>
                </a:solidFill>
              </a:defRPr>
            </a:lvl1pPr>
          </a:lstStyle>
          <a:p>
            <a:pPr>
              <a:defRPr/>
            </a:pPr>
            <a:fld id="{76CE9C8D-3E33-4F3D-B70A-E6DB60493DAB}"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27" name="Footer Placeholder 7"/>
          <p:cNvSpPr>
            <a:spLocks noGrp="1"/>
          </p:cNvSpPr>
          <p:nvPr>
            <p:ph type="ftr" sz="quarter" idx="34"/>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28" name="Slide Number Placeholder 8"/>
          <p:cNvSpPr>
            <a:spLocks noGrp="1"/>
          </p:cNvSpPr>
          <p:nvPr>
            <p:ph type="sldNum" sz="quarter" idx="35"/>
          </p:nvPr>
        </p:nvSpPr>
        <p:spPr/>
        <p:txBody>
          <a:bodyPr/>
          <a:lstStyle>
            <a:lvl1pPr rtl="1">
              <a:defRPr>
                <a:solidFill>
                  <a:schemeClr val="accent1">
                    <a:shade val="75000"/>
                  </a:schemeClr>
                </a:solidFill>
              </a:defRPr>
            </a:lvl1pPr>
          </a:lstStyle>
          <a:p>
            <a:pPr>
              <a:defRPr/>
            </a:pPr>
            <a:fld id="{465300AA-16CA-450C-9115-E6E94C958EF9}"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369450204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3_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rtl="1">
              <a:defRPr>
                <a:solidFill>
                  <a:schemeClr val="bg1"/>
                </a:solidFill>
              </a:defRPr>
            </a:lvl1pPr>
          </a:lstStyle>
          <a:p>
            <a:pPr>
              <a:defRPr/>
            </a:pPr>
            <a:fld id="{5CF5AE56-673E-4522-9E87-1B2B7C935C72}"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rtl="1">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rtl="1">
              <a:defRPr>
                <a:solidFill>
                  <a:schemeClr val="bg1"/>
                </a:solidFill>
              </a:defRPr>
            </a:lvl1pPr>
          </a:lstStyle>
          <a:p>
            <a:pPr>
              <a:defRPr/>
            </a:pPr>
            <a:fld id="{B8856AC7-145F-4033-9D8F-FD53E242127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0947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3_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rtl="1">
              <a:defRPr>
                <a:solidFill>
                  <a:schemeClr val="bg1"/>
                </a:solidFill>
              </a:defRPr>
            </a:lvl1pPr>
          </a:lstStyle>
          <a:p>
            <a:pPr>
              <a:defRPr/>
            </a:pPr>
            <a:fld id="{EBEB9AD2-751D-48F4-B5BC-BB54B603466A}"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rtl="1">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rtl="1">
              <a:defRPr>
                <a:solidFill>
                  <a:schemeClr val="bg1"/>
                </a:solidFill>
              </a:defRPr>
            </a:lvl1pPr>
          </a:lstStyle>
          <a:p>
            <a:pPr>
              <a:defRPr/>
            </a:pPr>
            <a:fld id="{CCF35BC7-733C-4328-8A32-849CA469EC6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63525922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3_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rtl="1">
              <a:defRPr>
                <a:solidFill>
                  <a:schemeClr val="bg1"/>
                </a:solidFill>
              </a:defRPr>
            </a:lvl1pPr>
          </a:lstStyle>
          <a:p>
            <a:pPr>
              <a:defRPr/>
            </a:pPr>
            <a:fld id="{58138328-AAFC-4D6B-A88F-6B592159F18B}"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rtl="1">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rtl="1">
              <a:defRPr>
                <a:solidFill>
                  <a:schemeClr val="bg1"/>
                </a:solidFill>
              </a:defRPr>
            </a:lvl1pPr>
          </a:lstStyle>
          <a:p>
            <a:pPr>
              <a:defRPr/>
            </a:pPr>
            <a:fld id="{7BA00C4B-D402-4915-9EE5-8F5B7907290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83116183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3_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dirty="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175919928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_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dirty="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10"/>
          <p:cNvSpPr>
            <a:spLocks noGrp="1"/>
          </p:cNvSpPr>
          <p:nvPr>
            <p:ph type="dt" sz="half" idx="15"/>
          </p:nvPr>
        </p:nvSpPr>
        <p:spPr/>
        <p:txBody>
          <a:bodyPr/>
          <a:lstStyle>
            <a:lvl1pPr rtl="1">
              <a:defRPr>
                <a:solidFill>
                  <a:schemeClr val="accent1">
                    <a:shade val="75000"/>
                  </a:schemeClr>
                </a:solidFill>
              </a:defRPr>
            </a:lvl1pPr>
          </a:lstStyle>
          <a:p>
            <a:pPr>
              <a:defRPr/>
            </a:pPr>
            <a:fld id="{47B0A49C-8090-486F-87B1-3F0DD26B65CC}"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5" name="Footer Placeholder 27"/>
          <p:cNvSpPr>
            <a:spLocks noGrp="1"/>
          </p:cNvSpPr>
          <p:nvPr>
            <p:ph type="ftr" sz="quarter" idx="16"/>
          </p:nvPr>
        </p:nvSpPr>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6" name="Slide Number Placeholder 4"/>
          <p:cNvSpPr>
            <a:spLocks noGrp="1"/>
          </p:cNvSpPr>
          <p:nvPr>
            <p:ph type="sldNum" sz="quarter" idx="17"/>
          </p:nvPr>
        </p:nvSpPr>
        <p:spPr/>
        <p:txBody>
          <a:bodyPr/>
          <a:lstStyle>
            <a:lvl1pPr rtl="1">
              <a:defRPr>
                <a:solidFill>
                  <a:schemeClr val="accent1">
                    <a:shade val="75000"/>
                  </a:schemeClr>
                </a:solidFill>
              </a:defRPr>
            </a:lvl1pPr>
          </a:lstStyle>
          <a:p>
            <a:pPr>
              <a:defRPr/>
            </a:pPr>
            <a:fld id="{34FE96B4-76BC-4623-8505-D98A397F5893}"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3659882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B1941593-5872-477A-BCDD-0D661CD1219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C74BF3D5-3795-40C1-91FD-02A8A48BFE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94317732"/>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_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rtl="1">
              <a:defRPr>
                <a:solidFill>
                  <a:schemeClr val="accent1">
                    <a:shade val="75000"/>
                  </a:schemeClr>
                </a:solidFill>
              </a:defRPr>
            </a:lvl1pPr>
          </a:lstStyle>
          <a:p>
            <a:pPr>
              <a:defRPr/>
            </a:pPr>
            <a:fld id="{1CB8BC6E-D9B1-44E1-996E-31A9AB0B381F}" type="datetimeFigureOut">
              <a:rPr lang="en-US">
                <a:solidFill>
                  <a:srgbClr val="4F81BD">
                    <a:shade val="75000"/>
                  </a:srgbClr>
                </a:solidFill>
              </a:rPr>
              <a:pPr>
                <a:defRPr/>
              </a:pPr>
              <a:t>5/8/2016</a:t>
            </a:fld>
            <a:endParaRPr lang="en-US" dirty="0">
              <a:solidFill>
                <a:srgbClr val="4F81BD">
                  <a:shade val="75000"/>
                </a:srgbClr>
              </a:solidFill>
            </a:endParaRPr>
          </a:p>
        </p:txBody>
      </p:sp>
      <p:sp>
        <p:nvSpPr>
          <p:cNvPr id="3" name="Footer Placeholder 4"/>
          <p:cNvSpPr>
            <a:spLocks noGrp="1"/>
          </p:cNvSpPr>
          <p:nvPr>
            <p:ph type="ftr" sz="quarter" idx="11"/>
          </p:nvPr>
        </p:nvSpPr>
        <p:spPr>
          <a:xfrm>
            <a:off x="2971800" y="6553200"/>
            <a:ext cx="2895600" cy="304800"/>
          </a:xfrm>
        </p:spPr>
        <p:txBody>
          <a:bodyPr/>
          <a:lstStyle>
            <a:lvl1pPr rtl="1">
              <a:defRPr>
                <a:solidFill>
                  <a:schemeClr val="accent1">
                    <a:shade val="75000"/>
                  </a:schemeClr>
                </a:solidFill>
              </a:defRPr>
            </a:lvl1pPr>
          </a:lstStyle>
          <a:p>
            <a:pPr>
              <a:defRPr/>
            </a:pPr>
            <a:endParaRPr lang="en-US">
              <a:solidFill>
                <a:srgbClr val="4F81BD">
                  <a:shade val="75000"/>
                </a:srgb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rtl="1">
              <a:defRPr>
                <a:solidFill>
                  <a:schemeClr val="accent1">
                    <a:shade val="75000"/>
                  </a:schemeClr>
                </a:solidFill>
              </a:defRPr>
            </a:lvl1pPr>
          </a:lstStyle>
          <a:p>
            <a:pPr>
              <a:defRPr/>
            </a:pPr>
            <a:fld id="{8E36EB6B-D616-420D-B6BF-E3522D2377BF}" type="slidenum">
              <a:rPr lang="en-US">
                <a:solidFill>
                  <a:srgbClr val="4F81BD">
                    <a:shade val="75000"/>
                  </a:srgbClr>
                </a:solidFill>
              </a:rPr>
              <a:pPr>
                <a:defRPr/>
              </a:pPr>
              <a:t>‹#›</a:t>
            </a:fld>
            <a:endParaRPr lang="en-US" dirty="0">
              <a:solidFill>
                <a:srgbClr val="4F81BD">
                  <a:shade val="75000"/>
                </a:srgbClr>
              </a:solidFill>
            </a:endParaRPr>
          </a:p>
        </p:txBody>
      </p:sp>
    </p:spTree>
    <p:extLst>
      <p:ext uri="{BB962C8B-B14F-4D97-AF65-F5344CB8AC3E}">
        <p14:creationId xmlns:p14="http://schemas.microsoft.com/office/powerpoint/2010/main" xmlns="" val="424887850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310757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B77184-D196-4049-8561-D91C1FF07CEE}"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01471E12-9831-4E55-90FD-31F0253807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841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4BF2CA38-2023-452B-9F61-7F27B62B5D1C}"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8E57F4C1-0210-4A37-A909-1FAFB24AEE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0668472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2B777A3A-F370-462B-B272-7519C30DF7F9}"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5C51FC1D-B0D5-4198-AF6C-F06BF7E9F5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2478351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7A6E95C1-44FB-4455-88B6-2C3C1D833BFA}"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0460BBA7-3526-4660-9826-A5793D1D40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008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665587B3-1240-458B-99AF-D042FA94DE14}"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D5E373DD-F70F-49AE-84BD-498B29A4E3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076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9D157541-B612-4A36-99AE-69255F8161B8}"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2BAF87EF-20CC-4188-B906-1A56A4C1CA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5411674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25DE8F7D-88D1-44D3-8CB4-133EC9385898}"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C42E3499-4052-4C8F-8670-4C00413FE7E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16359088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3A9097C0-90CD-4F78-BA28-8820DBA224AE}"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6C29B275-B56A-4DD2-881C-1904F2A18B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14282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742ACACD-1313-4B3D-BCBB-C3AAD2FF85B9}"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F17A2483-553B-4BD4-930A-E33828316D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33286101"/>
      </p:ext>
    </p:extLst>
  </p:cSld>
  <p:clrMapOvr>
    <a:masterClrMapping/>
  </p:clrMapOvr>
  <p:transition>
    <p:checke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289A9287-C8F7-4351-8F10-AA8231E866AA}"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524ACE1A-FB13-4196-A534-FFEC0A114AB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84243077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AB0B7937-4294-469F-93EE-4C94F8F7EF4A}"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257A43F8-E79C-447F-B124-C3B76FA73B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446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0842536-7823-43CA-B99D-4A7922BB5B2F}"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5FC02826-EF07-4312-84A3-F2E63C41B6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899198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CB981800-E863-4371-9F91-CA234AAE16B9}"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6EBDCA9C-A0E0-4320-9ACA-38D66B16E80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4713256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298897C4-A139-461F-87D8-B71694B4211D}"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9102D706-9FBB-4B72-BEE6-7DB342E08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897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04F2E78E-AE05-42B8-AB10-E72CADF640D1}"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65458316-F7E1-496A-AEEC-6CB8B67406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5660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9283C7E9-902C-412F-BE72-17F5A17EEB95}"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3476229A-F31C-42BB-9894-B5A2DCF7C7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26977071"/>
      </p:ext>
    </p:extLst>
  </p:cSld>
  <p:clrMapOvr>
    <a:overrideClrMapping bg1="lt1" tx1="dk1" bg2="lt2" tx2="dk2" accent1="accent1" accent2="accent2" accent3="accent3" accent4="accent4" accent5="accent5" accent6="accent6" hlink="hlink" folHlink="folHlink"/>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8B3AC9E4-382E-4AC9-A7A6-37D4D66B0032}"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B75A09E1-944E-4573-97CA-1D85D67185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1914506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4AEF26A4-C828-4154-B191-6D4A4BD2FA43}"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37B98D3E-3DF4-4243-83FC-5A61241D616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6162137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00907423-77F2-4FF0-B8D3-57F13C0A38AE}"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84D44960-24D3-4270-999E-967C992647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60697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913C67CF-18E0-4C8F-A55E-E37F610120A8}"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048C3951-3F53-47BC-9545-8F3267C83FE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365863550"/>
      </p:ext>
    </p:extLst>
  </p:cSld>
  <p:clrMapOvr>
    <a:masterClrMapping/>
  </p:clrMapOvr>
  <p:transition>
    <p:checke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C791DFE2-CDFC-4E71-8191-B8786B58BED2}"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7446A6C4-E36D-4A8E-99C9-562CDC0C33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6126280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312E8DFD-C575-453A-9BF4-DF97DE238F08}"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670704E8-79D9-459A-BF68-01554BC99D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521117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8CBF5C47-1573-407B-8179-DF9F20D507EB}"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4748CBEA-B6E1-4FD5-AA1F-1C31CA590B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02903744"/>
      </p:ext>
    </p:extLst>
  </p:cSld>
  <p:clrMapOvr>
    <a:overrideClrMapping bg1="lt1" tx1="dk1" bg2="lt2" tx2="dk2" accent1="accent1" accent2="accent2" accent3="accent3" accent4="accent4" accent5="accent5" accent6="accent6" hlink="hlink" folHlink="folHlink"/>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7133A086-6B8D-41C5-B4A1-8EB5AC4D8AF8}"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E93E1752-D7B8-4961-956B-EE60285501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7223515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122A0C7D-F260-42E9-810F-DD8AA5BC9AFC}"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9B795C25-3D62-4A17-91D3-024B7BCAB03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2775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93D75A9F-6F31-46A1-9929-1A672B3600C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94D68906-F44A-44DB-ABAC-47A10DFFE92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05365101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4DB25B4F-C055-4F7C-9494-0760D89851B2}"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696F089D-F696-49A7-B471-B341BE7148E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72930308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8510595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59E1C66A-E557-473E-8C49-4670B2387A08}"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BCE7E020-00B3-490A-8A32-31D570277C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5053033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701828-9B02-4805-85A2-82774EFE60FF}"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80AF255B-F260-4B55-99D9-7E264693EC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3067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772F01-E8BB-4452-970C-8B14C7BE3EBA}" type="datetimeFigureOut">
              <a:rPr lang="en-US" smtClean="0"/>
              <a:pPr/>
              <a:t>5/8/2016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F98B2-C6F1-42EE-A8D8-D7C90A0C3F14}"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8DA06384-D756-4944-B6C1-922112037600}"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C9656069-5697-46FD-B194-7AB6DB0FF8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67542269"/>
      </p:ext>
    </p:extLst>
  </p:cSld>
  <p:clrMapOvr>
    <a:masterClrMapping/>
  </p:clrMapOvr>
  <p:transition>
    <p:checke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121E853A-3C22-45E9-BD2B-67500D6CFC44}"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9595AD76-9AC0-4D63-969C-C8FA6DFB87F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561882677"/>
      </p:ext>
    </p:extLst>
  </p:cSld>
  <p:clrMapOvr>
    <a:masterClrMapping/>
  </p:clrMapOvr>
  <p:transition>
    <p:checke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A017DD1A-A3C2-43AA-A9F1-431BD21CD9A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5ADB3022-03D5-4421-ACB6-25166BD28C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02189858"/>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88ED0085-5D98-4A43-9842-1132A7EDB0C2}"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21314BE3-08DE-456C-839E-FEF3E3E7B3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08395394"/>
      </p:ext>
    </p:extLst>
  </p:cSld>
  <p:clrMapOvr>
    <a:masterClrMapping/>
  </p:clrMapOvr>
  <p:transition>
    <p:checke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1CA05BEA-AB1B-4E32-B99D-DD0E9BC6EE98}"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B1B972D1-3F7F-4015-B5CE-1EB286A4920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094574258"/>
      </p:ext>
    </p:extLst>
  </p:cSld>
  <p:clrMapOvr>
    <a:masterClrMapping/>
  </p:clrMapOvr>
  <p:transition>
    <p:checke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A193E9E3-482A-4E6A-BC4E-0D1BC9BB93B0}"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A51E7A5C-7ADA-40A6-8876-4A96F9A628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20314476"/>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7FE932D5-1422-4205-9115-08ED7094F7E5}"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CDF9F821-F5BD-436B-8F44-5A7911AB86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0175816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11A172C7-69E5-4BA8-938C-6074B038D172}"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4F2320AE-2E30-4E5F-A375-E57FA298EC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925647003"/>
      </p:ext>
    </p:extLst>
  </p:cSld>
  <p:clrMapOvr>
    <a:overrideClrMapping bg1="lt1" tx1="dk1" bg2="lt2" tx2="dk2" accent1="accent1" accent2="accent2" accent3="accent3" accent4="accent4" accent5="accent5" accent6="accent6" hlink="hlink" folHlink="folHlink"/>
  </p:clrMapOvr>
  <p:transition>
    <p:checke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4F242B29-14E7-4FA1-8465-6642630FD424}"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EA5D70DC-2BEE-4E7D-A848-3C6D7F4953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94926516"/>
      </p:ext>
    </p:extLst>
  </p:cSld>
  <p:clrMapOvr>
    <a:masterClrMapping/>
  </p:clrMapOvr>
  <p:transition>
    <p:checke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4573B726-B6BE-45CE-92F2-B5D14E30AB59}"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59D71CB1-98B5-47C3-9E59-9AAAC7E1100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097645405"/>
      </p:ext>
    </p:extLst>
  </p:cSld>
  <p:clrMapOvr>
    <a:masterClrMapping/>
  </p:clrMapOvr>
  <p:transition>
    <p:checke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772F01-E8BB-4452-970C-8B14C7BE3EBA}" type="datetimeFigureOut">
              <a:rPr lang="en-US" smtClean="0"/>
              <a:pPr/>
              <a:t>5/8/2016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F98B2-C6F1-42EE-A8D8-D7C90A0C3F1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9646C79E-49EE-4221-B271-D251F4EB7B5B}"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B889CC0E-8476-470A-9F90-4B2F73A129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33831754"/>
      </p:ext>
    </p:extLst>
  </p:cSld>
  <p:clrMapOvr>
    <a:masterClrMapping/>
  </p:clrMapOvr>
  <p:transition>
    <p:checke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1C366D13-83C8-4941-A325-513FA82F448A}"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C649445C-D4E1-417E-A064-28246C6264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98898252"/>
      </p:ext>
    </p:extLst>
  </p:cSld>
  <p:clrMapOvr>
    <a:masterClrMapping/>
  </p:clrMapOvr>
  <p:transition>
    <p:checke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734310CC-BD37-47F9-84B9-758F7A5C425F}"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AE7E6370-2E4E-41A6-B604-65AB5E1F3B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88760321"/>
      </p:ext>
    </p:extLst>
  </p:cSld>
  <p:clrMapOvr>
    <a:masterClrMapping/>
  </p:clrMapOvr>
  <p:transition>
    <p:checke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C76039A9-B4BF-42D2-B0FF-FCFEE286DE65}"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7C311FF1-2672-451B-98D9-B67EF115C8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38187687"/>
      </p:ext>
    </p:extLst>
  </p:cSld>
  <p:clrMapOvr>
    <a:overrideClrMapping bg1="lt1" tx1="dk1" bg2="lt2" tx2="dk2" accent1="accent1" accent2="accent2" accent3="accent3" accent4="accent4" accent5="accent5" accent6="accent6" hlink="hlink" folHlink="folHlink"/>
  </p:clrMapOvr>
  <p:transition>
    <p:checke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6992B0C2-8B26-45E5-8EE5-5D3A2DE6250E}"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3E5E4551-7892-429A-B486-99D630E115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62528677"/>
      </p:ext>
    </p:extLst>
  </p:cSld>
  <p:clrMapOvr>
    <a:masterClrMapping/>
  </p:clrMapOvr>
  <p:transition>
    <p:checke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05C3B39D-4383-4D62-AEF8-98F69682D341}"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D2A3A5D8-E003-44E1-9011-89E15C50857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89262521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888AF5A9-2875-424C-8C8F-19A52322F607}"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EB7627FE-F7D3-41B9-A814-FAD7C562EF3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269928373"/>
      </p:ext>
    </p:extLst>
  </p:cSld>
  <p:clrMapOvr>
    <a:masterClrMapping/>
  </p:clrMapOvr>
  <p:transition>
    <p:checke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3CC38221-0515-43D6-8AAD-3BE27E9CDDC6}"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23EC4F41-4AA3-43F4-9290-3402A155328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53608144"/>
      </p:ext>
    </p:extLst>
  </p:cSld>
  <p:clrMapOvr>
    <a:masterClrMapping/>
  </p:clrMapOvr>
  <p:transition>
    <p:checke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3393252415"/>
      </p:ext>
    </p:extLst>
  </p:cSld>
  <p:clrMapOvr>
    <a:masterClrMapping/>
  </p:clrMapOvr>
  <p:transition>
    <p:checke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1029DE90-82DE-4E97-A6E7-E297BD426206}"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6FC9117D-FAF8-4D4E-B03C-24CFD19FFB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11441251"/>
      </p:ext>
    </p:extLst>
  </p:cSld>
  <p:clrMapOvr>
    <a:masterClrMapping/>
  </p:clrMapOvr>
  <p:transition>
    <p:checke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772F01-E8BB-4452-970C-8B14C7BE3EBA}" type="datetimeFigureOut">
              <a:rPr lang="en-US" smtClean="0"/>
              <a:pPr/>
              <a:t>5/8/2016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F98B2-C6F1-42EE-A8D8-D7C90A0C3F1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42872AB-CBCA-470C-B0EC-0EC4E0495326}"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EE8E641E-02B6-478A-A0FB-0859F53343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53802353"/>
      </p:ext>
    </p:extLst>
  </p:cSld>
  <p:clrMapOvr>
    <a:masterClrMapping/>
  </p:clrMapOvr>
  <p:transition>
    <p:checke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lank with Colo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C1E1B8-87D3-4930-BF2E-59D3CE82BE6E}" type="datetimeFigureOut">
              <a:rPr lang="en-US">
                <a:solidFill>
                  <a:prstClr val="black">
                    <a:tint val="75000"/>
                  </a:prstClr>
                </a:solidFill>
              </a:rPr>
              <a:pPr>
                <a:defRPr/>
              </a:pPr>
              <a:t>5/8/2016</a:t>
            </a:fld>
            <a:endParaRPr lang="en-US">
              <a:solidFill>
                <a:prstClr val="black">
                  <a:tint val="75000"/>
                </a:prstClr>
              </a:solidFill>
            </a:endParaRPr>
          </a:p>
        </p:txBody>
      </p:sp>
      <p:sp>
        <p:nvSpPr>
          <p:cNvPr id="3"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248400" y="6553200"/>
            <a:ext cx="2057400" cy="304800"/>
          </a:xfrm>
        </p:spPr>
        <p:txBody>
          <a:bodyPr/>
          <a:lstStyle>
            <a:lvl1pPr>
              <a:defRPr/>
            </a:lvl1pPr>
          </a:lstStyle>
          <a:p>
            <a:pPr>
              <a:defRPr/>
            </a:pPr>
            <a:fld id="{77A3D3B7-19DA-4FA0-85CC-1E32DA431B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37982582"/>
      </p:ext>
    </p:extLst>
  </p:cSld>
  <p:clrMapOvr>
    <a:masterClrMapping/>
  </p:clrMapOvr>
  <p:transition>
    <p:checke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3" name="Picture Placeholder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290671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 Placeholder 10"/>
          <p:cNvSpPr>
            <a:spLocks noGrp="1"/>
          </p:cNvSpPr>
          <p:nvPr>
            <p:ph type="body" sz="quarter" idx="14"/>
          </p:nvPr>
        </p:nvSpPr>
        <p:spPr>
          <a:xfrm>
            <a:off x="2950957" y="1191150"/>
            <a:ext cx="4937760" cy="983431"/>
          </a:xfrm>
          <a:solidFill>
            <a:schemeClr val="tx1">
              <a:lumMod val="95000"/>
              <a:lumOff val="5000"/>
              <a:alpha val="64000"/>
            </a:schemeClr>
          </a:solidFill>
          <a:ln w="38100" cmpd="dbl">
            <a:noFill/>
          </a:ln>
        </p:spPr>
        <p:txBody>
          <a:bodyPr tIns="137160" anchor="ctr">
            <a:normAutofit/>
          </a:bodyPr>
          <a:lstStyle>
            <a:lvl1pPr algn="ctr">
              <a:buNone/>
              <a:defRPr sz="3200" b="1"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236573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175229-0737-48A9-88F7-49D37E3F1174}" type="datetimeFigureOut">
              <a:rPr lang="en-US">
                <a:solidFill>
                  <a:prstClr val="black">
                    <a:tint val="75000"/>
                  </a:prstClr>
                </a:solidFill>
              </a:rPr>
              <a:pPr>
                <a:defRPr/>
              </a:pPr>
              <a:t>5/8/2016</a:t>
            </a:fld>
            <a:endParaRPr lang="en-US">
              <a:solidFill>
                <a:prstClr val="black">
                  <a:tint val="75000"/>
                </a:prstClr>
              </a:solidFill>
            </a:endParaRPr>
          </a:p>
        </p:txBody>
      </p:sp>
      <p:sp>
        <p:nvSpPr>
          <p:cNvPr id="6"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248400" y="6553200"/>
            <a:ext cx="2057400" cy="304800"/>
          </a:xfrm>
        </p:spPr>
        <p:txBody>
          <a:bodyPr/>
          <a:lstStyle>
            <a:lvl1pPr>
              <a:defRPr/>
            </a:lvl1pPr>
          </a:lstStyle>
          <a:p>
            <a:pPr>
              <a:defRPr/>
            </a:pPr>
            <a:fld id="{786295E1-99B6-4F73-B3F3-01DCB4962F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8099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bum Section with 3 Portrait">
    <p:spTree>
      <p:nvGrpSpPr>
        <p:cNvPr id="1" name=""/>
        <p:cNvGrpSpPr/>
        <p:nvPr/>
      </p:nvGrpSpPr>
      <p:grpSpPr>
        <a:xfrm>
          <a:off x="0" y="0"/>
          <a:ext cx="0" cy="0"/>
          <a:chOff x="0" y="0"/>
          <a:chExt cx="0" cy="0"/>
        </a:xfrm>
      </p:grpSpPr>
      <p:sp>
        <p:nvSpPr>
          <p:cNvPr id="7" name="Rectangle 6"/>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3" name="Straight Connector 12"/>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p:cNvSpPr>
          <p:nvPr>
            <p:ph type="title"/>
          </p:nvPr>
        </p:nvSpPr>
        <p:spPr>
          <a:xfrm>
            <a:off x="457200" y="3390900"/>
            <a:ext cx="7781730" cy="990600"/>
          </a:xfrm>
        </p:spPr>
        <p:txBody>
          <a:bodyPr bIns="0" anchor="b">
            <a:normAutofit/>
          </a:bodyPr>
          <a:lstStyle>
            <a:lvl1pPr>
              <a:defRPr sz="4400" b="1" baseline="0">
                <a:solidFill>
                  <a:srgbClr val="FC7500"/>
                </a:solidFill>
              </a:defRPr>
            </a:lvl1pPr>
            <a:extLst/>
          </a:lstStyle>
          <a:p>
            <a:r>
              <a:rPr lang="en-US" smtClean="0"/>
              <a:t>Click to edit Master title style</a:t>
            </a:r>
            <a:endParaRPr lang="en-US" dirty="0"/>
          </a:p>
        </p:txBody>
      </p:sp>
      <p:sp>
        <p:nvSpPr>
          <p:cNvPr id="9" name="Rectangle 11"/>
          <p:cNvSpPr>
            <a:spLocks noGrp="1"/>
          </p:cNvSpPr>
          <p:nvPr>
            <p:ph type="body" sz="quarter" idx="14"/>
          </p:nvPr>
        </p:nvSpPr>
        <p:spPr>
          <a:xfrm>
            <a:off x="457200" y="4572000"/>
            <a:ext cx="7772400" cy="838200"/>
          </a:xfrm>
        </p:spPr>
        <p:txBody>
          <a:bodyPr tIns="0"/>
          <a:lstStyle>
            <a:lvl1pPr algn="ctr">
              <a:buFontTx/>
              <a:buNone/>
              <a:defRPr sz="1800">
                <a:solidFill>
                  <a:schemeClr val="tx1">
                    <a:lumMod val="75000"/>
                    <a:lumOff val="25000"/>
                  </a:schemeClr>
                </a:solidFill>
              </a:defRPr>
            </a:lvl1pPr>
            <a:extLst/>
          </a:lstStyle>
          <a:p>
            <a:pPr lvl="0"/>
            <a:r>
              <a:rPr lang="en-US" smtClean="0"/>
              <a:t>Click to edit Master text styles</a:t>
            </a:r>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Date Placeholder 3"/>
          <p:cNvSpPr>
            <a:spLocks noGrp="1"/>
          </p:cNvSpPr>
          <p:nvPr>
            <p:ph type="dt" sz="half" idx="17"/>
          </p:nvPr>
        </p:nvSpPr>
        <p:spPr/>
        <p:txBody>
          <a:bodyPr/>
          <a:lstStyle>
            <a:lvl1pPr>
              <a:defRPr/>
            </a:lvl1pPr>
          </a:lstStyle>
          <a:p>
            <a:pPr>
              <a:defRPr/>
            </a:pPr>
            <a:fld id="{DFF7FC89-B8A7-42E1-BE1B-E89F57C1C593}"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19"/>
          </p:nvPr>
        </p:nvSpPr>
        <p:spPr>
          <a:xfrm>
            <a:off x="6248400" y="6553200"/>
            <a:ext cx="2057400" cy="304800"/>
          </a:xfrm>
        </p:spPr>
        <p:txBody>
          <a:bodyPr/>
          <a:lstStyle>
            <a:lvl1pPr>
              <a:defRPr/>
            </a:lvl1pPr>
          </a:lstStyle>
          <a:p>
            <a:pPr>
              <a:defRPr/>
            </a:pPr>
            <a:fld id="{B26520D7-65D3-4C82-9A70-1614B9D789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76178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4" name="Rectangle 3"/>
          <p:cNvSpPr/>
          <p:nvPr userDrawn="1"/>
        </p:nvSpPr>
        <p:spPr>
          <a:xfrm>
            <a:off x="1169988" y="5668963"/>
            <a:ext cx="6297612" cy="731837"/>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5" name="Text Placeholder 14"/>
          <p:cNvSpPr>
            <a:spLocks noGrp="1"/>
          </p:cNvSpPr>
          <p:nvPr>
            <p:ph type="body" sz="quarter" idx="16"/>
          </p:nvPr>
        </p:nvSpPr>
        <p:spPr>
          <a:xfrm>
            <a:off x="1219199" y="5715000"/>
            <a:ext cx="6191693" cy="632637"/>
          </a:xfrm>
          <a:solidFill>
            <a:schemeClr val="tx1">
              <a:alpha val="35000"/>
            </a:schemeClr>
          </a:solidFill>
        </p:spPr>
        <p:txBody>
          <a:bodyPr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smtClean="0"/>
              <a:t>Click to edit Master text styles</a:t>
            </a:r>
          </a:p>
        </p:txBody>
      </p:sp>
      <p:sp>
        <p:nvSpPr>
          <p:cNvPr id="5" name="Date Placeholder 3"/>
          <p:cNvSpPr>
            <a:spLocks noGrp="1"/>
          </p:cNvSpPr>
          <p:nvPr>
            <p:ph type="dt" sz="half" idx="17"/>
          </p:nvPr>
        </p:nvSpPr>
        <p:spPr/>
        <p:txBody>
          <a:bodyPr/>
          <a:lstStyle>
            <a:lvl1pPr>
              <a:defRPr/>
            </a:lvl1pPr>
          </a:lstStyle>
          <a:p>
            <a:pPr>
              <a:defRPr/>
            </a:pPr>
            <a:fld id="{AF392AD0-437D-46F2-B5C4-274DEE812E2E}"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BF60E0E0-0C5B-4B98-A3B3-1D1A69E658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121237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76400" y="4800600"/>
            <a:ext cx="5486400" cy="566738"/>
          </a:xfrm>
          <a:solidFill>
            <a:srgbClr val="FC7500"/>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676400" y="612775"/>
            <a:ext cx="5486400" cy="4114800"/>
          </a:xfrm>
          <a:solidFill>
            <a:schemeClr val="bg1">
              <a:lumMod val="95000"/>
            </a:schemeClr>
          </a:solidFill>
        </p:spPr>
        <p:txBody>
          <a:bodyPr rtlCol="0">
            <a:normAutofit/>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6400" y="5443538"/>
            <a:ext cx="5486400" cy="804862"/>
          </a:xfrm>
        </p:spPr>
        <p:txBody>
          <a:bodyPr>
            <a:normAutofit/>
          </a:bodyPr>
          <a:lstStyle>
            <a:lvl1pPr marL="0" indent="0">
              <a:buNone/>
              <a:defRPr sz="16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C05543AE-499B-4116-9288-16B63049DBCC}"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1"/>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248400" y="6553200"/>
            <a:ext cx="2057400" cy="304800"/>
          </a:xfrm>
        </p:spPr>
        <p:txBody>
          <a:bodyPr/>
          <a:lstStyle>
            <a:lvl1pPr>
              <a:defRPr/>
            </a:lvl1pPr>
          </a:lstStyle>
          <a:p>
            <a:pPr>
              <a:defRPr/>
            </a:pPr>
            <a:fld id="{4019F905-9A68-48BC-85AC-3B52BA8FEF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6786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lvl="0"/>
            <a:r>
              <a:rPr lang="en-US" noProof="0" smtClean="0"/>
              <a:t>Click icon to add picture</a:t>
            </a:r>
            <a:endParaRPr lang="en-US" noProof="0" dirty="0"/>
          </a:p>
        </p:txBody>
      </p:sp>
      <p:sp>
        <p:nvSpPr>
          <p:cNvPr id="14" name="Text Placeholder 13"/>
          <p:cNvSpPr>
            <a:spLocks noGrp="1"/>
          </p:cNvSpPr>
          <p:nvPr>
            <p:ph type="body" sz="quarter" idx="15"/>
          </p:nvPr>
        </p:nvSpPr>
        <p:spPr>
          <a:xfrm>
            <a:off x="457200" y="5181600"/>
            <a:ext cx="7848600" cy="457200"/>
          </a:xfrm>
        </p:spPr>
        <p:txBody>
          <a:bodyPr>
            <a:normAutofit/>
          </a:bodyPr>
          <a:lstStyle>
            <a:lvl1pPr>
              <a:buNone/>
              <a:defRPr sz="2400" b="1" baseline="0">
                <a:solidFill>
                  <a:srgbClr val="FC7500"/>
                </a:solidFill>
              </a:defRPr>
            </a:lvl1pPr>
          </a:lstStyle>
          <a:p>
            <a:pPr lvl="0"/>
            <a:r>
              <a:rPr lang="en-US" smtClean="0"/>
              <a:t>Click to edit Master text styles</a:t>
            </a:r>
          </a:p>
        </p:txBody>
      </p:sp>
      <p:sp>
        <p:nvSpPr>
          <p:cNvPr id="16" name="Text Placeholder 15"/>
          <p:cNvSpPr>
            <a:spLocks noGrp="1"/>
          </p:cNvSpPr>
          <p:nvPr>
            <p:ph type="body" sz="quarter" idx="16"/>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6B249F2A-1EA4-4D57-ADE3-B246B37ACD08}" type="datetimeFigureOut">
              <a:rPr lang="en-US">
                <a:solidFill>
                  <a:prstClr val="black">
                    <a:tint val="75000"/>
                  </a:prstClr>
                </a:solidFill>
              </a:rPr>
              <a:pPr>
                <a:defRPr/>
              </a:pPr>
              <a:t>5/8/2016</a:t>
            </a:fld>
            <a:endParaRPr lang="en-US">
              <a:solidFill>
                <a:prstClr val="black">
                  <a:tint val="75000"/>
                </a:prstClr>
              </a:solidFill>
            </a:endParaRPr>
          </a:p>
        </p:txBody>
      </p:sp>
      <p:sp>
        <p:nvSpPr>
          <p:cNvPr id="7"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9"/>
          </p:nvPr>
        </p:nvSpPr>
        <p:spPr>
          <a:xfrm>
            <a:off x="6248400" y="6553200"/>
            <a:ext cx="2057400" cy="304800"/>
          </a:xfrm>
        </p:spPr>
        <p:txBody>
          <a:bodyPr/>
          <a:lstStyle>
            <a:lvl1pPr>
              <a:defRPr/>
            </a:lvl1pPr>
          </a:lstStyle>
          <a:p>
            <a:pPr>
              <a:defRPr/>
            </a:pPr>
            <a:fld id="{C6D85361-79ED-4C0F-B135-B26049073E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2618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3" name="Rectangle 2"/>
          <p:cNvSpPr/>
          <p:nvPr userDrawn="1"/>
        </p:nvSpPr>
        <p:spPr>
          <a:xfrm>
            <a:off x="477838" y="228600"/>
            <a:ext cx="8188325"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4" name="Date Placeholder 3"/>
          <p:cNvSpPr>
            <a:spLocks noGrp="1"/>
          </p:cNvSpPr>
          <p:nvPr>
            <p:ph type="dt" sz="half" idx="14"/>
          </p:nvPr>
        </p:nvSpPr>
        <p:spPr/>
        <p:txBody>
          <a:bodyPr/>
          <a:lstStyle>
            <a:lvl1pPr>
              <a:defRPr/>
            </a:lvl1pPr>
          </a:lstStyle>
          <a:p>
            <a:pPr>
              <a:defRPr/>
            </a:pPr>
            <a:fld id="{BBC7D95E-5E6A-42FA-8995-97F7B88AD57D}"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DCCB9C38-BFF7-409B-A6AD-CE6C10CDE9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818080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ndscape with Titl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lvl="0"/>
            <a:r>
              <a:rPr lang="en-US" noProof="0" smtClean="0"/>
              <a:t>Click icon to add picture</a:t>
            </a:r>
            <a:endParaRPr lang="en-US" noProof="0" dirty="0"/>
          </a:p>
        </p:txBody>
      </p:sp>
      <p:sp>
        <p:nvSpPr>
          <p:cNvPr id="7"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5AAF8873-63A8-4A5C-BF80-3FAFB33D0D62}" type="datetimeFigureOut">
              <a:rPr lang="en-US">
                <a:solidFill>
                  <a:prstClr val="white"/>
                </a:solidFill>
              </a:rPr>
              <a:pPr>
                <a:defRPr/>
              </a:pPr>
              <a:t>5/8/2016</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9" name="Slide Number Placeholder 4"/>
          <p:cNvSpPr>
            <a:spLocks noGrp="1"/>
          </p:cNvSpPr>
          <p:nvPr>
            <p:ph type="sldNum" sz="quarter" idx="17"/>
          </p:nvPr>
        </p:nvSpPr>
        <p:spPr/>
        <p:txBody>
          <a:bodyPr/>
          <a:lstStyle>
            <a:lvl1pPr>
              <a:defRPr>
                <a:solidFill>
                  <a:schemeClr val="bg1"/>
                </a:solidFill>
              </a:defRPr>
            </a:lvl1pPr>
          </a:lstStyle>
          <a:p>
            <a:pPr>
              <a:defRPr/>
            </a:pPr>
            <a:fld id="{72259D2D-AE85-42E3-8641-908395A12FE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50765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72F01-E8BB-4452-970C-8B14C7BE3EBA}" type="datetimeFigureOut">
              <a:rPr lang="en-US" smtClean="0"/>
              <a:pPr/>
              <a:t>5/8/2016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F98B2-C6F1-42EE-A8D8-D7C90A0C3F1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5"/>
          </p:nvPr>
        </p:nvSpPr>
        <p:spPr>
          <a:xfrm>
            <a:off x="838200" y="5181600"/>
            <a:ext cx="3476626"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6"/>
          </p:nvPr>
        </p:nvSpPr>
        <p:spPr>
          <a:xfrm>
            <a:off x="4505324" y="5181600"/>
            <a:ext cx="3476625" cy="1066800"/>
          </a:xfrm>
        </p:spPr>
        <p:txBody>
          <a:bodyPr rIns="9144">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Date Placeholder 3"/>
          <p:cNvSpPr>
            <a:spLocks noGrp="1"/>
          </p:cNvSpPr>
          <p:nvPr>
            <p:ph type="dt" sz="half" idx="17"/>
          </p:nvPr>
        </p:nvSpPr>
        <p:spPr/>
        <p:txBody>
          <a:bodyPr/>
          <a:lstStyle>
            <a:lvl1pPr>
              <a:defRPr/>
            </a:lvl1pPr>
          </a:lstStyle>
          <a:p>
            <a:pPr>
              <a:defRPr/>
            </a:pPr>
            <a:fld id="{F0159462-802A-4749-B295-1B37167003BD}" type="datetimeFigureOut">
              <a:rPr lang="en-US">
                <a:solidFill>
                  <a:prstClr val="black">
                    <a:tint val="75000"/>
                  </a:prstClr>
                </a:solidFill>
              </a:rPr>
              <a:pPr>
                <a:defRPr/>
              </a:pPr>
              <a:t>5/8/2016</a:t>
            </a:fld>
            <a:endParaRPr lang="en-US">
              <a:solidFill>
                <a:prstClr val="black">
                  <a:tint val="75000"/>
                </a:prstClr>
              </a:solidFill>
            </a:endParaRPr>
          </a:p>
        </p:txBody>
      </p:sp>
      <p:sp>
        <p:nvSpPr>
          <p:cNvPr id="11" name="Footer Placeholder 4"/>
          <p:cNvSpPr>
            <a:spLocks noGrp="1"/>
          </p:cNvSpPr>
          <p:nvPr>
            <p:ph type="ftr" sz="quarter" idx="18"/>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2" name="Slide Number Placeholder 5"/>
          <p:cNvSpPr>
            <a:spLocks noGrp="1"/>
          </p:cNvSpPr>
          <p:nvPr>
            <p:ph type="sldNum" sz="quarter" idx="19"/>
          </p:nvPr>
        </p:nvSpPr>
        <p:spPr>
          <a:xfrm>
            <a:off x="6248400" y="6553200"/>
            <a:ext cx="2057400" cy="304800"/>
          </a:xfrm>
        </p:spPr>
        <p:txBody>
          <a:bodyPr/>
          <a:lstStyle>
            <a:lvl1pPr>
              <a:defRPr/>
            </a:lvl1pPr>
          </a:lstStyle>
          <a:p>
            <a:pPr>
              <a:defRPr/>
            </a:pPr>
            <a:fld id="{1E442642-44FE-4ABC-9630-69F5FC5308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27215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Up Landscape with Captions">
    <p:spTree>
      <p:nvGrpSpPr>
        <p:cNvPr id="1" name=""/>
        <p:cNvGrpSpPr/>
        <p:nvPr/>
      </p:nvGrpSpPr>
      <p:grpSpPr>
        <a:xfrm>
          <a:off x="0" y="0"/>
          <a:ext cx="0" cy="0"/>
          <a:chOff x="0" y="0"/>
          <a:chExt cx="0" cy="0"/>
        </a:xfrm>
      </p:grpSpPr>
      <p:grpSp>
        <p:nvGrpSpPr>
          <p:cNvPr id="10" name="Group 8"/>
          <p:cNvGrpSpPr>
            <a:grpSpLocks/>
          </p:cNvGrpSpPr>
          <p:nvPr userDrawn="1"/>
        </p:nvGrpSpPr>
        <p:grpSpPr bwMode="auto">
          <a:xfrm rot="5400000">
            <a:off x="4276725" y="1990725"/>
            <a:ext cx="590550" cy="9144000"/>
            <a:chOff x="8524568" y="0"/>
            <a:chExt cx="589936" cy="6858000"/>
          </a:xfrm>
        </p:grpSpPr>
        <p:sp>
          <p:nvSpPr>
            <p:cNvPr id="11" name="Rectangle 10"/>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114800"/>
            <a:ext cx="3962400"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9" name="Rectangle 7"/>
          <p:cNvSpPr>
            <a:spLocks noGrp="1"/>
          </p:cNvSpPr>
          <p:nvPr>
            <p:ph type="body" sz="quarter" idx="17"/>
          </p:nvPr>
        </p:nvSpPr>
        <p:spPr>
          <a:xfrm>
            <a:off x="4800599" y="4114800"/>
            <a:ext cx="3990975" cy="1214887"/>
          </a:xfrm>
        </p:spPr>
        <p:txBody>
          <a:bodyPr rIns="9144" rtlCol="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3" name="Date Placeholder 2"/>
          <p:cNvSpPr>
            <a:spLocks noGrp="1"/>
          </p:cNvSpPr>
          <p:nvPr>
            <p:ph type="dt" sz="half" idx="18"/>
          </p:nvPr>
        </p:nvSpPr>
        <p:spPr/>
        <p:txBody>
          <a:bodyPr/>
          <a:lstStyle>
            <a:lvl1pPr>
              <a:defRPr>
                <a:solidFill>
                  <a:schemeClr val="bg1"/>
                </a:solidFill>
              </a:defRPr>
            </a:lvl1pPr>
          </a:lstStyle>
          <a:p>
            <a:pPr>
              <a:defRPr/>
            </a:pPr>
            <a:fld id="{A313A05E-D6B6-4960-B174-19FF56C28DD3}" type="datetimeFigureOut">
              <a:rPr lang="en-US">
                <a:solidFill>
                  <a:prstClr val="white"/>
                </a:solidFill>
              </a:rPr>
              <a:pPr>
                <a:defRPr/>
              </a:pPr>
              <a:t>5/8/2016</a:t>
            </a:fld>
            <a:endParaRPr lang="en-US" dirty="0">
              <a:solidFill>
                <a:prstClr val="white"/>
              </a:solidFill>
            </a:endParaRPr>
          </a:p>
        </p:txBody>
      </p:sp>
      <p:sp>
        <p:nvSpPr>
          <p:cNvPr id="14" name="Footer Placeholder 3"/>
          <p:cNvSpPr>
            <a:spLocks noGrp="1"/>
          </p:cNvSpPr>
          <p:nvPr>
            <p:ph type="ftr" sz="quarter" idx="19"/>
          </p:nvPr>
        </p:nvSpPr>
        <p:spPr/>
        <p:txBody>
          <a:bodyPr/>
          <a:lstStyle>
            <a:lvl1pPr>
              <a:defRPr>
                <a:solidFill>
                  <a:schemeClr val="bg1"/>
                </a:solidFill>
              </a:defRPr>
            </a:lvl1pPr>
          </a:lstStyle>
          <a:p>
            <a:pPr>
              <a:defRPr/>
            </a:pPr>
            <a:endParaRPr lang="en-US">
              <a:solidFill>
                <a:prstClr val="white"/>
              </a:solidFill>
            </a:endParaRPr>
          </a:p>
        </p:txBody>
      </p:sp>
      <p:sp>
        <p:nvSpPr>
          <p:cNvPr id="15" name="Slide Number Placeholder 4"/>
          <p:cNvSpPr>
            <a:spLocks noGrp="1"/>
          </p:cNvSpPr>
          <p:nvPr>
            <p:ph type="sldNum" sz="quarter" idx="20"/>
          </p:nvPr>
        </p:nvSpPr>
        <p:spPr/>
        <p:txBody>
          <a:bodyPr/>
          <a:lstStyle>
            <a:lvl1pPr>
              <a:defRPr>
                <a:solidFill>
                  <a:schemeClr val="bg1"/>
                </a:solidFill>
              </a:defRPr>
            </a:lvl1pPr>
          </a:lstStyle>
          <a:p>
            <a:pPr>
              <a:defRPr/>
            </a:pPr>
            <a:fld id="{C0189909-1AC3-41AF-AD8C-BFC66734CDE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528873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Up Snapsh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223811">
            <a:off x="4597400" y="530225"/>
            <a:ext cx="2282825" cy="2468563"/>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533400" y="1171575"/>
            <a:ext cx="3810000" cy="4149725"/>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5984875" y="2876550"/>
            <a:ext cx="2625725" cy="2838450"/>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Picture Placeholder 7"/>
          <p:cNvSpPr>
            <a:spLocks noGrp="1"/>
          </p:cNvSpPr>
          <p:nvPr>
            <p:ph type="pic" sz="quarter" idx="15"/>
          </p:nvPr>
        </p:nvSpPr>
        <p:spPr>
          <a:xfrm rot="1223811">
            <a:off x="4794084" y="657037"/>
            <a:ext cx="2035690" cy="1912315"/>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20" name="Text Placeholder 13"/>
          <p:cNvSpPr>
            <a:spLocks noGrp="1"/>
          </p:cNvSpPr>
          <p:nvPr>
            <p:ph type="body" sz="quarter" idx="18"/>
          </p:nvPr>
        </p:nvSpPr>
        <p:spPr>
          <a:xfrm>
            <a:off x="457200" y="5943600"/>
            <a:ext cx="8204200" cy="457200"/>
          </a:xfrm>
        </p:spPr>
        <p:txBody>
          <a:bodyPr>
            <a:normAutofit/>
          </a:bodyPr>
          <a:lstStyle>
            <a:lvl1pPr>
              <a:buNone/>
              <a:defRPr sz="2400" b="1" baseline="0">
                <a:solidFill>
                  <a:schemeClr val="tx1">
                    <a:lumMod val="75000"/>
                    <a:lumOff val="25000"/>
                  </a:schemeClr>
                </a:solidFill>
              </a:defRPr>
            </a:lvl1pPr>
          </a:lstStyle>
          <a:p>
            <a:pPr lvl="0"/>
            <a:r>
              <a:rPr lang="en-US" smtClean="0"/>
              <a:t>Click to edit Master text styles</a:t>
            </a:r>
          </a:p>
        </p:txBody>
      </p:sp>
      <p:sp>
        <p:nvSpPr>
          <p:cNvPr id="8" name="Picture Placeholder 7"/>
          <p:cNvSpPr>
            <a:spLocks noGrp="1"/>
          </p:cNvSpPr>
          <p:nvPr>
            <p:ph type="pic" sz="quarter" idx="13"/>
          </p:nvPr>
        </p:nvSpPr>
        <p:spPr>
          <a:xfrm>
            <a:off x="780535" y="1439693"/>
            <a:ext cx="3346622" cy="3175000"/>
          </a:xfrm>
          <a:solidFill>
            <a:schemeClr val="tx1">
              <a:lumMod val="85000"/>
              <a:lumOff val="15000"/>
            </a:schemeClr>
          </a:solidFill>
        </p:spPr>
        <p:txBody>
          <a:bodyPr rtlCol="0">
            <a:normAutofit/>
          </a:bodyPr>
          <a:lstStyle>
            <a:lvl1pPr algn="ctr">
              <a:buNone/>
              <a:defRPr sz="2200">
                <a:solidFill>
                  <a:schemeClr val="bg1"/>
                </a:solidFill>
              </a:defRPr>
            </a:lvl1pPr>
          </a:lstStyle>
          <a:p>
            <a:pPr lvl="0"/>
            <a:r>
              <a:rPr lang="en-US" noProof="0" smtClean="0"/>
              <a:t>Click icon to add picture</a:t>
            </a:r>
            <a:endParaRPr lang="en-US" noProof="0" dirty="0"/>
          </a:p>
        </p:txBody>
      </p:sp>
      <p:sp>
        <p:nvSpPr>
          <p:cNvPr id="10" name="Text Placeholder 9"/>
          <p:cNvSpPr>
            <a:spLocks noGrp="1"/>
          </p:cNvSpPr>
          <p:nvPr>
            <p:ph type="body" sz="quarter" idx="14"/>
          </p:nvPr>
        </p:nvSpPr>
        <p:spPr>
          <a:xfrm>
            <a:off x="781050" y="4754393"/>
            <a:ext cx="3333750" cy="317500"/>
          </a:xfrm>
        </p:spPr>
        <p:txBody>
          <a:bodyPr>
            <a:noAutofit/>
          </a:bodyPr>
          <a:lstStyle>
            <a:lvl1pPr algn="ctr">
              <a:buNone/>
              <a:defRPr sz="1600" baseline="0">
                <a:solidFill>
                  <a:schemeClr val="tx1">
                    <a:lumMod val="65000"/>
                    <a:lumOff val="35000"/>
                  </a:schemeClr>
                </a:solidFill>
              </a:defRPr>
            </a:lvl1pPr>
          </a:lstStyle>
          <a:p>
            <a:pPr lvl="0"/>
            <a:r>
              <a:rPr lang="en-US" smtClean="0"/>
              <a:t>Click to edit Master text styles</a:t>
            </a:r>
          </a:p>
        </p:txBody>
      </p:sp>
      <p:sp>
        <p:nvSpPr>
          <p:cNvPr id="18" name="Picture Placeholder 7"/>
          <p:cNvSpPr>
            <a:spLocks noGrp="1"/>
          </p:cNvSpPr>
          <p:nvPr>
            <p:ph type="pic" sz="quarter" idx="17"/>
          </p:nvPr>
        </p:nvSpPr>
        <p:spPr>
          <a:xfrm>
            <a:off x="6137438" y="3013976"/>
            <a:ext cx="2341209" cy="2199318"/>
          </a:xfrm>
          <a:solidFill>
            <a:schemeClr val="tx1">
              <a:lumMod val="85000"/>
              <a:lumOff val="15000"/>
            </a:schemeClr>
          </a:solidFill>
        </p:spPr>
        <p:txBody>
          <a:bodyPr rtlCol="0">
            <a:normAutofit/>
          </a:bodyPr>
          <a:lstStyle>
            <a:lvl1pPr algn="ctr">
              <a:buNone/>
              <a:defRPr sz="1600">
                <a:solidFill>
                  <a:schemeClr val="bg1"/>
                </a:solidFill>
              </a:defRPr>
            </a:lvl1pPr>
          </a:lstStyle>
          <a:p>
            <a:pPr lvl="0"/>
            <a:r>
              <a:rPr lang="en-US" noProof="0" smtClean="0"/>
              <a:t>Click icon to add picture</a:t>
            </a:r>
            <a:endParaRPr lang="en-US" noProof="0" dirty="0"/>
          </a:p>
        </p:txBody>
      </p:sp>
      <p:sp>
        <p:nvSpPr>
          <p:cNvPr id="14" name="Date Placeholder 2"/>
          <p:cNvSpPr>
            <a:spLocks noGrp="1"/>
          </p:cNvSpPr>
          <p:nvPr>
            <p:ph type="dt" sz="half" idx="19"/>
          </p:nvPr>
        </p:nvSpPr>
        <p:spPr/>
        <p:txBody>
          <a:bodyPr/>
          <a:lstStyle>
            <a:lvl1pPr>
              <a:defRPr/>
            </a:lvl1pPr>
          </a:lstStyle>
          <a:p>
            <a:pPr>
              <a:defRPr/>
            </a:pPr>
            <a:fld id="{08CC0EF5-D408-4FE2-96FF-D398699D9AC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20"/>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21"/>
          </p:nvPr>
        </p:nvSpPr>
        <p:spPr/>
        <p:txBody>
          <a:bodyPr/>
          <a:lstStyle>
            <a:lvl1pPr>
              <a:defRPr/>
            </a:lvl1pPr>
          </a:lstStyle>
          <a:p>
            <a:pPr>
              <a:defRPr/>
            </a:pPr>
            <a:fld id="{0875F0EB-BBB7-4E34-91A6-E110FBF55B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438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0600" y="1371600"/>
            <a:ext cx="40274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6858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65738" y="3429000"/>
            <a:ext cx="25066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icture Placeholder 12"/>
          <p:cNvSpPr>
            <a:spLocks noGrp="1"/>
          </p:cNvSpPr>
          <p:nvPr>
            <p:ph type="pic" sz="quarter" idx="13"/>
          </p:nvPr>
        </p:nvSpPr>
        <p:spPr>
          <a:xfrm>
            <a:off x="1592249" y="2370152"/>
            <a:ext cx="2804822" cy="1788380"/>
          </a:xfrm>
          <a:solidFill>
            <a:schemeClr val="tx1">
              <a:lumMod val="85000"/>
              <a:lumOff val="15000"/>
            </a:schemeClr>
          </a:solidFill>
        </p:spPr>
        <p:txBody>
          <a:bodyPr rtlCol="0">
            <a:normAutofit/>
          </a:bodyPr>
          <a:lstStyle>
            <a:lvl1pPr algn="ctr">
              <a:buNone/>
              <a:defRPr sz="1400" baseline="0">
                <a:solidFill>
                  <a:schemeClr val="bg1"/>
                </a:solidFill>
              </a:defRPr>
            </a:lvl1pPr>
          </a:lstStyle>
          <a:p>
            <a:pPr lvl="0"/>
            <a:r>
              <a:rPr lang="en-US" noProof="0" smtClean="0"/>
              <a:t>Click icon to add picture</a:t>
            </a:r>
            <a:endParaRPr lang="en-US" noProof="0" dirty="0"/>
          </a:p>
        </p:txBody>
      </p:sp>
      <p:sp>
        <p:nvSpPr>
          <p:cNvPr id="15" name="Picture Placeholder 12"/>
          <p:cNvSpPr>
            <a:spLocks noGrp="1"/>
          </p:cNvSpPr>
          <p:nvPr>
            <p:ph type="pic" sz="quarter" idx="14"/>
          </p:nvPr>
        </p:nvSpPr>
        <p:spPr>
          <a:xfrm>
            <a:off x="5706474" y="13716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17" name="Picture Placeholder 12"/>
          <p:cNvSpPr>
            <a:spLocks noGrp="1"/>
          </p:cNvSpPr>
          <p:nvPr>
            <p:ph type="pic" sz="quarter" idx="15"/>
          </p:nvPr>
        </p:nvSpPr>
        <p:spPr>
          <a:xfrm>
            <a:off x="5706474" y="4114800"/>
            <a:ext cx="1600200" cy="1002547"/>
          </a:xfrm>
          <a:solidFill>
            <a:schemeClr val="tx1">
              <a:lumMod val="85000"/>
              <a:lumOff val="15000"/>
            </a:schemeClr>
          </a:solidFill>
        </p:spPr>
        <p:txBody>
          <a:bodyPr rtlCol="0">
            <a:normAutofit/>
          </a:bodyPr>
          <a:lstStyle>
            <a:lvl1pPr algn="ctr">
              <a:buNone/>
              <a:defRPr sz="1100" baseline="0">
                <a:solidFill>
                  <a:schemeClr val="bg1"/>
                </a:solidFill>
              </a:defRPr>
            </a:lvl1pPr>
          </a:lstStyle>
          <a:p>
            <a:pPr lvl="0"/>
            <a:r>
              <a:rPr lang="en-US" noProof="0" smtClean="0"/>
              <a:t>Click icon to add picture</a:t>
            </a:r>
            <a:endParaRPr lang="en-US" noProof="0" dirty="0"/>
          </a:p>
        </p:txBody>
      </p:sp>
      <p:sp>
        <p:nvSpPr>
          <p:cNvPr id="8" name="Date Placeholder 3"/>
          <p:cNvSpPr>
            <a:spLocks noGrp="1"/>
          </p:cNvSpPr>
          <p:nvPr>
            <p:ph type="dt" sz="half" idx="16"/>
          </p:nvPr>
        </p:nvSpPr>
        <p:spPr/>
        <p:txBody>
          <a:bodyPr/>
          <a:lstStyle>
            <a:lvl1pPr>
              <a:defRPr/>
            </a:lvl1pPr>
          </a:lstStyle>
          <a:p>
            <a:pPr>
              <a:defRPr/>
            </a:pPr>
            <a:fld id="{233057D1-1389-4629-94CB-82FC7CE57633}" type="datetimeFigureOut">
              <a:rPr lang="en-US">
                <a:solidFill>
                  <a:prstClr val="black">
                    <a:tint val="75000"/>
                  </a:prstClr>
                </a:solidFill>
              </a:rPr>
              <a:pPr>
                <a:defRPr/>
              </a:pPr>
              <a:t>5/8/2016</a:t>
            </a:fld>
            <a:endParaRPr lang="en-US">
              <a:solidFill>
                <a:prstClr val="black">
                  <a:tint val="75000"/>
                </a:prstClr>
              </a:solidFill>
            </a:endParaRPr>
          </a:p>
        </p:txBody>
      </p:sp>
      <p:sp>
        <p:nvSpPr>
          <p:cNvPr id="9" name="Footer Placeholder 4"/>
          <p:cNvSpPr>
            <a:spLocks noGrp="1"/>
          </p:cNvSpPr>
          <p:nvPr>
            <p:ph type="ftr" sz="quarter" idx="17"/>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8"/>
          </p:nvPr>
        </p:nvSpPr>
        <p:spPr>
          <a:xfrm>
            <a:off x="6248400" y="6553200"/>
            <a:ext cx="2057400" cy="304800"/>
          </a:xfrm>
        </p:spPr>
        <p:txBody>
          <a:bodyPr/>
          <a:lstStyle>
            <a:lvl1pPr>
              <a:defRPr/>
            </a:lvl1pPr>
          </a:lstStyle>
          <a:p>
            <a:pPr>
              <a:defRPr/>
            </a:pPr>
            <a:fld id="{E396533D-E62D-4B8A-8AE7-8D7A409B4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01334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Up Portrait with Captions">
    <p:spTree>
      <p:nvGrpSpPr>
        <p:cNvPr id="1" name=""/>
        <p:cNvGrpSpPr/>
        <p:nvPr/>
      </p:nvGrpSpPr>
      <p:grpSpPr>
        <a:xfrm>
          <a:off x="0" y="0"/>
          <a:ext cx="0" cy="0"/>
          <a:chOff x="0" y="0"/>
          <a:chExt cx="0" cy="0"/>
        </a:xfrm>
      </p:grpSpPr>
      <p:grpSp>
        <p:nvGrpSpPr>
          <p:cNvPr id="12"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6"/>
          <p:cNvSpPr>
            <a:spLocks noGrp="1"/>
          </p:cNvSpPr>
          <p:nvPr>
            <p:ph type="body" sz="quarter" idx="16"/>
          </p:nvPr>
        </p:nvSpPr>
        <p:spPr>
          <a:xfrm>
            <a:off x="2286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0" name="Rectangle 6"/>
          <p:cNvSpPr>
            <a:spLocks noGrp="1"/>
          </p:cNvSpPr>
          <p:nvPr>
            <p:ph type="body" sz="quarter" idx="17"/>
          </p:nvPr>
        </p:nvSpPr>
        <p:spPr>
          <a:xfrm>
            <a:off x="32004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Rectangle 6"/>
          <p:cNvSpPr>
            <a:spLocks noGrp="1"/>
          </p:cNvSpPr>
          <p:nvPr>
            <p:ph type="body" sz="quarter" idx="18"/>
          </p:nvPr>
        </p:nvSpPr>
        <p:spPr>
          <a:xfrm>
            <a:off x="6172200" y="4419600"/>
            <a:ext cx="2743200" cy="1447800"/>
          </a:xfrm>
        </p:spPr>
        <p:txBody>
          <a:bodyPr>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5" name="Date Placeholder 2"/>
          <p:cNvSpPr>
            <a:spLocks noGrp="1"/>
          </p:cNvSpPr>
          <p:nvPr>
            <p:ph type="dt" sz="half" idx="19"/>
          </p:nvPr>
        </p:nvSpPr>
        <p:spPr/>
        <p:txBody>
          <a:bodyPr/>
          <a:lstStyle>
            <a:lvl1pPr>
              <a:defRPr>
                <a:solidFill>
                  <a:schemeClr val="bg1"/>
                </a:solidFill>
              </a:defRPr>
            </a:lvl1pPr>
          </a:lstStyle>
          <a:p>
            <a:pPr>
              <a:defRPr/>
            </a:pPr>
            <a:fld id="{B88A0E9C-AB65-4329-B318-498B274067AA}"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20"/>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21"/>
          </p:nvPr>
        </p:nvSpPr>
        <p:spPr/>
        <p:txBody>
          <a:bodyPr/>
          <a:lstStyle>
            <a:lvl1pPr>
              <a:defRPr>
                <a:solidFill>
                  <a:schemeClr val="bg1"/>
                </a:solidFill>
              </a:defRPr>
            </a:lvl1pPr>
          </a:lstStyle>
          <a:p>
            <a:pPr>
              <a:defRPr/>
            </a:pPr>
            <a:fld id="{50006B60-DDFA-49AE-992A-A4917252802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653336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11"/>
          <p:cNvSpPr>
            <a:spLocks noGrp="1"/>
          </p:cNvSpPr>
          <p:nvPr>
            <p:ph type="body" sz="quarter" idx="16"/>
          </p:nvPr>
        </p:nvSpPr>
        <p:spPr>
          <a:xfrm>
            <a:off x="558800" y="355823"/>
            <a:ext cx="3792769" cy="2844577"/>
          </a:xfrm>
        </p:spPr>
        <p:txBody>
          <a:bodyPr anchor="b">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11" name="Date Placeholder 2"/>
          <p:cNvSpPr>
            <a:spLocks noGrp="1"/>
          </p:cNvSpPr>
          <p:nvPr>
            <p:ph type="dt" sz="half" idx="17"/>
          </p:nvPr>
        </p:nvSpPr>
        <p:spPr/>
        <p:txBody>
          <a:bodyPr/>
          <a:lstStyle>
            <a:lvl1pPr>
              <a:defRPr/>
            </a:lvl1pPr>
          </a:lstStyle>
          <a:p>
            <a:pPr>
              <a:defRPr/>
            </a:pPr>
            <a:fld id="{47D0D717-38F8-4E3C-815F-9B2E525215F4}"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3"/>
          <p:cNvSpPr>
            <a:spLocks noGrp="1"/>
          </p:cNvSpPr>
          <p:nvPr>
            <p:ph type="ftr" sz="quarter" idx="18"/>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9"/>
          </p:nvPr>
        </p:nvSpPr>
        <p:spPr/>
        <p:txBody>
          <a:bodyPr/>
          <a:lstStyle>
            <a:lvl1pPr>
              <a:defRPr/>
            </a:lvl1pPr>
          </a:lstStyle>
          <a:p>
            <a:pPr>
              <a:defRPr/>
            </a:pPr>
            <a:fld id="{35D30160-5434-4979-83A3-DAEAD6CDCF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6770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anorama Mix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algn="ctr">
              <a:buNone/>
              <a:defRPr sz="2400">
                <a:solidFill>
                  <a:schemeClr val="tx1">
                    <a:lumMod val="65000"/>
                    <a:lumOff val="35000"/>
                  </a:schemeClr>
                </a:solidFill>
              </a:defRPr>
            </a:lvl1pPr>
          </a:lstStyle>
          <a:p>
            <a:pPr lvl="0"/>
            <a:r>
              <a:rPr lang="en-US" noProof="0" smtClean="0"/>
              <a:t>Click icon to add picture</a:t>
            </a:r>
            <a:endParaRPr lang="en-US" noProof="0"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pPr lvl="0"/>
            <a:r>
              <a:rPr lang="en-US" noProof="0" smtClean="0"/>
              <a:t>Click icon to add picture</a:t>
            </a:r>
            <a:endParaRPr lang="en-US" noProof="0" dirty="0"/>
          </a:p>
        </p:txBody>
      </p:sp>
      <p:sp>
        <p:nvSpPr>
          <p:cNvPr id="16" name="Text Placeholder 15"/>
          <p:cNvSpPr>
            <a:spLocks noGrp="1"/>
          </p:cNvSpPr>
          <p:nvPr>
            <p:ph type="body" sz="quarter" idx="16"/>
          </p:nvPr>
        </p:nvSpPr>
        <p:spPr>
          <a:xfrm>
            <a:off x="5791200" y="3352800"/>
            <a:ext cx="2286000" cy="381000"/>
          </a:xfrm>
        </p:spPr>
        <p:txBody>
          <a:bodyPr>
            <a:normAutofit/>
          </a:bodyPr>
          <a:lstStyle>
            <a:lvl1pPr>
              <a:buNone/>
              <a:defRPr sz="1800" b="1" baseline="0">
                <a:solidFill>
                  <a:srgbClr val="FC7500"/>
                </a:solidFill>
              </a:defRPr>
            </a:lvl1pPr>
          </a:lstStyle>
          <a:p>
            <a:pPr lvl="0"/>
            <a:r>
              <a:rPr lang="en-US" smtClean="0"/>
              <a:t>Click to edit Master text styles</a:t>
            </a:r>
          </a:p>
        </p:txBody>
      </p:sp>
      <p:sp>
        <p:nvSpPr>
          <p:cNvPr id="18" name="Text Placeholder 17"/>
          <p:cNvSpPr>
            <a:spLocks noGrp="1"/>
          </p:cNvSpPr>
          <p:nvPr>
            <p:ph type="body" sz="quarter" idx="17"/>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smtClean="0"/>
              <a:t>Click to edit Master text styles</a:t>
            </a:r>
          </a:p>
        </p:txBody>
      </p:sp>
      <p:sp>
        <p:nvSpPr>
          <p:cNvPr id="10" name="Date Placeholder 3"/>
          <p:cNvSpPr>
            <a:spLocks noGrp="1"/>
          </p:cNvSpPr>
          <p:nvPr>
            <p:ph type="dt" sz="half" idx="18"/>
          </p:nvPr>
        </p:nvSpPr>
        <p:spPr>
          <a:xfrm>
            <a:off x="609600" y="6553200"/>
            <a:ext cx="2133600" cy="304800"/>
          </a:xfrm>
        </p:spPr>
        <p:txBody>
          <a:bodyPr/>
          <a:lstStyle>
            <a:lvl1pPr>
              <a:defRPr/>
            </a:lvl1pPr>
          </a:lstStyle>
          <a:p>
            <a:pPr>
              <a:defRPr/>
            </a:pPr>
            <a:fld id="{08E4A80A-4F92-43A3-9422-C3D7DCC1946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0"/>
          </p:nvPr>
        </p:nvSpPr>
        <p:spPr>
          <a:xfrm>
            <a:off x="6400800" y="6553200"/>
            <a:ext cx="2057400" cy="304800"/>
          </a:xfrm>
        </p:spPr>
        <p:txBody>
          <a:bodyPr/>
          <a:lstStyle>
            <a:lvl1pPr>
              <a:defRPr/>
            </a:lvl1pPr>
          </a:lstStyle>
          <a:p>
            <a:pPr>
              <a:defRPr/>
            </a:pPr>
            <a:fld id="{AE517ACE-65AE-45FF-952F-A9E74F8E1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771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Up Portrait with Colored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400497" y="1295400"/>
            <a:ext cx="1676400" cy="1905000"/>
          </a:xfrm>
          <a:solidFill>
            <a:srgbClr val="91BED4"/>
          </a:solidFill>
        </p:spPr>
        <p:txBody>
          <a:bodyPr anchor="b">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smtClean="0"/>
              <a:t>Click to edit Master text styles</a:t>
            </a:r>
          </a:p>
        </p:txBody>
      </p:sp>
      <p:sp>
        <p:nvSpPr>
          <p:cNvPr id="11" name="Rectangle 7"/>
          <p:cNvSpPr>
            <a:spLocks noGrp="1"/>
          </p:cNvSpPr>
          <p:nvPr>
            <p:ph type="body" sz="quarter" idx="29"/>
          </p:nvPr>
        </p:nvSpPr>
        <p:spPr>
          <a:xfrm>
            <a:off x="7086600" y="1295400"/>
            <a:ext cx="1676400" cy="1905000"/>
          </a:xfrm>
          <a:solidFill>
            <a:srgbClr val="FC7500"/>
          </a:solidFill>
        </p:spPr>
        <p:txBody>
          <a:bodyPr anchor="b"/>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2" name="Rectangle 7"/>
          <p:cNvSpPr>
            <a:spLocks noGrp="1"/>
          </p:cNvSpPr>
          <p:nvPr>
            <p:ph type="body" sz="quarter" idx="28"/>
          </p:nvPr>
        </p:nvSpPr>
        <p:spPr>
          <a:xfrm>
            <a:off x="400497" y="3352800"/>
            <a:ext cx="1676400" cy="1905000"/>
          </a:xfrm>
          <a:solidFill>
            <a:srgbClr val="FC7500"/>
          </a:solidFill>
        </p:spPr>
        <p:txBody>
          <a:bodyPr/>
          <a:lstStyle>
            <a:lvl1pPr marL="0" marR="0" indent="0" algn="r">
              <a:buFontTx/>
              <a:buNone/>
              <a:defRPr sz="1600" baseline="0">
                <a:solidFill>
                  <a:schemeClr val="bg1"/>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a:solidFill>
            <a:srgbClr val="91BED4"/>
          </a:solidFill>
        </p:spPr>
        <p:txBody>
          <a:bodyPr/>
          <a:lstStyle>
            <a:lvl1pPr marL="0" marR="0" indent="0" algn="l">
              <a:buFontTx/>
              <a:buNone/>
              <a:defRPr sz="1600" baseline="0">
                <a:solidFill>
                  <a:schemeClr val="bg1"/>
                </a:solidFill>
              </a:defRPr>
            </a:lvl1pPr>
            <a:extLst/>
          </a:lstStyle>
          <a:p>
            <a:pPr lvl="0"/>
            <a:r>
              <a:rPr lang="en-US" smtClean="0"/>
              <a:t>Click to edit Master text styles</a:t>
            </a:r>
          </a:p>
        </p:txBody>
      </p:sp>
      <p:sp>
        <p:nvSpPr>
          <p:cNvPr id="14" name="Date Placeholder 2"/>
          <p:cNvSpPr>
            <a:spLocks noGrp="1"/>
          </p:cNvSpPr>
          <p:nvPr>
            <p:ph type="dt" sz="half" idx="31"/>
          </p:nvPr>
        </p:nvSpPr>
        <p:spPr/>
        <p:txBody>
          <a:bodyPr/>
          <a:lstStyle>
            <a:lvl1pPr>
              <a:defRPr/>
            </a:lvl1pPr>
          </a:lstStyle>
          <a:p>
            <a:pPr>
              <a:defRPr/>
            </a:pPr>
            <a:fld id="{0154EAF1-709F-4E08-BC19-7BFBFB06EA2F}"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3"/>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16" name="Slide Number Placeholder 4"/>
          <p:cNvSpPr>
            <a:spLocks noGrp="1"/>
          </p:cNvSpPr>
          <p:nvPr>
            <p:ph type="sldNum" sz="quarter" idx="33"/>
          </p:nvPr>
        </p:nvSpPr>
        <p:spPr/>
        <p:txBody>
          <a:bodyPr/>
          <a:lstStyle>
            <a:lvl1pPr>
              <a:defRPr/>
            </a:lvl1pPr>
          </a:lstStyle>
          <a:p>
            <a:pPr>
              <a:defRPr/>
            </a:pPr>
            <a:fld id="{6E1BAA04-7274-4635-B2EB-F28703887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48095162"/>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Up Portrait with Captions">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16"/>
          </p:nvPr>
        </p:nvSpPr>
        <p:spPr>
          <a:xfrm>
            <a:off x="342900" y="1257300"/>
            <a:ext cx="1676400" cy="1905000"/>
          </a:xfrm>
          <a:noFill/>
        </p:spPr>
        <p:txBody>
          <a:bodyPr anchor="b">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smtClean="0"/>
              <a:t>Click to edit Master text styles</a:t>
            </a:r>
          </a:p>
        </p:txBody>
      </p:sp>
      <p:sp>
        <p:nvSpPr>
          <p:cNvPr id="12" name="Rectangle 7"/>
          <p:cNvSpPr>
            <a:spLocks noGrp="1"/>
          </p:cNvSpPr>
          <p:nvPr>
            <p:ph type="body" sz="quarter" idx="28"/>
          </p:nvPr>
        </p:nvSpPr>
        <p:spPr>
          <a:xfrm>
            <a:off x="342900" y="3352800"/>
            <a:ext cx="1676400" cy="1905000"/>
          </a:xfrm>
          <a:noFill/>
        </p:spPr>
        <p:txBody>
          <a:bodyPr/>
          <a:lstStyle>
            <a:lvl1pPr marL="0" marR="0" indent="0" algn="r">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3" name="Rectangle 7"/>
          <p:cNvSpPr>
            <a:spLocks noGrp="1"/>
          </p:cNvSpPr>
          <p:nvPr>
            <p:ph type="body" sz="quarter" idx="30"/>
          </p:nvPr>
        </p:nvSpPr>
        <p:spPr>
          <a:xfrm>
            <a:off x="7124700" y="3352800"/>
            <a:ext cx="1676400" cy="1905000"/>
          </a:xfrm>
          <a:noFill/>
        </p:spPr>
        <p:txBody>
          <a:bodyPr/>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4" name="Rectangle 7"/>
          <p:cNvSpPr>
            <a:spLocks noGrp="1"/>
          </p:cNvSpPr>
          <p:nvPr>
            <p:ph type="body" sz="quarter" idx="31"/>
          </p:nvPr>
        </p:nvSpPr>
        <p:spPr>
          <a:xfrm>
            <a:off x="7124700" y="1257300"/>
            <a:ext cx="1676400" cy="1905000"/>
          </a:xfrm>
        </p:spPr>
        <p:txBody>
          <a:bodyPr anchor="b"/>
          <a:lstStyle>
            <a:lvl1pPr marL="0" marR="0" indent="0" algn="l">
              <a:buFontTx/>
              <a:buNone/>
              <a:defRPr sz="1600" baseline="0">
                <a:solidFill>
                  <a:schemeClr val="tx1">
                    <a:lumMod val="50000"/>
                    <a:lumOff val="50000"/>
                  </a:schemeClr>
                </a:solidFill>
              </a:defRPr>
            </a:lvl1pPr>
            <a:extLst/>
          </a:lstStyle>
          <a:p>
            <a:pPr lvl="0"/>
            <a:r>
              <a:rPr lang="en-US" smtClean="0"/>
              <a:t>Click to edit Master text styles</a:t>
            </a:r>
          </a:p>
        </p:txBody>
      </p:sp>
      <p:sp>
        <p:nvSpPr>
          <p:cNvPr id="11" name="Date Placeholder 3"/>
          <p:cNvSpPr>
            <a:spLocks noGrp="1"/>
          </p:cNvSpPr>
          <p:nvPr>
            <p:ph type="dt" sz="half" idx="32"/>
          </p:nvPr>
        </p:nvSpPr>
        <p:spPr/>
        <p:txBody>
          <a:bodyPr/>
          <a:lstStyle>
            <a:lvl1pPr>
              <a:defRPr/>
            </a:lvl1pPr>
          </a:lstStyle>
          <a:p>
            <a:pPr>
              <a:defRPr/>
            </a:pPr>
            <a:fld id="{D3704E6F-1CF8-4F2B-90F3-609A08065341}" type="datetimeFigureOut">
              <a:rPr lang="en-US">
                <a:solidFill>
                  <a:prstClr val="black">
                    <a:tint val="75000"/>
                  </a:prstClr>
                </a:solidFill>
              </a:rPr>
              <a:pPr>
                <a:defRPr/>
              </a:pPr>
              <a:t>5/8/2016</a:t>
            </a:fld>
            <a:endParaRPr lang="en-US">
              <a:solidFill>
                <a:prstClr val="black">
                  <a:tint val="75000"/>
                </a:prstClr>
              </a:solidFill>
            </a:endParaRPr>
          </a:p>
        </p:txBody>
      </p:sp>
      <p:sp>
        <p:nvSpPr>
          <p:cNvPr id="15" name="Footer Placeholder 4"/>
          <p:cNvSpPr>
            <a:spLocks noGrp="1"/>
          </p:cNvSpPr>
          <p:nvPr>
            <p:ph type="ftr" sz="quarter" idx="33"/>
          </p:nvPr>
        </p:nvSpPr>
        <p:spPr/>
        <p:txBody>
          <a:bodyPr/>
          <a:lstStyle>
            <a:lvl1pPr>
              <a:defRPr/>
            </a:lvl1pPr>
          </a:lstStyle>
          <a:p>
            <a:pPr>
              <a:defRPr/>
            </a:pPr>
            <a:endParaRPr lang="en-US">
              <a:solidFill>
                <a:prstClr val="black">
                  <a:tint val="75000"/>
                </a:prstClr>
              </a:solidFill>
            </a:endParaRPr>
          </a:p>
        </p:txBody>
      </p:sp>
      <p:sp>
        <p:nvSpPr>
          <p:cNvPr id="16" name="Slide Number Placeholder 5"/>
          <p:cNvSpPr>
            <a:spLocks noGrp="1"/>
          </p:cNvSpPr>
          <p:nvPr>
            <p:ph type="sldNum" sz="quarter" idx="34"/>
          </p:nvPr>
        </p:nvSpPr>
        <p:spPr/>
        <p:txBody>
          <a:bodyPr/>
          <a:lstStyle>
            <a:lvl1pPr>
              <a:defRPr/>
            </a:lvl1pPr>
          </a:lstStyle>
          <a:p>
            <a:pPr>
              <a:defRPr/>
            </a:pPr>
            <a:fld id="{FE6E7B2D-4384-4556-950D-BF920FBFD2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72301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Up Portrait with Title and Large Caption">
    <p:spTree>
      <p:nvGrpSpPr>
        <p:cNvPr id="1" name=""/>
        <p:cNvGrpSpPr/>
        <p:nvPr/>
      </p:nvGrpSpPr>
      <p:grpSpPr>
        <a:xfrm>
          <a:off x="0" y="0"/>
          <a:ext cx="0" cy="0"/>
          <a:chOff x="0" y="0"/>
          <a:chExt cx="0" cy="0"/>
        </a:xfrm>
      </p:grpSpPr>
      <p:grpSp>
        <p:nvGrpSpPr>
          <p:cNvPr id="11" name="Group 8"/>
          <p:cNvGrpSpPr>
            <a:grpSpLocks/>
          </p:cNvGrpSpPr>
          <p:nvPr userDrawn="1"/>
        </p:nvGrpSpPr>
        <p:grpSpPr bwMode="auto">
          <a:xfrm rot="5400000">
            <a:off x="4276725" y="1990725"/>
            <a:ext cx="590550" cy="9144000"/>
            <a:chOff x="8524568" y="0"/>
            <a:chExt cx="589936" cy="6858000"/>
          </a:xfrm>
        </p:grpSpPr>
        <p:sp>
          <p:nvSpPr>
            <p:cNvPr id="13" name="Rectangle 12"/>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p:cNvSpPr>
          <p:nvPr>
            <p:ph type="body" sz="quarter" idx="29"/>
          </p:nvPr>
        </p:nvSpPr>
        <p:spPr>
          <a:xfrm>
            <a:off x="228600" y="3733799"/>
            <a:ext cx="8610600" cy="457200"/>
          </a:xfrm>
        </p:spPr>
        <p:txBody>
          <a:bodyPr>
            <a:noAutofit/>
          </a:bodyPr>
          <a:lstStyle>
            <a:lvl1pPr marL="0" marR="0" indent="0" algn="l">
              <a:buFontTx/>
              <a:buNone/>
              <a:defRPr sz="2600" b="1" baseline="0">
                <a:solidFill>
                  <a:srgbClr val="FC7500"/>
                </a:solidFill>
              </a:defRPr>
            </a:lvl1pPr>
            <a:extLst/>
          </a:lstStyle>
          <a:p>
            <a:pPr lvl="0"/>
            <a:r>
              <a:rPr lang="en-US" smtClean="0"/>
              <a:t>Click to edit Master text styles</a:t>
            </a:r>
          </a:p>
        </p:txBody>
      </p:sp>
      <p:sp>
        <p:nvSpPr>
          <p:cNvPr id="12" name="Text Placeholder 11"/>
          <p:cNvSpPr>
            <a:spLocks noGrp="1"/>
          </p:cNvSpPr>
          <p:nvPr>
            <p:ph type="body" sz="quarter" idx="33"/>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smtClean="0"/>
              <a:t>Click to edit Master text styles</a:t>
            </a:r>
          </a:p>
        </p:txBody>
      </p:sp>
      <p:sp>
        <p:nvSpPr>
          <p:cNvPr id="15" name="Date Placeholder 2"/>
          <p:cNvSpPr>
            <a:spLocks noGrp="1"/>
          </p:cNvSpPr>
          <p:nvPr>
            <p:ph type="dt" sz="half" idx="34"/>
          </p:nvPr>
        </p:nvSpPr>
        <p:spPr/>
        <p:txBody>
          <a:bodyPr/>
          <a:lstStyle>
            <a:lvl1pPr>
              <a:defRPr>
                <a:solidFill>
                  <a:schemeClr val="bg1"/>
                </a:solidFill>
              </a:defRPr>
            </a:lvl1pPr>
          </a:lstStyle>
          <a:p>
            <a:pPr>
              <a:defRPr/>
            </a:pPr>
            <a:fld id="{A84CF9E1-99EE-4C5A-A09C-DE4D319CF87E}" type="datetimeFigureOut">
              <a:rPr lang="en-US">
                <a:solidFill>
                  <a:prstClr val="white"/>
                </a:solidFill>
              </a:rPr>
              <a:pPr>
                <a:defRPr/>
              </a:pPr>
              <a:t>5/8/2016</a:t>
            </a:fld>
            <a:endParaRPr lang="en-US" dirty="0">
              <a:solidFill>
                <a:prstClr val="white"/>
              </a:solidFill>
            </a:endParaRPr>
          </a:p>
        </p:txBody>
      </p:sp>
      <p:sp>
        <p:nvSpPr>
          <p:cNvPr id="16" name="Footer Placeholder 3"/>
          <p:cNvSpPr>
            <a:spLocks noGrp="1"/>
          </p:cNvSpPr>
          <p:nvPr>
            <p:ph type="ftr" sz="quarter" idx="35"/>
          </p:nvPr>
        </p:nvSpPr>
        <p:spPr/>
        <p:txBody>
          <a:bodyPr/>
          <a:lstStyle>
            <a:lvl1pPr>
              <a:defRPr>
                <a:solidFill>
                  <a:schemeClr val="bg1"/>
                </a:solidFill>
              </a:defRPr>
            </a:lvl1pPr>
          </a:lstStyle>
          <a:p>
            <a:pPr>
              <a:defRPr/>
            </a:pPr>
            <a:endParaRPr lang="en-US">
              <a:solidFill>
                <a:prstClr val="white"/>
              </a:solidFill>
            </a:endParaRPr>
          </a:p>
        </p:txBody>
      </p:sp>
      <p:sp>
        <p:nvSpPr>
          <p:cNvPr id="17" name="Slide Number Placeholder 4"/>
          <p:cNvSpPr>
            <a:spLocks noGrp="1"/>
          </p:cNvSpPr>
          <p:nvPr>
            <p:ph type="sldNum" sz="quarter" idx="36"/>
          </p:nvPr>
        </p:nvSpPr>
        <p:spPr/>
        <p:txBody>
          <a:bodyPr/>
          <a:lstStyle>
            <a:lvl1pPr>
              <a:defRPr>
                <a:solidFill>
                  <a:schemeClr val="bg1"/>
                </a:solidFill>
              </a:defRPr>
            </a:lvl1pPr>
          </a:lstStyle>
          <a:p>
            <a:pPr>
              <a:defRPr/>
            </a:pPr>
            <a:fld id="{979074D9-B92D-408C-9FE1-F044ABA88DF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73608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72F01-E8BB-4452-970C-8B14C7BE3EBA}" type="datetimeFigureOut">
              <a:rPr lang="en-US" smtClean="0"/>
              <a:pPr/>
              <a:t>5/8/2016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F98B2-C6F1-42EE-A8D8-D7C90A0C3F14}"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Up Mixed">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8524875" y="0"/>
            <a:ext cx="539750"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12" name="Straight Connector 11"/>
          <p:cNvCxnSpPr/>
          <p:nvPr userDrawn="1"/>
        </p:nvCxnSpPr>
        <p:spPr>
          <a:xfrm rot="5400000">
            <a:off x="5694363"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Date Placeholder 3"/>
          <p:cNvSpPr>
            <a:spLocks noGrp="1"/>
          </p:cNvSpPr>
          <p:nvPr>
            <p:ph type="dt" sz="half" idx="24"/>
          </p:nvPr>
        </p:nvSpPr>
        <p:spPr/>
        <p:txBody>
          <a:bodyPr/>
          <a:lstStyle>
            <a:lvl1pPr>
              <a:defRPr/>
            </a:lvl1pPr>
          </a:lstStyle>
          <a:p>
            <a:pPr>
              <a:defRPr/>
            </a:pPr>
            <a:fld id="{CD6D2609-6446-4F4E-8882-BED86DE31C52}" type="datetimeFigureOut">
              <a:rPr lang="en-US">
                <a:solidFill>
                  <a:prstClr val="black">
                    <a:tint val="75000"/>
                  </a:prstClr>
                </a:solidFill>
              </a:rPr>
              <a:pPr>
                <a:defRPr/>
              </a:pPr>
              <a:t>5/8/2016</a:t>
            </a:fld>
            <a:endParaRPr lang="en-US">
              <a:solidFill>
                <a:prstClr val="black">
                  <a:tint val="75000"/>
                </a:prstClr>
              </a:solidFill>
            </a:endParaRPr>
          </a:p>
        </p:txBody>
      </p:sp>
      <p:sp>
        <p:nvSpPr>
          <p:cNvPr id="14" name="Footer Placeholder 4"/>
          <p:cNvSpPr>
            <a:spLocks noGrp="1"/>
          </p:cNvSpPr>
          <p:nvPr>
            <p:ph type="ftr" sz="quarter" idx="25"/>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5" name="Slide Number Placeholder 5"/>
          <p:cNvSpPr>
            <a:spLocks noGrp="1"/>
          </p:cNvSpPr>
          <p:nvPr>
            <p:ph type="sldNum" sz="quarter" idx="26"/>
          </p:nvPr>
        </p:nvSpPr>
        <p:spPr>
          <a:xfrm>
            <a:off x="6248400" y="6553200"/>
            <a:ext cx="2057400" cy="304800"/>
          </a:xfrm>
        </p:spPr>
        <p:txBody>
          <a:bodyPr/>
          <a:lstStyle>
            <a:lvl1pPr>
              <a:defRPr/>
            </a:lvl1pPr>
          </a:lstStyle>
          <a:p>
            <a:pPr>
              <a:defRPr/>
            </a:pPr>
            <a:fld id="{A0C38AA3-390B-45AB-835B-4E88DB2B76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35727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Date Placeholder 3"/>
          <p:cNvSpPr>
            <a:spLocks noGrp="1"/>
          </p:cNvSpPr>
          <p:nvPr>
            <p:ph type="dt" sz="half" idx="29"/>
          </p:nvPr>
        </p:nvSpPr>
        <p:spPr/>
        <p:txBody>
          <a:bodyPr/>
          <a:lstStyle>
            <a:lvl1pPr>
              <a:defRPr/>
            </a:lvl1pPr>
          </a:lstStyle>
          <a:p>
            <a:pPr>
              <a:defRPr/>
            </a:pPr>
            <a:fld id="{927FAB2B-A6BF-4D2E-A88B-6ADE7DC55CFB}" type="datetimeFigureOut">
              <a:rPr lang="en-US">
                <a:solidFill>
                  <a:prstClr val="black">
                    <a:tint val="75000"/>
                  </a:prstClr>
                </a:solidFill>
              </a:rPr>
              <a:pPr>
                <a:defRPr/>
              </a:pPr>
              <a:t>5/8/2016</a:t>
            </a:fld>
            <a:endParaRPr lang="en-US">
              <a:solidFill>
                <a:prstClr val="black">
                  <a:tint val="75000"/>
                </a:prstClr>
              </a:solidFill>
            </a:endParaRPr>
          </a:p>
        </p:txBody>
      </p:sp>
      <p:sp>
        <p:nvSpPr>
          <p:cNvPr id="12" name="Footer Placeholder 4"/>
          <p:cNvSpPr>
            <a:spLocks noGrp="1"/>
          </p:cNvSpPr>
          <p:nvPr>
            <p:ph type="ftr" sz="quarter" idx="30"/>
          </p:nvPr>
        </p:nvSpPr>
        <p:spPr>
          <a:xfrm>
            <a:off x="2971800" y="6553200"/>
            <a:ext cx="2895600" cy="304800"/>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31"/>
          </p:nvPr>
        </p:nvSpPr>
        <p:spPr>
          <a:xfrm>
            <a:off x="6248400" y="6553200"/>
            <a:ext cx="2057400" cy="304800"/>
          </a:xfrm>
        </p:spPr>
        <p:txBody>
          <a:bodyPr/>
          <a:lstStyle>
            <a:lvl1pPr>
              <a:defRPr/>
            </a:lvl1pPr>
          </a:lstStyle>
          <a:p>
            <a:pPr>
              <a:defRPr/>
            </a:pPr>
            <a:fld id="{3006113B-332D-4A65-B99C-031C4E304C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051356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Up: 2 Landscape with 3 Portrait">
    <p:spTree>
      <p:nvGrpSpPr>
        <p:cNvPr id="1" name=""/>
        <p:cNvGrpSpPr/>
        <p:nvPr/>
      </p:nvGrpSpPr>
      <p:grpSpPr>
        <a:xfrm>
          <a:off x="0" y="0"/>
          <a:ext cx="0" cy="0"/>
          <a:chOff x="0" y="0"/>
          <a:chExt cx="0" cy="0"/>
        </a:xfrm>
      </p:grpSpPr>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Date Placeholder 3"/>
          <p:cNvSpPr>
            <a:spLocks noGrp="1"/>
          </p:cNvSpPr>
          <p:nvPr>
            <p:ph type="dt" sz="half" idx="31"/>
          </p:nvPr>
        </p:nvSpPr>
        <p:spPr/>
        <p:txBody>
          <a:bodyPr/>
          <a:lstStyle>
            <a:lvl1pPr>
              <a:defRPr/>
            </a:lvl1pPr>
          </a:lstStyle>
          <a:p>
            <a:pPr>
              <a:defRPr/>
            </a:pPr>
            <a:fld id="{2CE31087-33F6-48C7-82C0-36A1611D97FA}" type="datetimeFigureOut">
              <a:rPr lang="en-US">
                <a:solidFill>
                  <a:prstClr val="black">
                    <a:tint val="75000"/>
                  </a:prstClr>
                </a:solidFill>
              </a:rPr>
              <a:pPr>
                <a:defRPr/>
              </a:pPr>
              <a:t>5/8/2016</a:t>
            </a:fld>
            <a:endParaRPr lang="en-US">
              <a:solidFill>
                <a:prstClr val="black">
                  <a:tint val="75000"/>
                </a:prstClr>
              </a:solidFill>
            </a:endParaRPr>
          </a:p>
        </p:txBody>
      </p:sp>
      <p:sp>
        <p:nvSpPr>
          <p:cNvPr id="8" name="Footer Placeholder 4"/>
          <p:cNvSpPr>
            <a:spLocks noGrp="1"/>
          </p:cNvSpPr>
          <p:nvPr>
            <p:ph type="ftr" sz="quarter" idx="32"/>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33"/>
          </p:nvPr>
        </p:nvSpPr>
        <p:spPr/>
        <p:txBody>
          <a:bodyPr/>
          <a:lstStyle>
            <a:lvl1pPr>
              <a:defRPr/>
            </a:lvl1pPr>
          </a:lstStyle>
          <a:p>
            <a:pPr>
              <a:defRPr/>
            </a:pPr>
            <a:fld id="{966E22CC-097C-42ED-A25E-87DF24F776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25645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p:txBody>
          <a:bodyPr/>
          <a:lstStyle>
            <a:lvl1pPr>
              <a:defRPr/>
            </a:lvl1pPr>
          </a:lstStyle>
          <a:p>
            <a:pPr>
              <a:defRPr/>
            </a:pPr>
            <a:fld id="{E9C53119-2B52-4BF7-ABF6-5D90EA719E60}" type="datetimeFigureOut">
              <a:rPr lang="en-US">
                <a:solidFill>
                  <a:prstClr val="black">
                    <a:tint val="75000"/>
                  </a:prstClr>
                </a:solidFill>
              </a:rPr>
              <a:pPr>
                <a:defRPr/>
              </a:pPr>
              <a:t>5/8/2016</a:t>
            </a:fld>
            <a:endParaRPr lang="en-US">
              <a:solidFill>
                <a:prstClr val="black">
                  <a:tint val="75000"/>
                </a:prstClr>
              </a:solidFill>
            </a:endParaRPr>
          </a:p>
        </p:txBody>
      </p:sp>
      <p:sp>
        <p:nvSpPr>
          <p:cNvPr id="30"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31" name="Slide Number Placeholder 8"/>
          <p:cNvSpPr>
            <a:spLocks noGrp="1"/>
          </p:cNvSpPr>
          <p:nvPr>
            <p:ph type="sldNum" sz="quarter" idx="35"/>
          </p:nvPr>
        </p:nvSpPr>
        <p:spPr/>
        <p:txBody>
          <a:bodyPr/>
          <a:lstStyle>
            <a:lvl1pPr>
              <a:defRPr/>
            </a:lvl1pPr>
          </a:lstStyle>
          <a:p>
            <a:pPr>
              <a:defRPr/>
            </a:pPr>
            <a:fld id="{C2DD7649-55C6-478D-AEEB-8396BA2AD6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5505074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Grid with Colored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p:cNvSpPr/>
          <p:nvPr userDrawn="1"/>
        </p:nvSpPr>
        <p:spPr>
          <a:xfrm>
            <a:off x="4648200" y="2905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userDrawn="1"/>
        </p:nvSpPr>
        <p:spPr>
          <a:xfrm>
            <a:off x="228600" y="290513"/>
            <a:ext cx="2057400" cy="1995487"/>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sp>
        <p:nvSpPr>
          <p:cNvPr id="23" name="Rectangle 22"/>
          <p:cNvSpPr/>
          <p:nvPr userDrawn="1"/>
        </p:nvSpPr>
        <p:spPr>
          <a:xfrm>
            <a:off x="2441575" y="2424113"/>
            <a:ext cx="2057400" cy="1995487"/>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a:xfrm>
            <a:off x="6861175" y="2424113"/>
            <a:ext cx="2057400" cy="199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p:cNvSpPr/>
          <p:nvPr userDrawn="1"/>
        </p:nvSpPr>
        <p:spPr>
          <a:xfrm>
            <a:off x="228600" y="4557713"/>
            <a:ext cx="2057400" cy="1995487"/>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53"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6"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37"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1" name="Picture Placeholder 11"/>
          <p:cNvSpPr>
            <a:spLocks noGrp="1"/>
          </p:cNvSpPr>
          <p:nvPr>
            <p:ph type="pic" sz="quarter" idx="13"/>
          </p:nvPr>
        </p:nvSpPr>
        <p:spPr>
          <a:xfrm>
            <a:off x="2435942" y="295275"/>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33"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34"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39"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1"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2"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4"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smtClean="0"/>
              <a:t>Click to edit Master text styles</a:t>
            </a:r>
          </a:p>
        </p:txBody>
      </p:sp>
      <p:sp>
        <p:nvSpPr>
          <p:cNvPr id="45"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smtClean="0"/>
              <a:t>Click to edit Master text styles</a:t>
            </a:r>
          </a:p>
        </p:txBody>
      </p:sp>
      <p:sp>
        <p:nvSpPr>
          <p:cNvPr id="47" name="Picture Placeholder 11"/>
          <p:cNvSpPr>
            <a:spLocks noGrp="1"/>
          </p:cNvSpPr>
          <p:nvPr>
            <p:ph type="pic" sz="quarter" idx="27"/>
          </p:nvPr>
        </p:nvSpPr>
        <p:spPr>
          <a:xfrm>
            <a:off x="24384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49"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smtClean="0"/>
              <a:t>Click to edit Master text styles</a:t>
            </a:r>
          </a:p>
        </p:txBody>
      </p:sp>
      <p:sp>
        <p:nvSpPr>
          <p:cNvPr id="50"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6" name="Date Placeholder 6"/>
          <p:cNvSpPr>
            <a:spLocks noGrp="1"/>
          </p:cNvSpPr>
          <p:nvPr>
            <p:ph type="dt" sz="half" idx="33"/>
          </p:nvPr>
        </p:nvSpPr>
        <p:spPr/>
        <p:txBody>
          <a:bodyPr/>
          <a:lstStyle>
            <a:lvl1pPr>
              <a:defRPr/>
            </a:lvl1pPr>
          </a:lstStyle>
          <a:p>
            <a:pPr>
              <a:defRPr/>
            </a:pPr>
            <a:fld id="{CCE38E2C-B327-4FF8-85D8-089562832894}" type="datetimeFigureOut">
              <a:rPr lang="en-US">
                <a:solidFill>
                  <a:prstClr val="black">
                    <a:tint val="75000"/>
                  </a:prstClr>
                </a:solidFill>
              </a:rPr>
              <a:pPr>
                <a:defRPr/>
              </a:pPr>
              <a:t>5/8/2016</a:t>
            </a:fld>
            <a:endParaRPr lang="en-US">
              <a:solidFill>
                <a:prstClr val="black">
                  <a:tint val="75000"/>
                </a:prstClr>
              </a:solidFill>
            </a:endParaRPr>
          </a:p>
        </p:txBody>
      </p:sp>
      <p:sp>
        <p:nvSpPr>
          <p:cNvPr id="27" name="Footer Placeholder 7"/>
          <p:cNvSpPr>
            <a:spLocks noGrp="1"/>
          </p:cNvSpPr>
          <p:nvPr>
            <p:ph type="ftr" sz="quarter" idx="34"/>
          </p:nvPr>
        </p:nvSpPr>
        <p:spPr/>
        <p:txBody>
          <a:bodyPr/>
          <a:lstStyle>
            <a:lvl1pPr>
              <a:defRPr/>
            </a:lvl1pPr>
          </a:lstStyle>
          <a:p>
            <a:pPr>
              <a:defRPr/>
            </a:pPr>
            <a:endParaRPr lang="en-US">
              <a:solidFill>
                <a:prstClr val="black">
                  <a:tint val="75000"/>
                </a:prstClr>
              </a:solidFill>
            </a:endParaRPr>
          </a:p>
        </p:txBody>
      </p:sp>
      <p:sp>
        <p:nvSpPr>
          <p:cNvPr id="28" name="Slide Number Placeholder 8"/>
          <p:cNvSpPr>
            <a:spLocks noGrp="1"/>
          </p:cNvSpPr>
          <p:nvPr>
            <p:ph type="sldNum" sz="quarter" idx="35"/>
          </p:nvPr>
        </p:nvSpPr>
        <p:spPr/>
        <p:txBody>
          <a:bodyPr/>
          <a:lstStyle>
            <a:lvl1pPr>
              <a:defRPr/>
            </a:lvl1pPr>
          </a:lstStyle>
          <a:p>
            <a:pPr>
              <a:defRPr/>
            </a:pPr>
            <a:fld id="{CF2AE6A8-B6CE-4124-83CF-AD6436418F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9452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anoramic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9"/>
          <p:cNvGrpSpPr>
            <a:grpSpLocks/>
          </p:cNvGrpSpPr>
          <p:nvPr userDrawn="1"/>
        </p:nvGrpSpPr>
        <p:grpSpPr bwMode="auto">
          <a:xfrm rot="5400000">
            <a:off x="4276725" y="1990725"/>
            <a:ext cx="590550" cy="9144000"/>
            <a:chOff x="8524568" y="0"/>
            <a:chExt cx="589936" cy="6858000"/>
          </a:xfrm>
        </p:grpSpPr>
        <p:sp>
          <p:nvSpPr>
            <p:cNvPr id="6" name="Rectangle 5"/>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9" name="Straight Connector 8"/>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8" name="W¥ل云玗İαЂÕØÚáÛ丫:Téxt Plàçèhòlðêr 表¥鷗字㌍_W 3"/>
          <p:cNvSpPr>
            <a:spLocks noGrp="1"/>
          </p:cNvSpPr>
          <p:nvPr>
            <p:ph type="body" sz="quarter" idx="31"/>
          </p:nvPr>
        </p:nvSpPr>
        <p:spPr>
          <a:xfrm>
            <a:off x="457200" y="4343400"/>
            <a:ext cx="8229600" cy="1447800"/>
          </a:xfrm>
          <a:solidFill>
            <a:schemeClr val="bg1"/>
          </a:solidFill>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10" name="Date Placeholder 2"/>
          <p:cNvSpPr>
            <a:spLocks noGrp="1"/>
          </p:cNvSpPr>
          <p:nvPr>
            <p:ph type="dt" sz="half" idx="32"/>
          </p:nvPr>
        </p:nvSpPr>
        <p:spPr/>
        <p:txBody>
          <a:bodyPr/>
          <a:lstStyle>
            <a:lvl1pPr>
              <a:defRPr>
                <a:solidFill>
                  <a:schemeClr val="bg1"/>
                </a:solidFill>
              </a:defRPr>
            </a:lvl1pPr>
          </a:lstStyle>
          <a:p>
            <a:pPr>
              <a:defRPr/>
            </a:pPr>
            <a:fld id="{AD42CDBC-99CE-414C-A732-B3D3332E5A87}" type="datetimeFigureOut">
              <a:rPr lang="en-US">
                <a:solidFill>
                  <a:prstClr val="white"/>
                </a:solidFill>
              </a:rPr>
              <a:pPr>
                <a:defRPr/>
              </a:pPr>
              <a:t>5/8/2016</a:t>
            </a:fld>
            <a:endParaRPr lang="en-US" dirty="0">
              <a:solidFill>
                <a:prstClr val="white"/>
              </a:solidFill>
            </a:endParaRPr>
          </a:p>
        </p:txBody>
      </p:sp>
      <p:sp>
        <p:nvSpPr>
          <p:cNvPr id="11" name="Footer Placeholder 3"/>
          <p:cNvSpPr>
            <a:spLocks noGrp="1"/>
          </p:cNvSpPr>
          <p:nvPr>
            <p:ph type="ftr" sz="quarter" idx="33"/>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4"/>
          <p:cNvSpPr>
            <a:spLocks noGrp="1"/>
          </p:cNvSpPr>
          <p:nvPr>
            <p:ph type="sldNum" sz="quarter" idx="34"/>
          </p:nvPr>
        </p:nvSpPr>
        <p:spPr/>
        <p:txBody>
          <a:bodyPr/>
          <a:lstStyle>
            <a:lvl1pPr>
              <a:defRPr>
                <a:solidFill>
                  <a:schemeClr val="bg1"/>
                </a:solidFill>
              </a:defRPr>
            </a:lvl1pPr>
          </a:lstStyle>
          <a:p>
            <a:pPr>
              <a:defRPr/>
            </a:pPr>
            <a:fld id="{58543766-6E06-49C5-914C-C6119027A5B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159120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quare with Caption">
    <p:spTree>
      <p:nvGrpSpPr>
        <p:cNvPr id="1" name=""/>
        <p:cNvGrpSpPr/>
        <p:nvPr/>
      </p:nvGrpSpPr>
      <p:grpSpPr>
        <a:xfrm>
          <a:off x="0" y="0"/>
          <a:ext cx="0" cy="0"/>
          <a:chOff x="0" y="0"/>
          <a:chExt cx="0" cy="0"/>
        </a:xfrm>
      </p:grpSpPr>
      <p:sp>
        <p:nvSpPr>
          <p:cNvPr id="4" name="Rectangle 3"/>
          <p:cNvSpPr/>
          <p:nvPr userDrawn="1"/>
        </p:nvSpPr>
        <p:spPr>
          <a:xfrm rot="5400000">
            <a:off x="4301331" y="1966119"/>
            <a:ext cx="541338"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5" name="Straight Connector 4"/>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6" name="W¥ل云玗İαЂôÁûÂÚ丫:Pïçtúrê Plå¢éhõlðér 表¥鷗字㌍ 表_W 3"/>
          <p:cNvSpPr>
            <a:spLocks noGrp="1" noChangeAspect="1"/>
          </p:cNvSpPr>
          <p:nvPr>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2971800" y="4038600"/>
            <a:ext cx="3200400" cy="1600200"/>
          </a:xfrm>
        </p:spPr>
        <p:txBody>
          <a:bodyPr tIns="91440" rIns="9144" bIns="91440"/>
          <a:lstStyle>
            <a:lvl1pPr marL="0" marR="0" indent="0" algn="l">
              <a:buFontTx/>
              <a:buNone/>
              <a:defRPr sz="1800" i="0">
                <a:solidFill>
                  <a:schemeClr val="tx1">
                    <a:lumMod val="75000"/>
                    <a:lumOff val="25000"/>
                  </a:schemeClr>
                </a:solidFill>
              </a:defRPr>
            </a:lvl1pPr>
            <a:extLst/>
          </a:lstStyle>
          <a:p>
            <a:pPr lvl="0"/>
            <a:r>
              <a:rPr lang="en-US" smtClean="0"/>
              <a:t>Click to edit Master text styles</a:t>
            </a:r>
          </a:p>
        </p:txBody>
      </p:sp>
      <p:sp>
        <p:nvSpPr>
          <p:cNvPr id="8" name="Date Placeholder 2"/>
          <p:cNvSpPr>
            <a:spLocks noGrp="1"/>
          </p:cNvSpPr>
          <p:nvPr userDrawn="1">
            <p:ph type="dt" sz="half" idx="16"/>
          </p:nvPr>
        </p:nvSpPr>
        <p:spPr/>
        <p:txBody>
          <a:bodyPr/>
          <a:lstStyle>
            <a:lvl1pPr>
              <a:defRPr>
                <a:solidFill>
                  <a:schemeClr val="bg1"/>
                </a:solidFill>
              </a:defRPr>
            </a:lvl1pPr>
          </a:lstStyle>
          <a:p>
            <a:pPr>
              <a:defRPr/>
            </a:pPr>
            <a:fld id="{7478C5F7-4ED8-42E8-86D2-8BF911BF4D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userDrawn="1">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userDrawn="1">
            <p:ph type="sldNum" sz="quarter" idx="18"/>
          </p:nvPr>
        </p:nvSpPr>
        <p:spPr/>
        <p:txBody>
          <a:bodyPr/>
          <a:lstStyle>
            <a:lvl1pPr>
              <a:defRPr>
                <a:solidFill>
                  <a:schemeClr val="bg1"/>
                </a:solidFill>
              </a:defRPr>
            </a:lvl1pPr>
          </a:lstStyle>
          <a:p>
            <a:pPr>
              <a:defRPr/>
            </a:pPr>
            <a:fld id="{6304FF17-563A-4C6A-9336-5D731628CA8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2268382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grpSp>
        <p:nvGrpSpPr>
          <p:cNvPr id="4" name="Group 8"/>
          <p:cNvGrpSpPr>
            <a:grpSpLocks/>
          </p:cNvGrpSpPr>
          <p:nvPr userDrawn="1"/>
        </p:nvGrpSpPr>
        <p:grpSpPr bwMode="auto">
          <a:xfrm rot="5400000">
            <a:off x="4276725" y="1990725"/>
            <a:ext cx="590550" cy="9144000"/>
            <a:chOff x="8524568" y="0"/>
            <a:chExt cx="589936" cy="6858000"/>
          </a:xfrm>
        </p:grpSpPr>
        <p:sp>
          <p:nvSpPr>
            <p:cNvPr id="5" name="Rectangle 4"/>
            <p:cNvSpPr/>
            <p:nvPr userDrawn="1"/>
          </p:nvSpPr>
          <p:spPr>
            <a:xfrm>
              <a:off x="8524568" y="0"/>
              <a:ext cx="540775"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7" name="Straight Connector 6"/>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lvl="0"/>
            <a:r>
              <a:rPr lang="en-US" noProof="0" smtClean="0"/>
              <a:t>Click icon to add picture</a:t>
            </a:r>
            <a:endParaRPr lang="en-US" noProof="0" dirty="0"/>
          </a:p>
        </p:txBody>
      </p:sp>
      <p:sp>
        <p:nvSpPr>
          <p:cNvPr id="10" name="Rectangle 6"/>
          <p:cNvSpPr>
            <a:spLocks noGrp="1"/>
          </p:cNvSpPr>
          <p:nvPr>
            <p:ph type="body" sz="quarter" idx="14"/>
          </p:nvPr>
        </p:nvSpPr>
        <p:spPr>
          <a:xfrm>
            <a:off x="5343525" y="2859716"/>
            <a:ext cx="3181350" cy="3181350"/>
          </a:xfrm>
        </p:spPr>
        <p:txBody>
          <a:bodyPr tIns="91440" bIns="91440" anchor="b">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solidFill>
                  <a:schemeClr val="bg1"/>
                </a:solidFill>
              </a:defRPr>
            </a:lvl1pPr>
          </a:lstStyle>
          <a:p>
            <a:pPr>
              <a:defRPr/>
            </a:pPr>
            <a:fld id="{7BD4F5AB-2671-4360-B60B-6EE5BDD9635E}" type="datetimeFigureOut">
              <a:rPr lang="en-US">
                <a:solidFill>
                  <a:prstClr val="white"/>
                </a:solidFill>
              </a:rPr>
              <a:pPr>
                <a:defRPr/>
              </a:pPr>
              <a:t>5/8/2016</a:t>
            </a:fld>
            <a:endParaRPr lang="en-US" dirty="0">
              <a:solidFill>
                <a:prstClr val="white"/>
              </a:solidFill>
            </a:endParaRPr>
          </a:p>
        </p:txBody>
      </p:sp>
      <p:sp>
        <p:nvSpPr>
          <p:cNvPr id="9"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1" name="Slide Number Placeholder 4"/>
          <p:cNvSpPr>
            <a:spLocks noGrp="1"/>
          </p:cNvSpPr>
          <p:nvPr>
            <p:ph type="sldNum" sz="quarter" idx="17"/>
          </p:nvPr>
        </p:nvSpPr>
        <p:spPr/>
        <p:txBody>
          <a:bodyPr/>
          <a:lstStyle>
            <a:lvl1pPr>
              <a:defRPr>
                <a:solidFill>
                  <a:schemeClr val="bg1"/>
                </a:solidFill>
              </a:defRPr>
            </a:lvl1pPr>
          </a:lstStyle>
          <a:p>
            <a:pPr>
              <a:defRPr/>
            </a:pPr>
            <a:fld id="{D92B9BE2-6004-4FDE-BFCA-1E3F5F1222A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5890984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Rectangle 3"/>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Picture Placeholder 6"/>
          <p:cNvSpPr>
            <a:spLocks noGrp="1"/>
          </p:cNvSpPr>
          <p:nvPr>
            <p:ph type="pic" sz="quarter" idx="10"/>
          </p:nvPr>
        </p:nvSpPr>
        <p:spPr>
          <a:xfrm>
            <a:off x="0" y="0"/>
            <a:ext cx="8534400" cy="6096000"/>
          </a:xfrm>
        </p:spPr>
        <p:txBody>
          <a:bodyPr rtlCol="0">
            <a:normAutofit/>
          </a:bodyPr>
          <a:lstStyle>
            <a:lvl1pPr algn="ctr">
              <a:buNone/>
              <a:defRPr>
                <a:solidFill>
                  <a:schemeClr val="tx1">
                    <a:lumMod val="85000"/>
                    <a:lumOff val="15000"/>
                  </a:schemeClr>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8036250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lvl="0"/>
            <a:r>
              <a:rPr lang="en-US" noProof="0" smtClean="0"/>
              <a:t>Click icon to add picture</a:t>
            </a:r>
            <a:endParaRPr lang="en-US" noProof="0" dirty="0"/>
          </a:p>
        </p:txBody>
      </p:sp>
      <p:sp>
        <p:nvSpPr>
          <p:cNvPr id="12" name="Text Placeholder 10"/>
          <p:cNvSpPr>
            <a:spLocks noGrp="1"/>
          </p:cNvSpPr>
          <p:nvPr>
            <p:ph type="body" sz="quarter" idx="14"/>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vl1pPr>
          </a:lstStyle>
          <a:p>
            <a:pPr>
              <a:defRPr/>
            </a:pPr>
            <a:fld id="{C51C5E5E-7F9F-40FA-865C-2D8BBFF8FB64}"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7"/>
          </p:nvPr>
        </p:nvSpPr>
        <p:spPr/>
        <p:txBody>
          <a:bodyPr/>
          <a:lstStyle>
            <a:lvl1pPr>
              <a:defRPr/>
            </a:lvl1pPr>
          </a:lstStyle>
          <a:p>
            <a:pPr>
              <a:defRPr/>
            </a:pPr>
            <a:fld id="{8CE2C16C-FB89-491C-BD80-3C20B667FF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80094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29" Type="http://schemas.openxmlformats.org/officeDocument/2006/relationships/slideLayout" Target="../slideLayouts/slideLayout258.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theme" Target="../theme/theme10.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 Type="http://schemas.openxmlformats.org/officeDocument/2006/relationships/slideLayout" Target="../slideLayouts/slideLayout262.xml"/><Relationship Id="rId21" Type="http://schemas.openxmlformats.org/officeDocument/2006/relationships/slideLayout" Target="../slideLayouts/slideLayout280.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29" Type="http://schemas.openxmlformats.org/officeDocument/2006/relationships/slideLayout" Target="../slideLayouts/slideLayout288.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slideLayout" Target="../slideLayouts/slideLayout306.xml"/><Relationship Id="rId26" Type="http://schemas.openxmlformats.org/officeDocument/2006/relationships/slideLayout" Target="../slideLayouts/slideLayout314.xml"/><Relationship Id="rId3" Type="http://schemas.openxmlformats.org/officeDocument/2006/relationships/slideLayout" Target="../slideLayouts/slideLayout291.xml"/><Relationship Id="rId21" Type="http://schemas.openxmlformats.org/officeDocument/2006/relationships/slideLayout" Target="../slideLayouts/slideLayout309.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5" Type="http://schemas.openxmlformats.org/officeDocument/2006/relationships/slideLayout" Target="../slideLayouts/slideLayout313.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slideLayout" Target="../slideLayouts/slideLayout308.xml"/><Relationship Id="rId29" Type="http://schemas.openxmlformats.org/officeDocument/2006/relationships/slideLayout" Target="../slideLayouts/slideLayout317.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24" Type="http://schemas.openxmlformats.org/officeDocument/2006/relationships/slideLayout" Target="../slideLayouts/slideLayout312.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23" Type="http://schemas.openxmlformats.org/officeDocument/2006/relationships/slideLayout" Target="../slideLayouts/slideLayout311.xml"/><Relationship Id="rId28" Type="http://schemas.openxmlformats.org/officeDocument/2006/relationships/slideLayout" Target="../slideLayouts/slideLayout316.xml"/><Relationship Id="rId10" Type="http://schemas.openxmlformats.org/officeDocument/2006/relationships/slideLayout" Target="../slideLayouts/slideLayout298.xml"/><Relationship Id="rId19" Type="http://schemas.openxmlformats.org/officeDocument/2006/relationships/slideLayout" Target="../slideLayouts/slideLayout307.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 Id="rId22" Type="http://schemas.openxmlformats.org/officeDocument/2006/relationships/slideLayout" Target="../slideLayouts/slideLayout310.xml"/><Relationship Id="rId27" Type="http://schemas.openxmlformats.org/officeDocument/2006/relationships/slideLayout" Target="../slideLayouts/slideLayout315.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13.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26" Type="http://schemas.openxmlformats.org/officeDocument/2006/relationships/slideLayout" Target="../slideLayouts/slideLayout355.xml"/><Relationship Id="rId3" Type="http://schemas.openxmlformats.org/officeDocument/2006/relationships/slideLayout" Target="../slideLayouts/slideLayout332.xml"/><Relationship Id="rId21" Type="http://schemas.openxmlformats.org/officeDocument/2006/relationships/slideLayout" Target="../slideLayouts/slideLayout350.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slideLayout" Target="../slideLayouts/slideLayout354.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29" Type="http://schemas.openxmlformats.org/officeDocument/2006/relationships/slideLayout" Target="../slideLayouts/slideLayout358.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28" Type="http://schemas.openxmlformats.org/officeDocument/2006/relationships/slideLayout" Target="../slideLayouts/slideLayout357.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 Id="rId27" Type="http://schemas.openxmlformats.org/officeDocument/2006/relationships/slideLayout" Target="../slideLayouts/slideLayout356.xml"/><Relationship Id="rId30"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384.xml"/><Relationship Id="rId21" Type="http://schemas.openxmlformats.org/officeDocument/2006/relationships/slideLayout" Target="../slideLayouts/slideLayout379.xml"/><Relationship Id="rId42" Type="http://schemas.openxmlformats.org/officeDocument/2006/relationships/slideLayout" Target="../slideLayouts/slideLayout400.xml"/><Relationship Id="rId47" Type="http://schemas.openxmlformats.org/officeDocument/2006/relationships/slideLayout" Target="../slideLayouts/slideLayout405.xml"/><Relationship Id="rId63" Type="http://schemas.openxmlformats.org/officeDocument/2006/relationships/slideLayout" Target="../slideLayouts/slideLayout421.xml"/><Relationship Id="rId68" Type="http://schemas.openxmlformats.org/officeDocument/2006/relationships/slideLayout" Target="../slideLayouts/slideLayout426.xml"/><Relationship Id="rId84" Type="http://schemas.openxmlformats.org/officeDocument/2006/relationships/slideLayout" Target="../slideLayouts/slideLayout442.xml"/><Relationship Id="rId89" Type="http://schemas.openxmlformats.org/officeDocument/2006/relationships/slideLayout" Target="../slideLayouts/slideLayout447.xml"/><Relationship Id="rId112" Type="http://schemas.openxmlformats.org/officeDocument/2006/relationships/slideLayout" Target="../slideLayouts/slideLayout470.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9" Type="http://schemas.openxmlformats.org/officeDocument/2006/relationships/slideLayout" Target="../slideLayouts/slideLayout387.xml"/><Relationship Id="rId107" Type="http://schemas.openxmlformats.org/officeDocument/2006/relationships/slideLayout" Target="../slideLayouts/slideLayout465.xml"/><Relationship Id="rId11" Type="http://schemas.openxmlformats.org/officeDocument/2006/relationships/slideLayout" Target="../slideLayouts/slideLayout369.xml"/><Relationship Id="rId24" Type="http://schemas.openxmlformats.org/officeDocument/2006/relationships/slideLayout" Target="../slideLayouts/slideLayout382.xml"/><Relationship Id="rId32" Type="http://schemas.openxmlformats.org/officeDocument/2006/relationships/slideLayout" Target="../slideLayouts/slideLayout390.xml"/><Relationship Id="rId37" Type="http://schemas.openxmlformats.org/officeDocument/2006/relationships/slideLayout" Target="../slideLayouts/slideLayout395.xml"/><Relationship Id="rId40" Type="http://schemas.openxmlformats.org/officeDocument/2006/relationships/slideLayout" Target="../slideLayouts/slideLayout398.xml"/><Relationship Id="rId45" Type="http://schemas.openxmlformats.org/officeDocument/2006/relationships/slideLayout" Target="../slideLayouts/slideLayout403.xml"/><Relationship Id="rId53" Type="http://schemas.openxmlformats.org/officeDocument/2006/relationships/slideLayout" Target="../slideLayouts/slideLayout411.xml"/><Relationship Id="rId58" Type="http://schemas.openxmlformats.org/officeDocument/2006/relationships/slideLayout" Target="../slideLayouts/slideLayout416.xml"/><Relationship Id="rId66" Type="http://schemas.openxmlformats.org/officeDocument/2006/relationships/slideLayout" Target="../slideLayouts/slideLayout424.xml"/><Relationship Id="rId74" Type="http://schemas.openxmlformats.org/officeDocument/2006/relationships/slideLayout" Target="../slideLayouts/slideLayout432.xml"/><Relationship Id="rId79" Type="http://schemas.openxmlformats.org/officeDocument/2006/relationships/slideLayout" Target="../slideLayouts/slideLayout437.xml"/><Relationship Id="rId87" Type="http://schemas.openxmlformats.org/officeDocument/2006/relationships/slideLayout" Target="../slideLayouts/slideLayout445.xml"/><Relationship Id="rId102" Type="http://schemas.openxmlformats.org/officeDocument/2006/relationships/slideLayout" Target="../slideLayouts/slideLayout460.xml"/><Relationship Id="rId110" Type="http://schemas.openxmlformats.org/officeDocument/2006/relationships/slideLayout" Target="../slideLayouts/slideLayout468.xml"/><Relationship Id="rId5" Type="http://schemas.openxmlformats.org/officeDocument/2006/relationships/slideLayout" Target="../slideLayouts/slideLayout363.xml"/><Relationship Id="rId61" Type="http://schemas.openxmlformats.org/officeDocument/2006/relationships/slideLayout" Target="../slideLayouts/slideLayout419.xml"/><Relationship Id="rId82" Type="http://schemas.openxmlformats.org/officeDocument/2006/relationships/slideLayout" Target="../slideLayouts/slideLayout440.xml"/><Relationship Id="rId90" Type="http://schemas.openxmlformats.org/officeDocument/2006/relationships/slideLayout" Target="../slideLayouts/slideLayout448.xml"/><Relationship Id="rId95" Type="http://schemas.openxmlformats.org/officeDocument/2006/relationships/slideLayout" Target="../slideLayouts/slideLayout453.xml"/><Relationship Id="rId19" Type="http://schemas.openxmlformats.org/officeDocument/2006/relationships/slideLayout" Target="../slideLayouts/slideLayout377.xml"/><Relationship Id="rId14" Type="http://schemas.openxmlformats.org/officeDocument/2006/relationships/slideLayout" Target="../slideLayouts/slideLayout372.xml"/><Relationship Id="rId22" Type="http://schemas.openxmlformats.org/officeDocument/2006/relationships/slideLayout" Target="../slideLayouts/slideLayout380.xml"/><Relationship Id="rId27" Type="http://schemas.openxmlformats.org/officeDocument/2006/relationships/slideLayout" Target="../slideLayouts/slideLayout385.xml"/><Relationship Id="rId30" Type="http://schemas.openxmlformats.org/officeDocument/2006/relationships/slideLayout" Target="../slideLayouts/slideLayout388.xml"/><Relationship Id="rId35" Type="http://schemas.openxmlformats.org/officeDocument/2006/relationships/slideLayout" Target="../slideLayouts/slideLayout393.xml"/><Relationship Id="rId43" Type="http://schemas.openxmlformats.org/officeDocument/2006/relationships/slideLayout" Target="../slideLayouts/slideLayout401.xml"/><Relationship Id="rId48" Type="http://schemas.openxmlformats.org/officeDocument/2006/relationships/slideLayout" Target="../slideLayouts/slideLayout406.xml"/><Relationship Id="rId56" Type="http://schemas.openxmlformats.org/officeDocument/2006/relationships/slideLayout" Target="../slideLayouts/slideLayout414.xml"/><Relationship Id="rId64" Type="http://schemas.openxmlformats.org/officeDocument/2006/relationships/slideLayout" Target="../slideLayouts/slideLayout422.xml"/><Relationship Id="rId69" Type="http://schemas.openxmlformats.org/officeDocument/2006/relationships/slideLayout" Target="../slideLayouts/slideLayout427.xml"/><Relationship Id="rId77" Type="http://schemas.openxmlformats.org/officeDocument/2006/relationships/slideLayout" Target="../slideLayouts/slideLayout435.xml"/><Relationship Id="rId100" Type="http://schemas.openxmlformats.org/officeDocument/2006/relationships/slideLayout" Target="../slideLayouts/slideLayout458.xml"/><Relationship Id="rId105" Type="http://schemas.openxmlformats.org/officeDocument/2006/relationships/slideLayout" Target="../slideLayouts/slideLayout463.xml"/><Relationship Id="rId113" Type="http://schemas.openxmlformats.org/officeDocument/2006/relationships/theme" Target="../theme/theme15.xml"/><Relationship Id="rId8" Type="http://schemas.openxmlformats.org/officeDocument/2006/relationships/slideLayout" Target="../slideLayouts/slideLayout366.xml"/><Relationship Id="rId51" Type="http://schemas.openxmlformats.org/officeDocument/2006/relationships/slideLayout" Target="../slideLayouts/slideLayout409.xml"/><Relationship Id="rId72" Type="http://schemas.openxmlformats.org/officeDocument/2006/relationships/slideLayout" Target="../slideLayouts/slideLayout430.xml"/><Relationship Id="rId80" Type="http://schemas.openxmlformats.org/officeDocument/2006/relationships/slideLayout" Target="../slideLayouts/slideLayout438.xml"/><Relationship Id="rId85" Type="http://schemas.openxmlformats.org/officeDocument/2006/relationships/slideLayout" Target="../slideLayouts/slideLayout443.xml"/><Relationship Id="rId93" Type="http://schemas.openxmlformats.org/officeDocument/2006/relationships/slideLayout" Target="../slideLayouts/slideLayout451.xml"/><Relationship Id="rId98" Type="http://schemas.openxmlformats.org/officeDocument/2006/relationships/slideLayout" Target="../slideLayouts/slideLayout456.xml"/><Relationship Id="rId3" Type="http://schemas.openxmlformats.org/officeDocument/2006/relationships/slideLayout" Target="../slideLayouts/slideLayout361.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5" Type="http://schemas.openxmlformats.org/officeDocument/2006/relationships/slideLayout" Target="../slideLayouts/slideLayout383.xml"/><Relationship Id="rId33" Type="http://schemas.openxmlformats.org/officeDocument/2006/relationships/slideLayout" Target="../slideLayouts/slideLayout391.xml"/><Relationship Id="rId38" Type="http://schemas.openxmlformats.org/officeDocument/2006/relationships/slideLayout" Target="../slideLayouts/slideLayout396.xml"/><Relationship Id="rId46" Type="http://schemas.openxmlformats.org/officeDocument/2006/relationships/slideLayout" Target="../slideLayouts/slideLayout404.xml"/><Relationship Id="rId59" Type="http://schemas.openxmlformats.org/officeDocument/2006/relationships/slideLayout" Target="../slideLayouts/slideLayout417.xml"/><Relationship Id="rId67" Type="http://schemas.openxmlformats.org/officeDocument/2006/relationships/slideLayout" Target="../slideLayouts/slideLayout425.xml"/><Relationship Id="rId103" Type="http://schemas.openxmlformats.org/officeDocument/2006/relationships/slideLayout" Target="../slideLayouts/slideLayout461.xml"/><Relationship Id="rId108" Type="http://schemas.openxmlformats.org/officeDocument/2006/relationships/slideLayout" Target="../slideLayouts/slideLayout466.xml"/><Relationship Id="rId20" Type="http://schemas.openxmlformats.org/officeDocument/2006/relationships/slideLayout" Target="../slideLayouts/slideLayout378.xml"/><Relationship Id="rId41" Type="http://schemas.openxmlformats.org/officeDocument/2006/relationships/slideLayout" Target="../slideLayouts/slideLayout399.xml"/><Relationship Id="rId54" Type="http://schemas.openxmlformats.org/officeDocument/2006/relationships/slideLayout" Target="../slideLayouts/slideLayout412.xml"/><Relationship Id="rId62" Type="http://schemas.openxmlformats.org/officeDocument/2006/relationships/slideLayout" Target="../slideLayouts/slideLayout420.xml"/><Relationship Id="rId70" Type="http://schemas.openxmlformats.org/officeDocument/2006/relationships/slideLayout" Target="../slideLayouts/slideLayout428.xml"/><Relationship Id="rId75" Type="http://schemas.openxmlformats.org/officeDocument/2006/relationships/slideLayout" Target="../slideLayouts/slideLayout433.xml"/><Relationship Id="rId83" Type="http://schemas.openxmlformats.org/officeDocument/2006/relationships/slideLayout" Target="../slideLayouts/slideLayout441.xml"/><Relationship Id="rId88" Type="http://schemas.openxmlformats.org/officeDocument/2006/relationships/slideLayout" Target="../slideLayouts/slideLayout446.xml"/><Relationship Id="rId91" Type="http://schemas.openxmlformats.org/officeDocument/2006/relationships/slideLayout" Target="../slideLayouts/slideLayout449.xml"/><Relationship Id="rId96" Type="http://schemas.openxmlformats.org/officeDocument/2006/relationships/slideLayout" Target="../slideLayouts/slideLayout454.xml"/><Relationship Id="rId111" Type="http://schemas.openxmlformats.org/officeDocument/2006/relationships/slideLayout" Target="../slideLayouts/slideLayout469.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5" Type="http://schemas.openxmlformats.org/officeDocument/2006/relationships/slideLayout" Target="../slideLayouts/slideLayout373.xml"/><Relationship Id="rId23" Type="http://schemas.openxmlformats.org/officeDocument/2006/relationships/slideLayout" Target="../slideLayouts/slideLayout381.xml"/><Relationship Id="rId28" Type="http://schemas.openxmlformats.org/officeDocument/2006/relationships/slideLayout" Target="../slideLayouts/slideLayout386.xml"/><Relationship Id="rId36" Type="http://schemas.openxmlformats.org/officeDocument/2006/relationships/slideLayout" Target="../slideLayouts/slideLayout394.xml"/><Relationship Id="rId49" Type="http://schemas.openxmlformats.org/officeDocument/2006/relationships/slideLayout" Target="../slideLayouts/slideLayout407.xml"/><Relationship Id="rId57" Type="http://schemas.openxmlformats.org/officeDocument/2006/relationships/slideLayout" Target="../slideLayouts/slideLayout415.xml"/><Relationship Id="rId106" Type="http://schemas.openxmlformats.org/officeDocument/2006/relationships/slideLayout" Target="../slideLayouts/slideLayout464.xml"/><Relationship Id="rId10" Type="http://schemas.openxmlformats.org/officeDocument/2006/relationships/slideLayout" Target="../slideLayouts/slideLayout368.xml"/><Relationship Id="rId31" Type="http://schemas.openxmlformats.org/officeDocument/2006/relationships/slideLayout" Target="../slideLayouts/slideLayout389.xml"/><Relationship Id="rId44" Type="http://schemas.openxmlformats.org/officeDocument/2006/relationships/slideLayout" Target="../slideLayouts/slideLayout402.xml"/><Relationship Id="rId52" Type="http://schemas.openxmlformats.org/officeDocument/2006/relationships/slideLayout" Target="../slideLayouts/slideLayout410.xml"/><Relationship Id="rId60" Type="http://schemas.openxmlformats.org/officeDocument/2006/relationships/slideLayout" Target="../slideLayouts/slideLayout418.xml"/><Relationship Id="rId65" Type="http://schemas.openxmlformats.org/officeDocument/2006/relationships/slideLayout" Target="../slideLayouts/slideLayout423.xml"/><Relationship Id="rId73" Type="http://schemas.openxmlformats.org/officeDocument/2006/relationships/slideLayout" Target="../slideLayouts/slideLayout431.xml"/><Relationship Id="rId78" Type="http://schemas.openxmlformats.org/officeDocument/2006/relationships/slideLayout" Target="../slideLayouts/slideLayout436.xml"/><Relationship Id="rId81" Type="http://schemas.openxmlformats.org/officeDocument/2006/relationships/slideLayout" Target="../slideLayouts/slideLayout439.xml"/><Relationship Id="rId86" Type="http://schemas.openxmlformats.org/officeDocument/2006/relationships/slideLayout" Target="../slideLayouts/slideLayout444.xml"/><Relationship Id="rId94" Type="http://schemas.openxmlformats.org/officeDocument/2006/relationships/slideLayout" Target="../slideLayouts/slideLayout452.xml"/><Relationship Id="rId99" Type="http://schemas.openxmlformats.org/officeDocument/2006/relationships/slideLayout" Target="../slideLayouts/slideLayout457.xml"/><Relationship Id="rId101" Type="http://schemas.openxmlformats.org/officeDocument/2006/relationships/slideLayout" Target="../slideLayouts/slideLayout459.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39" Type="http://schemas.openxmlformats.org/officeDocument/2006/relationships/slideLayout" Target="../slideLayouts/slideLayout397.xml"/><Relationship Id="rId109" Type="http://schemas.openxmlformats.org/officeDocument/2006/relationships/slideLayout" Target="../slideLayouts/slideLayout467.xml"/><Relationship Id="rId34" Type="http://schemas.openxmlformats.org/officeDocument/2006/relationships/slideLayout" Target="../slideLayouts/slideLayout392.xml"/><Relationship Id="rId50" Type="http://schemas.openxmlformats.org/officeDocument/2006/relationships/slideLayout" Target="../slideLayouts/slideLayout408.xml"/><Relationship Id="rId55" Type="http://schemas.openxmlformats.org/officeDocument/2006/relationships/slideLayout" Target="../slideLayouts/slideLayout413.xml"/><Relationship Id="rId76" Type="http://schemas.openxmlformats.org/officeDocument/2006/relationships/slideLayout" Target="../slideLayouts/slideLayout434.xml"/><Relationship Id="rId97" Type="http://schemas.openxmlformats.org/officeDocument/2006/relationships/slideLayout" Target="../slideLayouts/slideLayout455.xml"/><Relationship Id="rId104" Type="http://schemas.openxmlformats.org/officeDocument/2006/relationships/slideLayout" Target="../slideLayouts/slideLayout462.xml"/><Relationship Id="rId7" Type="http://schemas.openxmlformats.org/officeDocument/2006/relationships/slideLayout" Target="../slideLayouts/slideLayout365.xml"/><Relationship Id="rId71" Type="http://schemas.openxmlformats.org/officeDocument/2006/relationships/slideLayout" Target="../slideLayouts/slideLayout429.xml"/><Relationship Id="rId92" Type="http://schemas.openxmlformats.org/officeDocument/2006/relationships/slideLayout" Target="../slideLayouts/slideLayout4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18" Type="http://schemas.openxmlformats.org/officeDocument/2006/relationships/slideLayout" Target="../slideLayouts/slideLayout488.xml"/><Relationship Id="rId26" Type="http://schemas.openxmlformats.org/officeDocument/2006/relationships/slideLayout" Target="../slideLayouts/slideLayout496.xml"/><Relationship Id="rId3" Type="http://schemas.openxmlformats.org/officeDocument/2006/relationships/slideLayout" Target="../slideLayouts/slideLayout473.xml"/><Relationship Id="rId21" Type="http://schemas.openxmlformats.org/officeDocument/2006/relationships/slideLayout" Target="../slideLayouts/slideLayout491.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17" Type="http://schemas.openxmlformats.org/officeDocument/2006/relationships/slideLayout" Target="../slideLayouts/slideLayout487.xml"/><Relationship Id="rId25" Type="http://schemas.openxmlformats.org/officeDocument/2006/relationships/slideLayout" Target="../slideLayouts/slideLayout495.xml"/><Relationship Id="rId2" Type="http://schemas.openxmlformats.org/officeDocument/2006/relationships/slideLayout" Target="../slideLayouts/slideLayout472.xml"/><Relationship Id="rId16" Type="http://schemas.openxmlformats.org/officeDocument/2006/relationships/slideLayout" Target="../slideLayouts/slideLayout486.xml"/><Relationship Id="rId20" Type="http://schemas.openxmlformats.org/officeDocument/2006/relationships/slideLayout" Target="../slideLayouts/slideLayout490.xml"/><Relationship Id="rId29" Type="http://schemas.openxmlformats.org/officeDocument/2006/relationships/slideLayout" Target="../slideLayouts/slideLayout499.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24" Type="http://schemas.openxmlformats.org/officeDocument/2006/relationships/slideLayout" Target="../slideLayouts/slideLayout494.xml"/><Relationship Id="rId5" Type="http://schemas.openxmlformats.org/officeDocument/2006/relationships/slideLayout" Target="../slideLayouts/slideLayout475.xml"/><Relationship Id="rId15" Type="http://schemas.openxmlformats.org/officeDocument/2006/relationships/slideLayout" Target="../slideLayouts/slideLayout485.xml"/><Relationship Id="rId23" Type="http://schemas.openxmlformats.org/officeDocument/2006/relationships/slideLayout" Target="../slideLayouts/slideLayout493.xml"/><Relationship Id="rId28" Type="http://schemas.openxmlformats.org/officeDocument/2006/relationships/slideLayout" Target="../slideLayouts/slideLayout498.xml"/><Relationship Id="rId10" Type="http://schemas.openxmlformats.org/officeDocument/2006/relationships/slideLayout" Target="../slideLayouts/slideLayout480.xml"/><Relationship Id="rId19" Type="http://schemas.openxmlformats.org/officeDocument/2006/relationships/slideLayout" Target="../slideLayouts/slideLayout489.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slideLayout" Target="../slideLayouts/slideLayout484.xml"/><Relationship Id="rId22" Type="http://schemas.openxmlformats.org/officeDocument/2006/relationships/slideLayout" Target="../slideLayouts/slideLayout492.xml"/><Relationship Id="rId27" Type="http://schemas.openxmlformats.org/officeDocument/2006/relationships/slideLayout" Target="../slideLayouts/slideLayout497.xml"/><Relationship Id="rId30"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7.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slideLayout" Target="../slideLayouts/slideLayout199.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29" Type="http://schemas.openxmlformats.org/officeDocument/2006/relationships/slideLayout" Target="../slideLayouts/slideLayout22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31" Type="http://schemas.openxmlformats.org/officeDocument/2006/relationships/theme" Target="../theme/theme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5772F01-E8BB-4452-970C-8B14C7BE3EBA}" type="datetimeFigureOut">
              <a:rPr lang="en-US" smtClean="0"/>
              <a:pPr/>
              <a:t>5/8/2016</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82F98B2-C6F1-42EE-A8D8-D7C90A0C3F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iming>
    <p:tnLst>
      <p:par>
        <p:cTn id="1" dur="indefinite" restart="never" nodeType="tmRoot"/>
      </p:par>
    </p:tnLst>
  </p:timing>
  <p:txStyles>
    <p:title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2BF2952-FD9B-4F22-BD63-CBBE469E0020}"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0175F8D-C739-45C4-A966-231C459DBE6F}"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5855202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Lst>
  <p:transition>
    <p:checker dir="vert"/>
  </p:transition>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67E8975E-2C82-4F3E-8CFC-CE3565741B58}"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E820F6FD-4C1B-4D9B-99F6-5FFCFC4B2120}"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6973606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D317DA49-4CA8-433B-BC7E-8D8BAA38448E}"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D2C77BEA-3F73-4514-8926-1B1C0DC63B4A}"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04147452"/>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 id="2147484059" r:id="rId26"/>
    <p:sldLayoutId id="2147484060" r:id="rId27"/>
    <p:sldLayoutId id="2147484061" r:id="rId28"/>
    <p:sldLayoutId id="2147484062"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538937584"/>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prstClr val="black">
                    <a:tint val="75000"/>
                  </a:prstClr>
                </a:solidFill>
                <a:latin typeface="+mn-lt"/>
                <a:cs typeface="+mn-cs"/>
              </a:defRPr>
            </a:lvl1pPr>
          </a:lstStyle>
          <a:p>
            <a:pPr>
              <a:defRPr/>
            </a:pPr>
            <a:fld id="{AD09F3C2-D7BA-4526-A7AA-D0BC89802B02}" type="datetimeFigureOut">
              <a:rPr lang="en-US"/>
              <a:pPr>
                <a:defRPr/>
              </a:pPr>
              <a:t>5/8/2016</a:t>
            </a:fld>
            <a:endParaRPr lang="en-US"/>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prstClr val="black">
                    <a:tint val="75000"/>
                  </a:prstClr>
                </a:solidFill>
                <a:latin typeface="+mn-lt"/>
                <a:cs typeface="+mn-cs"/>
              </a:defRPr>
            </a:lvl1pPr>
          </a:lstStyle>
          <a:p>
            <a:pPr>
              <a:defRPr/>
            </a:pPr>
            <a:fld id="{A9383C0B-BB09-4E07-ABE1-852BC29706B5}" type="slidenum">
              <a:rPr lang="en-US"/>
              <a:pPr>
                <a:defRPr/>
              </a:pPr>
              <a:t>‹#›</a:t>
            </a:fld>
            <a:endParaRPr lang="en-US"/>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55627197"/>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 id="2147484095" r:id="rId19"/>
    <p:sldLayoutId id="2147484096" r:id="rId20"/>
    <p:sldLayoutId id="2147484097" r:id="rId21"/>
    <p:sldLayoutId id="2147484098" r:id="rId22"/>
    <p:sldLayoutId id="2147484099" r:id="rId23"/>
    <p:sldLayoutId id="2147484100" r:id="rId24"/>
    <p:sldLayoutId id="2147484101" r:id="rId25"/>
    <p:sldLayoutId id="2147484102" r:id="rId26"/>
    <p:sldLayoutId id="2147484103" r:id="rId27"/>
    <p:sldLayoutId id="2147484104" r:id="rId28"/>
    <p:sldLayoutId id="2147484105"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34000">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prstClr val="black">
                    <a:tint val="75000"/>
                  </a:prstClr>
                </a:solidFill>
                <a:latin typeface="+mn-lt"/>
                <a:cs typeface="+mn-cs"/>
              </a:defRPr>
            </a:lvl1pPr>
          </a:lstStyle>
          <a:p>
            <a:pPr>
              <a:defRPr/>
            </a:pPr>
            <a:fld id="{87C8F090-3309-49BC-984B-7ABC391EA470}" type="datetimeFigureOut">
              <a:rPr lang="en-US"/>
              <a:pPr>
                <a:defRPr/>
              </a:pPr>
              <a:t>5/8/2016</a:t>
            </a:fld>
            <a:endParaRPr lang="en-US" dirty="0"/>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prstClr val="black">
                    <a:tint val="75000"/>
                  </a:prstClr>
                </a:solidFill>
                <a:latin typeface="+mn-lt"/>
                <a:cs typeface="+mn-cs"/>
              </a:defRPr>
            </a:lvl1pPr>
          </a:lstStyle>
          <a:p>
            <a:pPr>
              <a:defRPr/>
            </a:pPr>
            <a:fld id="{317D3AF9-3E5F-4B22-9F3E-674CF34A96A9}" type="slidenum">
              <a:rPr lang="en-US"/>
              <a:pPr>
                <a:defRPr/>
              </a:pPr>
              <a:t>‹#›</a:t>
            </a:fld>
            <a:endParaRPr lang="en-US" dirty="0"/>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6998720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 id="2147484126" r:id="rId20"/>
    <p:sldLayoutId id="2147484127" r:id="rId21"/>
    <p:sldLayoutId id="2147484128" r:id="rId22"/>
    <p:sldLayoutId id="2147484129" r:id="rId23"/>
    <p:sldLayoutId id="2147484130" r:id="rId24"/>
    <p:sldLayoutId id="2147484131" r:id="rId25"/>
    <p:sldLayoutId id="2147484132" r:id="rId26"/>
    <p:sldLayoutId id="2147484133" r:id="rId27"/>
    <p:sldLayoutId id="2147484134" r:id="rId28"/>
    <p:sldLayoutId id="2147484135" r:id="rId29"/>
    <p:sldLayoutId id="2147484136" r:id="rId30"/>
    <p:sldLayoutId id="2147484137" r:id="rId31"/>
    <p:sldLayoutId id="2147484138" r:id="rId32"/>
    <p:sldLayoutId id="2147484139" r:id="rId33"/>
    <p:sldLayoutId id="2147484140" r:id="rId34"/>
    <p:sldLayoutId id="2147484141" r:id="rId35"/>
    <p:sldLayoutId id="2147484142" r:id="rId36"/>
    <p:sldLayoutId id="2147484143" r:id="rId37"/>
    <p:sldLayoutId id="2147484144" r:id="rId38"/>
    <p:sldLayoutId id="2147484145" r:id="rId39"/>
    <p:sldLayoutId id="2147484146" r:id="rId40"/>
    <p:sldLayoutId id="2147484147" r:id="rId41"/>
    <p:sldLayoutId id="2147484148" r:id="rId42"/>
    <p:sldLayoutId id="2147484149" r:id="rId43"/>
    <p:sldLayoutId id="2147484150" r:id="rId44"/>
    <p:sldLayoutId id="2147484151" r:id="rId45"/>
    <p:sldLayoutId id="2147484152" r:id="rId46"/>
    <p:sldLayoutId id="2147484153" r:id="rId47"/>
    <p:sldLayoutId id="2147484154" r:id="rId48"/>
    <p:sldLayoutId id="2147484155" r:id="rId49"/>
    <p:sldLayoutId id="2147484156" r:id="rId50"/>
    <p:sldLayoutId id="2147484157" r:id="rId51"/>
    <p:sldLayoutId id="2147484158" r:id="rId52"/>
    <p:sldLayoutId id="2147484159" r:id="rId53"/>
    <p:sldLayoutId id="2147484160" r:id="rId54"/>
    <p:sldLayoutId id="2147484161" r:id="rId55"/>
    <p:sldLayoutId id="2147484162" r:id="rId56"/>
    <p:sldLayoutId id="2147484163" r:id="rId57"/>
    <p:sldLayoutId id="2147484164" r:id="rId58"/>
    <p:sldLayoutId id="2147484165" r:id="rId59"/>
    <p:sldLayoutId id="2147484166" r:id="rId60"/>
    <p:sldLayoutId id="2147484167" r:id="rId61"/>
    <p:sldLayoutId id="2147484168" r:id="rId62"/>
    <p:sldLayoutId id="2147484169" r:id="rId63"/>
    <p:sldLayoutId id="2147484170" r:id="rId64"/>
    <p:sldLayoutId id="2147484171" r:id="rId65"/>
    <p:sldLayoutId id="2147484172" r:id="rId66"/>
    <p:sldLayoutId id="2147484173" r:id="rId67"/>
    <p:sldLayoutId id="2147484174" r:id="rId68"/>
    <p:sldLayoutId id="2147484175" r:id="rId69"/>
    <p:sldLayoutId id="2147484176" r:id="rId70"/>
    <p:sldLayoutId id="2147484177" r:id="rId71"/>
    <p:sldLayoutId id="2147484178" r:id="rId72"/>
    <p:sldLayoutId id="2147484179" r:id="rId73"/>
    <p:sldLayoutId id="2147484180" r:id="rId74"/>
    <p:sldLayoutId id="2147484181" r:id="rId75"/>
    <p:sldLayoutId id="2147484182" r:id="rId76"/>
    <p:sldLayoutId id="2147484183" r:id="rId77"/>
    <p:sldLayoutId id="2147484184" r:id="rId78"/>
    <p:sldLayoutId id="2147484185" r:id="rId79"/>
    <p:sldLayoutId id="2147484186" r:id="rId80"/>
    <p:sldLayoutId id="2147484187" r:id="rId81"/>
    <p:sldLayoutId id="2147484188" r:id="rId82"/>
    <p:sldLayoutId id="2147484189" r:id="rId83"/>
    <p:sldLayoutId id="2147484190" r:id="rId84"/>
    <p:sldLayoutId id="2147484191" r:id="rId85"/>
    <p:sldLayoutId id="2147484192" r:id="rId86"/>
    <p:sldLayoutId id="2147484193" r:id="rId87"/>
    <p:sldLayoutId id="2147484194" r:id="rId88"/>
    <p:sldLayoutId id="2147484195" r:id="rId89"/>
    <p:sldLayoutId id="2147484196" r:id="rId90"/>
    <p:sldLayoutId id="2147484197" r:id="rId91"/>
    <p:sldLayoutId id="2147484198" r:id="rId92"/>
    <p:sldLayoutId id="2147484199" r:id="rId93"/>
    <p:sldLayoutId id="2147484200" r:id="rId94"/>
    <p:sldLayoutId id="2147484201" r:id="rId95"/>
    <p:sldLayoutId id="2147484202" r:id="rId96"/>
    <p:sldLayoutId id="2147484203" r:id="rId97"/>
    <p:sldLayoutId id="2147484204" r:id="rId98"/>
    <p:sldLayoutId id="2147484205" r:id="rId99"/>
    <p:sldLayoutId id="2147484206" r:id="rId100"/>
    <p:sldLayoutId id="2147484207" r:id="rId101"/>
    <p:sldLayoutId id="2147484208" r:id="rId102"/>
    <p:sldLayoutId id="2147484209" r:id="rId103"/>
    <p:sldLayoutId id="2147484210" r:id="rId104"/>
    <p:sldLayoutId id="2147484211" r:id="rId105"/>
    <p:sldLayoutId id="2147484212" r:id="rId106"/>
    <p:sldLayoutId id="2147484213" r:id="rId107"/>
    <p:sldLayoutId id="2147484214" r:id="rId108"/>
    <p:sldLayoutId id="2147484215" r:id="rId109"/>
    <p:sldLayoutId id="2147484216" r:id="rId110"/>
    <p:sldLayoutId id="2147484217" r:id="rId111"/>
    <p:sldLayoutId id="2147484218" r:id="rId112"/>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CD363BA1-2C0A-4EE5-AB6C-4AAB75B197F8}"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6FD17B71-7983-4700-8638-3657F53BD3DA}"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58888132"/>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4E1DBEBD-8D07-4A41-A670-9860FE8F7142}"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573AED43-9B7A-4488-BB53-81EBE7257AA4}"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0610689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1B8C361-E981-422D-BA14-DB6D7D891A6E}"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D5F02E2-F7E8-4978-805B-045F2E74164E}"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5212146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Lst>
  <p:transition>
    <p:checker dir="vert"/>
  </p:transition>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4E1DBEBD-8D07-4A41-A670-9860FE8F7142}"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573AED43-9B7A-4488-BB53-81EBE7257AA4}"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5024231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4E1DBEBD-8D07-4A41-A670-9860FE8F7142}"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573AED43-9B7A-4488-BB53-81EBE7257AA4}"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9951512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4E1DBEBD-8D07-4A41-A670-9860FE8F7142}"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573AED43-9B7A-4488-BB53-81EBE7257AA4}"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3137103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5772F01-E8BB-4452-970C-8B14C7BE3EBA}" type="datetimeFigureOut">
              <a:rPr lang="en-US" smtClean="0">
                <a:solidFill>
                  <a:prstClr val="black">
                    <a:lumMod val="50000"/>
                    <a:lumOff val="50000"/>
                  </a:prstClr>
                </a:solidFill>
              </a:rPr>
              <a:pPr/>
              <a:t>5/8/2016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82F98B2-C6F1-42EE-A8D8-D7C90A0C3F1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xmlns="" val="5436276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4E1DBEBD-8D07-4A41-A670-9860FE8F7142}"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573AED43-9B7A-4488-BB53-81EBE7257AA4}"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9317375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Lst>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34000">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53200"/>
            <a:ext cx="2133600" cy="3048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2BF2952-FD9B-4F22-BD63-CBBE469E0020}" type="datetimeFigureOut">
              <a:rPr lang="en-US">
                <a:solidFill>
                  <a:prstClr val="black">
                    <a:tint val="75000"/>
                  </a:prstClr>
                </a:solidFill>
              </a:rPr>
              <a:pPr>
                <a:defRPr/>
              </a:pPr>
              <a:t>5/8/2016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553200"/>
            <a:ext cx="2895600" cy="3048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53200"/>
            <a:ext cx="2133600" cy="304800"/>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0175F8D-C739-45C4-A966-231C459DBE6F}"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8532813" y="0"/>
            <a:ext cx="539750"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C7500"/>
              </a:solidFill>
            </a:endParaRPr>
          </a:p>
        </p:txBody>
      </p:sp>
      <p:cxnSp>
        <p:nvCxnSpPr>
          <p:cNvPr id="8" name="Straight Connector 7"/>
          <p:cNvCxnSpPr/>
          <p:nvPr/>
        </p:nvCxnSpPr>
        <p:spPr>
          <a:xfrm rot="5400000">
            <a:off x="5692775"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81215289"/>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Lst>
  <p:transition>
    <p:checker dir="vert"/>
  </p:transition>
  <p:timing>
    <p:tnLst>
      <p:par>
        <p:cTn id="1" dur="indefinite" restart="never" nodeType="tmRoot"/>
      </p:par>
    </p:tnLst>
  </p:timing>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2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0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19.xml"/><Relationship Id="rId1" Type="http://schemas.openxmlformats.org/officeDocument/2006/relationships/vmlDrawing" Target="../drawings/vmlDrawing1.v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0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0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1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2.xml"/></Relationships>
</file>

<file path=ppt/slides/_rels/slide21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7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5.xml"/><Relationship Id="rId1" Type="http://schemas.openxmlformats.org/officeDocument/2006/relationships/slideLayout" Target="../slideLayouts/slideLayout47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31.xml"/><Relationship Id="rId5" Type="http://schemas.microsoft.com/office/2007/relationships/hdphoto" Target="../media/hdphoto1.wdp"/><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90.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0.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0.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0.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0.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90.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slide" Target="slide95.xml"/><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slide" Target="slide94.xml"/><Relationship Id="rId5" Type="http://schemas.openxmlformats.org/officeDocument/2006/relationships/image" Target="../media/image14.jpeg"/><Relationship Id="rId4" Type="http://schemas.openxmlformats.org/officeDocument/2006/relationships/slide" Target="slide93.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9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0.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8.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0.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0.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90.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0.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0.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8.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90.xml"/></Relationships>
</file>

<file path=ppt/slides/_rels/slide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90.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0.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28.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7.jpeg"/><Relationship Id="rId1" Type="http://schemas.openxmlformats.org/officeDocument/2006/relationships/slideLayout" Target="../slideLayouts/slideLayout29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8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8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90.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3.jpeg"/><Relationship Id="rId1" Type="http://schemas.openxmlformats.org/officeDocument/2006/relationships/slideLayout" Target="../slideLayouts/slideLayout29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3.jpeg"/><Relationship Id="rId1" Type="http://schemas.openxmlformats.org/officeDocument/2006/relationships/slideLayout" Target="../slideLayouts/slideLayout290.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0.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8.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9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9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5.jpeg"/><Relationship Id="rId1" Type="http://schemas.openxmlformats.org/officeDocument/2006/relationships/slideLayout" Target="../slideLayouts/slideLayout33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3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aks\Picture\مذهبی\49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109876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0638" y="44450"/>
            <a:ext cx="4838700" cy="6585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fontAlgn="base">
              <a:lnSpc>
                <a:spcPct val="115000"/>
              </a:lnSpc>
              <a:spcBef>
                <a:spcPct val="0"/>
              </a:spcBef>
              <a:spcAft>
                <a:spcPct val="0"/>
              </a:spcAft>
            </a:pPr>
            <a:r>
              <a:rPr lang="fa-IR" sz="2000" b="1" dirty="0" smtClean="0">
                <a:solidFill>
                  <a:srgbClr val="1E10D2"/>
                </a:solidFill>
                <a:cs typeface="B Zar" pitchFamily="2" charset="-78"/>
              </a:rPr>
              <a:t>روزنامه خراسان</a:t>
            </a:r>
            <a:r>
              <a:rPr lang="en-US" sz="2000" b="1" dirty="0" smtClean="0">
                <a:solidFill>
                  <a:srgbClr val="1E10D2"/>
                </a:solidFill>
                <a:cs typeface="B Zar" pitchFamily="2" charset="-78"/>
              </a:rPr>
              <a:t> </a:t>
            </a:r>
            <a:r>
              <a:rPr lang="fa-IR" sz="2000" b="1" dirty="0" smtClean="0">
                <a:solidFill>
                  <a:srgbClr val="1E10D2"/>
                </a:solidFill>
                <a:cs typeface="B Zar" pitchFamily="2" charset="-78"/>
              </a:rPr>
              <a:t>،ش18327 (1391/11/8) </a:t>
            </a:r>
            <a:endParaRPr lang="en-US" sz="2000" b="1" dirty="0" smtClean="0">
              <a:solidFill>
                <a:srgbClr val="1E10D2"/>
              </a:solidFill>
              <a:cs typeface="B Zar" pitchFamily="2" charset="-78"/>
            </a:endParaRPr>
          </a:p>
          <a:p>
            <a:pPr algn="ctr" rtl="1" fontAlgn="base">
              <a:spcBef>
                <a:spcPct val="0"/>
              </a:spcBef>
              <a:spcAft>
                <a:spcPct val="0"/>
              </a:spcAft>
            </a:pPr>
            <a:r>
              <a:rPr lang="fa-IR" sz="3200" b="1" dirty="0" smtClean="0">
                <a:solidFill>
                  <a:srgbClr val="000000"/>
                </a:solidFill>
                <a:cs typeface="B Zar" pitchFamily="2" charset="-78"/>
              </a:rPr>
              <a:t>متجاوز به عنف در کرمان به دار مجازات آويخته شد.</a:t>
            </a:r>
            <a:endParaRPr lang="en-US" sz="3200" b="1" dirty="0" smtClean="0">
              <a:solidFill>
                <a:srgbClr val="000000"/>
              </a:solidFill>
              <a:cs typeface="B Zar" pitchFamily="2" charset="-78"/>
            </a:endParaRPr>
          </a:p>
          <a:p>
            <a:pPr algn="ctr" rtl="1" fontAlgn="base">
              <a:lnSpc>
                <a:spcPct val="115000"/>
              </a:lnSpc>
              <a:spcBef>
                <a:spcPct val="0"/>
              </a:spcBef>
              <a:spcAft>
                <a:spcPct val="0"/>
              </a:spcAft>
            </a:pPr>
            <a:r>
              <a:rPr lang="fa-IR" sz="2000" b="1" dirty="0" smtClean="0">
                <a:solidFill>
                  <a:srgbClr val="1E10D2"/>
                </a:solidFill>
                <a:cs typeface="B Zar" pitchFamily="2" charset="-78"/>
              </a:rPr>
              <a:t>روزنامه اعتماد ملي(12/3/86) ص14</a:t>
            </a:r>
          </a:p>
          <a:p>
            <a:pPr algn="ctr" rtl="1" fontAlgn="base">
              <a:lnSpc>
                <a:spcPct val="115000"/>
              </a:lnSpc>
              <a:spcBef>
                <a:spcPct val="0"/>
              </a:spcBef>
              <a:spcAft>
                <a:spcPct val="0"/>
              </a:spcAft>
            </a:pPr>
            <a:r>
              <a:rPr lang="fa-IR" sz="3200" b="1" dirty="0" smtClean="0">
                <a:solidFill>
                  <a:srgbClr val="000000"/>
                </a:solidFill>
                <a:cs typeface="B Zar" pitchFamily="2" charset="-78"/>
              </a:rPr>
              <a:t>عاملان قتل و آزار دو دختر 7و5 ساله اعدام شدند.</a:t>
            </a:r>
          </a:p>
          <a:p>
            <a:pPr algn="ctr" rtl="1" fontAlgn="base">
              <a:lnSpc>
                <a:spcPct val="115000"/>
              </a:lnSpc>
              <a:spcBef>
                <a:spcPct val="0"/>
              </a:spcBef>
              <a:spcAft>
                <a:spcPct val="0"/>
              </a:spcAft>
            </a:pPr>
            <a:r>
              <a:rPr lang="fa-IR" sz="2000" b="1" dirty="0" smtClean="0">
                <a:solidFill>
                  <a:srgbClr val="1E10D2"/>
                </a:solidFill>
                <a:cs typeface="B Zar" pitchFamily="2" charset="-78"/>
              </a:rPr>
              <a:t>رجانيوز،کد خبر(77149)</a:t>
            </a:r>
          </a:p>
          <a:p>
            <a:pPr algn="ctr" rtl="1" fontAlgn="base">
              <a:lnSpc>
                <a:spcPct val="115000"/>
              </a:lnSpc>
              <a:spcBef>
                <a:spcPct val="0"/>
              </a:spcBef>
              <a:spcAft>
                <a:spcPts val="1000"/>
              </a:spcAft>
            </a:pPr>
            <a:r>
              <a:rPr lang="fa-IR" sz="3200" b="1" dirty="0" smtClean="0">
                <a:solidFill>
                  <a:srgbClr val="000000"/>
                </a:solidFill>
                <a:ea typeface="Calibri" pitchFamily="34" charset="0"/>
                <a:cs typeface="B Zar" pitchFamily="2" charset="-78"/>
              </a:rPr>
              <a:t>سه متجاوز به ­عنف سحرگاه امروز دوشنبه ‌در زندان اوین به دار مجازات آویخته شدند.</a:t>
            </a:r>
          </a:p>
          <a:p>
            <a:pPr algn="ctr" rtl="1" fontAlgn="base">
              <a:lnSpc>
                <a:spcPct val="115000"/>
              </a:lnSpc>
              <a:spcBef>
                <a:spcPct val="0"/>
              </a:spcBef>
              <a:spcAft>
                <a:spcPct val="0"/>
              </a:spcAft>
            </a:pPr>
            <a:r>
              <a:rPr lang="fa-IR" sz="2000" b="1" dirty="0" smtClean="0">
                <a:solidFill>
                  <a:srgbClr val="1E10D2"/>
                </a:solidFill>
                <a:cs typeface="B Zar" pitchFamily="2" charset="-78"/>
              </a:rPr>
              <a:t>روزنامه قدس(20/8/86) ص13</a:t>
            </a:r>
          </a:p>
          <a:p>
            <a:pPr algn="ctr" rtl="1" fontAlgn="base">
              <a:lnSpc>
                <a:spcPct val="115000"/>
              </a:lnSpc>
              <a:spcBef>
                <a:spcPct val="0"/>
              </a:spcBef>
              <a:spcAft>
                <a:spcPts val="1000"/>
              </a:spcAft>
            </a:pPr>
            <a:r>
              <a:rPr lang="fa-IR" sz="3200" b="1" dirty="0" smtClean="0">
                <a:solidFill>
                  <a:srgbClr val="000000"/>
                </a:solidFill>
                <a:cs typeface="B Zar" pitchFamily="2" charset="-78"/>
              </a:rPr>
              <a:t>5 بار اعدام، مجازات قاتل 4 پسر يزدي(پس از تجاوز)</a:t>
            </a:r>
          </a:p>
        </p:txBody>
      </p:sp>
      <p:pic>
        <p:nvPicPr>
          <p:cNvPr id="40963"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30316"/>
          <a:stretch/>
        </p:blipFill>
        <p:spPr bwMode="auto">
          <a:xfrm>
            <a:off x="4859338" y="-3788"/>
            <a:ext cx="3673102" cy="6889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8169328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23528" y="422348"/>
            <a:ext cx="7991475" cy="6129193"/>
          </a:xfrm>
        </p:spPr>
        <p:txBody>
          <a:bodyPr/>
          <a:lstStyle/>
          <a:p>
            <a:pPr marL="457200" indent="-457200" algn="justLow" fontAlgn="auto">
              <a:lnSpc>
                <a:spcPct val="115000"/>
              </a:lnSpc>
              <a:spcAft>
                <a:spcPts val="0"/>
              </a:spcAft>
              <a:buFont typeface="Wingdings" pitchFamily="2" charset="2"/>
              <a:buChar char="v"/>
              <a:defRPr/>
            </a:pPr>
            <a:r>
              <a:rPr lang="fa-IR" sz="2800" b="1" dirty="0">
                <a:solidFill>
                  <a:schemeClr val="tx1"/>
                </a:solidFill>
                <a:ea typeface="Times New Roman"/>
                <a:cs typeface="B Nazanin" pitchFamily="2" charset="-78"/>
              </a:rPr>
              <a:t>نتیجه: </a:t>
            </a:r>
            <a:r>
              <a:rPr lang="fa-IR" sz="2400" b="1" dirty="0">
                <a:solidFill>
                  <a:schemeClr val="tx1">
                    <a:lumMod val="85000"/>
                    <a:lumOff val="15000"/>
                  </a:schemeClr>
                </a:solidFill>
                <a:ea typeface="Times New Roman"/>
                <a:cs typeface="B Nazanin" pitchFamily="2" charset="-78"/>
              </a:rPr>
              <a:t>كيفيت و ويژگي ظاهري و بيروني انسان مي‌تواند در دگرگوني باطن و درون، مؤثر باشد؛ همان‌سان كه روح و باطن انسان مي‌تواند در ظاهرش تأثير بگذارد. پس يكي از راههاي اصلاح درون آن است كه آدمي لباس و پوشش را اصلاح كند. </a:t>
            </a:r>
            <a:endParaRPr lang="fa-IR" sz="2400" b="1" dirty="0" smtClean="0">
              <a:solidFill>
                <a:schemeClr val="tx1">
                  <a:lumMod val="85000"/>
                  <a:lumOff val="15000"/>
                </a:schemeClr>
              </a:solidFill>
              <a:ea typeface="Times New Roman"/>
              <a:cs typeface="B Nazanin" pitchFamily="2" charset="-78"/>
            </a:endParaRPr>
          </a:p>
          <a:p>
            <a:pPr marL="457200" indent="-457200" algn="justLow" fontAlgn="auto">
              <a:lnSpc>
                <a:spcPct val="115000"/>
              </a:lnSpc>
              <a:spcAft>
                <a:spcPts val="0"/>
              </a:spcAft>
              <a:buFont typeface="Wingdings" pitchFamily="2" charset="2"/>
              <a:buChar char="v"/>
              <a:defRPr/>
            </a:pPr>
            <a:endParaRPr lang="fa-IR" sz="2400" b="1" dirty="0" smtClean="0">
              <a:solidFill>
                <a:schemeClr val="tx1">
                  <a:lumMod val="85000"/>
                  <a:lumOff val="15000"/>
                </a:schemeClr>
              </a:solidFill>
              <a:ea typeface="Times New Roman"/>
              <a:cs typeface="B Nazanin" pitchFamily="2" charset="-78"/>
            </a:endParaRPr>
          </a:p>
          <a:p>
            <a:pPr marL="457200" indent="-457200" algn="justLow" fontAlgn="auto">
              <a:lnSpc>
                <a:spcPct val="115000"/>
              </a:lnSpc>
              <a:spcAft>
                <a:spcPts val="0"/>
              </a:spcAft>
              <a:buFont typeface="Wingdings" pitchFamily="2" charset="2"/>
              <a:buChar char="v"/>
              <a:defRPr/>
            </a:pPr>
            <a:r>
              <a:rPr lang="fa-IR" sz="2400" b="1" dirty="0" smtClean="0">
                <a:solidFill>
                  <a:prstClr val="black"/>
                </a:solidFill>
                <a:cs typeface="B Nazanin" pitchFamily="2" charset="-78"/>
              </a:rPr>
              <a:t>اميرمؤمنان </a:t>
            </a:r>
            <a:r>
              <a:rPr lang="fa-IR" sz="2400" b="1" dirty="0">
                <a:solidFill>
                  <a:prstClr val="black"/>
                </a:solidFill>
                <a:cs typeface="B Nazanin" pitchFamily="2" charset="-78"/>
              </a:rPr>
              <a:t>عليه‌السلام : </a:t>
            </a:r>
            <a:r>
              <a:rPr lang="fa-IR" sz="2400" b="1" dirty="0">
                <a:solidFill>
                  <a:srgbClr val="0000D0"/>
                </a:solidFill>
                <a:cs typeface="B Nazanin" pitchFamily="2" charset="-78"/>
              </a:rPr>
              <a:t>«عَلَيكُمْ بِالصَّفيقِ مِنَ الثِّيابِ فإنَّ مَن رَقَّ ثَوبُهُ رَقَّ دِينُهُ».</a:t>
            </a:r>
            <a:r>
              <a:rPr lang="fa-IR" sz="2400" b="1" dirty="0">
                <a:solidFill>
                  <a:srgbClr val="00118E"/>
                </a:solidFill>
                <a:cs typeface="B Nazanin" pitchFamily="2" charset="-78"/>
              </a:rPr>
              <a:t> </a:t>
            </a:r>
            <a:r>
              <a:rPr lang="fa-IR" sz="2400" b="1" dirty="0">
                <a:solidFill>
                  <a:prstClr val="black"/>
                </a:solidFill>
                <a:cs typeface="B Nazanin" pitchFamily="2" charset="-78"/>
              </a:rPr>
              <a:t>لباس­هايي كه بدن را به­خوبي مي­پوشانند، بپوشيد؛ چرا كه هركس لباسش نازك و بدن­نما شود، عقايد و رفتارهاي ديني­اش نيز ضعيف و سست گردد.</a:t>
            </a:r>
            <a:r>
              <a:rPr lang="fa-IR" sz="2400" b="1" baseline="30000" dirty="0">
                <a:solidFill>
                  <a:prstClr val="black"/>
                </a:solidFill>
                <a:cs typeface="B Nazanin" pitchFamily="2" charset="-78"/>
              </a:rPr>
              <a:t> </a:t>
            </a:r>
            <a:r>
              <a:rPr lang="ar-SA" sz="1800" dirty="0" smtClean="0">
                <a:solidFill>
                  <a:srgbClr val="C00000"/>
                </a:solidFill>
                <a:cs typeface="B Nazanin" pitchFamily="2" charset="-78"/>
              </a:rPr>
              <a:t>ميزان </a:t>
            </a:r>
            <a:r>
              <a:rPr lang="ar-SA" sz="1800" dirty="0">
                <a:solidFill>
                  <a:srgbClr val="C00000"/>
                </a:solidFill>
                <a:cs typeface="B Nazanin" pitchFamily="2" charset="-78"/>
              </a:rPr>
              <a:t>الحكمه، ح18109</a:t>
            </a:r>
            <a:r>
              <a:rPr lang="ar-SA" sz="1800" dirty="0" smtClean="0">
                <a:solidFill>
                  <a:srgbClr val="C00000"/>
                </a:solidFill>
                <a:cs typeface="B Nazanin" pitchFamily="2" charset="-78"/>
              </a:rPr>
              <a:t>.</a:t>
            </a:r>
            <a:r>
              <a:rPr lang="fa-IR" sz="1800" dirty="0">
                <a:solidFill>
                  <a:schemeClr val="tx1">
                    <a:lumMod val="85000"/>
                    <a:lumOff val="15000"/>
                  </a:schemeClr>
                </a:solidFill>
                <a:ea typeface="Times New Roman"/>
                <a:cs typeface="B Nazanin" pitchFamily="2" charset="-78"/>
              </a:rPr>
              <a:t> </a:t>
            </a:r>
          </a:p>
          <a:p>
            <a:pPr algn="justLow" fontAlgn="auto">
              <a:lnSpc>
                <a:spcPct val="115000"/>
              </a:lnSpc>
              <a:spcAft>
                <a:spcPts val="0"/>
              </a:spcAft>
              <a:defRPr/>
            </a:pPr>
            <a:endParaRPr lang="fa-IR" sz="2400" b="1" dirty="0" smtClean="0">
              <a:solidFill>
                <a:schemeClr val="tx1">
                  <a:lumMod val="85000"/>
                  <a:lumOff val="15000"/>
                </a:schemeClr>
              </a:solidFill>
              <a:ea typeface="Times New Roman"/>
              <a:cs typeface="B Nazanin" pitchFamily="2" charset="-78"/>
            </a:endParaRPr>
          </a:p>
          <a:p>
            <a:pPr marL="457200" indent="-457200" algn="justLow" fontAlgn="auto">
              <a:lnSpc>
                <a:spcPct val="115000"/>
              </a:lnSpc>
              <a:spcAft>
                <a:spcPts val="0"/>
              </a:spcAft>
              <a:buFont typeface="Wingdings" pitchFamily="2" charset="2"/>
              <a:buChar char="ü"/>
              <a:defRPr/>
            </a:pPr>
            <a:r>
              <a:rPr lang="fa-IR" sz="2400" b="1" dirty="0" smtClean="0">
                <a:solidFill>
                  <a:schemeClr val="tx1"/>
                </a:solidFill>
                <a:ea typeface="Times New Roman"/>
                <a:cs typeface="B Nazanin" pitchFamily="2" charset="-78"/>
              </a:rPr>
              <a:t>در </a:t>
            </a:r>
            <a:r>
              <a:rPr lang="fa-IR" sz="2400" b="1" dirty="0">
                <a:solidFill>
                  <a:schemeClr val="tx1"/>
                </a:solidFill>
                <a:ea typeface="Times New Roman"/>
                <a:cs typeface="B Nazanin" pitchFamily="2" charset="-78"/>
              </a:rPr>
              <a:t>علم روان‌شناسي ثابت شده است كه رنگ­ها در روان انسان و اسم افراد، در شخصيت دروني آن‌ها مؤثر است با اينكه رنگ و اسم از امور ظاهري هستند</a:t>
            </a:r>
            <a:r>
              <a:rPr lang="fa-IR" sz="2400" b="1" dirty="0" smtClean="0">
                <a:solidFill>
                  <a:schemeClr val="tx1"/>
                </a:solidFill>
                <a:ea typeface="Times New Roman"/>
                <a:cs typeface="B Nazanin" pitchFamily="2" charset="-78"/>
              </a:rPr>
              <a:t>.</a:t>
            </a:r>
            <a:endParaRPr lang="en-US" sz="2400" b="1" dirty="0">
              <a:solidFill>
                <a:schemeClr val="tx1"/>
              </a:solidFill>
              <a:ea typeface="Times New Roman"/>
              <a:cs typeface="B Nazanin" pitchFamily="2" charset="-78"/>
            </a:endParaRPr>
          </a:p>
        </p:txBody>
      </p:sp>
    </p:spTree>
    <p:extLst>
      <p:ext uri="{BB962C8B-B14F-4D97-AF65-F5344CB8AC3E}">
        <p14:creationId xmlns:p14="http://schemas.microsoft.com/office/powerpoint/2010/main" xmlns="" val="205204018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ircle(in)">
                                      <p:cBhvr>
                                        <p:cTn id="7" dur="20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heel(1)">
                                      <p:cBhvr>
                                        <p:cTn id="1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87119"/>
            <a:ext cx="8135938" cy="5706177"/>
          </a:xfrm>
          <a:prstGeom prst="rect">
            <a:avLst/>
          </a:prstGeom>
        </p:spPr>
        <p:txBody>
          <a:bodyPr>
            <a:spAutoFit/>
          </a:bodyPr>
          <a:lstStyle/>
          <a:p>
            <a:pPr algn="just" rtl="1" eaLnBrk="0" hangingPunct="0">
              <a:lnSpc>
                <a:spcPct val="150000"/>
              </a:lnSpc>
              <a:spcBef>
                <a:spcPts val="1200"/>
              </a:spcBef>
              <a:defRPr/>
            </a:pPr>
            <a:r>
              <a:rPr lang="fa-IR" sz="2400" b="1" dirty="0">
                <a:solidFill>
                  <a:srgbClr val="7030A0"/>
                </a:solidFill>
                <a:latin typeface="Cambria" pitchFamily="18" charset="0"/>
                <a:ea typeface="Times New Roman" pitchFamily="18" charset="0"/>
                <a:cs typeface="B Titr" pitchFamily="2" charset="-78"/>
              </a:rPr>
              <a:t>سفارش قرآن كريم به رعايت عفت در پوشش و لباس</a:t>
            </a:r>
          </a:p>
          <a:p>
            <a:pPr algn="justLow" rtl="1" fontAlgn="base">
              <a:lnSpc>
                <a:spcPct val="150000"/>
              </a:lnSpc>
              <a:spcBef>
                <a:spcPct val="0"/>
              </a:spcBef>
              <a:spcAft>
                <a:spcPct val="0"/>
              </a:spcAft>
              <a:defRPr/>
            </a:pPr>
            <a:endParaRPr lang="fa-IR" sz="2000" dirty="0">
              <a:solidFill>
                <a:prstClr val="black"/>
              </a:solidFill>
              <a:cs typeface="B Nazanin" pitchFamily="2" charset="-78"/>
            </a:endParaRPr>
          </a:p>
          <a:p>
            <a:pPr marL="457200" indent="-457200" algn="justLow" rtl="1" fontAlgn="base">
              <a:lnSpc>
                <a:spcPct val="150000"/>
              </a:lnSpc>
              <a:spcBef>
                <a:spcPct val="0"/>
              </a:spcBef>
              <a:spcAft>
                <a:spcPct val="0"/>
              </a:spcAft>
              <a:buFont typeface="Wingdings" pitchFamily="2" charset="2"/>
              <a:buChar char="v"/>
              <a:defRPr/>
            </a:pPr>
            <a:r>
              <a:rPr lang="en-US" sz="2400" b="1" dirty="0">
                <a:solidFill>
                  <a:srgbClr val="005400"/>
                </a:solidFill>
                <a:cs typeface="2  Badr" pitchFamily="2" charset="-78"/>
                <a:sym typeface="AGA Arabesque"/>
              </a:rPr>
              <a:t></a:t>
            </a:r>
            <a:r>
              <a:rPr lang="en-US" sz="2400" b="1" dirty="0">
                <a:solidFill>
                  <a:srgbClr val="005400"/>
                </a:solidFill>
                <a:cs typeface="2  Badr" pitchFamily="2" charset="-78"/>
              </a:rPr>
              <a:t> </a:t>
            </a:r>
            <a:r>
              <a:rPr lang="fa-IR" sz="2400" b="1" dirty="0">
                <a:solidFill>
                  <a:srgbClr val="005400"/>
                </a:solidFill>
                <a:cs typeface="2  Badr" pitchFamily="2" charset="-78"/>
              </a:rPr>
              <a:t>وَالْقَواعِدُ مِنَ النِساءِ الَّتي لايَرْجونَ نِكاحاً فَلَيْسَ عَلَيْهِنَّ جُناحٌ أن يَضَعْنَ ثِيابَهُنَّ غَيْرَ مُتَبَرِجاتٍ بِزينَةٍ و أن يَسْتَعْفِفْنَ خَيْرٌ لَّهُنَّ</a:t>
            </a:r>
            <a:r>
              <a:rPr lang="en-US" sz="2400" b="1" dirty="0">
                <a:solidFill>
                  <a:srgbClr val="005400"/>
                </a:solidFill>
                <a:cs typeface="B Nazanin" pitchFamily="2" charset="-78"/>
                <a:sym typeface="AGA Arabesque"/>
              </a:rPr>
              <a:t></a:t>
            </a:r>
            <a:r>
              <a:rPr lang="en-US" sz="2400" b="1" dirty="0">
                <a:solidFill>
                  <a:srgbClr val="005400"/>
                </a:solidFill>
                <a:cs typeface="B Nazanin" pitchFamily="2" charset="-78"/>
              </a:rPr>
              <a:t> </a:t>
            </a:r>
            <a:r>
              <a:rPr lang="fa-IR" sz="2400" b="1" dirty="0">
                <a:solidFill>
                  <a:srgbClr val="005400"/>
                </a:solidFill>
                <a:cs typeface="B Nazanin" pitchFamily="2" charset="-78"/>
              </a:rPr>
              <a:t> </a:t>
            </a:r>
            <a:r>
              <a:rPr lang="fa-IR" sz="1600" dirty="0">
                <a:solidFill>
                  <a:prstClr val="black"/>
                </a:solidFill>
                <a:cs typeface="B Nazanin" pitchFamily="2" charset="-78"/>
              </a:rPr>
              <a:t> </a:t>
            </a:r>
            <a:r>
              <a:rPr lang="fa-IR" sz="1600" dirty="0">
                <a:solidFill>
                  <a:srgbClr val="C00000"/>
                </a:solidFill>
                <a:cs typeface="B Nazanin" pitchFamily="2" charset="-78"/>
              </a:rPr>
              <a:t>نور ،آيه60.</a:t>
            </a:r>
          </a:p>
          <a:p>
            <a:pPr marL="457200" indent="-457200" algn="justLow" rtl="1" fontAlgn="base">
              <a:lnSpc>
                <a:spcPct val="150000"/>
              </a:lnSpc>
              <a:spcBef>
                <a:spcPct val="0"/>
              </a:spcBef>
              <a:spcAft>
                <a:spcPct val="0"/>
              </a:spcAft>
              <a:buFont typeface="Wingdings" pitchFamily="2" charset="2"/>
              <a:buChar char="§"/>
              <a:defRPr/>
            </a:pPr>
            <a:r>
              <a:rPr lang="fa-IR" sz="2400" b="1" dirty="0">
                <a:solidFill>
                  <a:prstClr val="black"/>
                </a:solidFill>
                <a:cs typeface="B Nazanin" pitchFamily="2" charset="-78"/>
              </a:rPr>
              <a:t>بر زنان وانشسته و سالخورده‌اي كه اميد ازدواج ندارند، گناهي نيست كه لباس‌ها</a:t>
            </a:r>
            <a:r>
              <a:rPr lang="en-US" sz="2400" b="1" dirty="0">
                <a:solidFill>
                  <a:prstClr val="black"/>
                </a:solidFill>
                <a:cs typeface="B Nazanin" pitchFamily="2" charset="-78"/>
              </a:rPr>
              <a:t>]</a:t>
            </a:r>
            <a:r>
              <a:rPr lang="fa-IR" sz="2400" b="1" dirty="0">
                <a:solidFill>
                  <a:prstClr val="black"/>
                </a:solidFill>
                <a:cs typeface="B Nazanin" pitchFamily="2" charset="-78"/>
              </a:rPr>
              <a:t>چادر و مقنعه‌</a:t>
            </a:r>
            <a:r>
              <a:rPr lang="en-US" sz="2400" b="1" dirty="0">
                <a:solidFill>
                  <a:prstClr val="black"/>
                </a:solidFill>
                <a:cs typeface="B Nazanin" pitchFamily="2" charset="-78"/>
              </a:rPr>
              <a:t>[</a:t>
            </a:r>
            <a:r>
              <a:rPr lang="fa-IR" sz="2400" b="1" dirty="0">
                <a:solidFill>
                  <a:prstClr val="black"/>
                </a:solidFill>
                <a:cs typeface="B Nazanin" pitchFamily="2" charset="-78"/>
              </a:rPr>
              <a:t>ي خود را كنار بگذارند به شرط آنكه خودآرايي نكنند و زينتي را آشكار نسازند و اگر عفّت بورزند </a:t>
            </a:r>
            <a:r>
              <a:rPr lang="en-US" sz="2400" b="1" dirty="0">
                <a:solidFill>
                  <a:prstClr val="black"/>
                </a:solidFill>
                <a:cs typeface="B Nazanin" pitchFamily="2" charset="-78"/>
              </a:rPr>
              <a:t>]</a:t>
            </a:r>
            <a:r>
              <a:rPr lang="fa-IR" sz="2400" b="1" dirty="0">
                <a:solidFill>
                  <a:prstClr val="black"/>
                </a:solidFill>
                <a:cs typeface="B Nazanin" pitchFamily="2" charset="-78"/>
              </a:rPr>
              <a:t>و خود را بپوشانند</a:t>
            </a:r>
            <a:r>
              <a:rPr lang="en-US" sz="2400" b="1" dirty="0">
                <a:solidFill>
                  <a:prstClr val="black"/>
                </a:solidFill>
                <a:cs typeface="B Nazanin" pitchFamily="2" charset="-78"/>
              </a:rPr>
              <a:t>[</a:t>
            </a:r>
            <a:r>
              <a:rPr lang="fa-IR" sz="2400" b="1" dirty="0">
                <a:solidFill>
                  <a:prstClr val="black"/>
                </a:solidFill>
                <a:cs typeface="B Nazanin" pitchFamily="2" charset="-78"/>
              </a:rPr>
              <a:t> براي آنان بهتر است. </a:t>
            </a:r>
            <a:endParaRPr lang="en-US" sz="2400" b="1" dirty="0">
              <a:solidFill>
                <a:prstClr val="black"/>
              </a:solidFill>
              <a:cs typeface="B Nazanin" pitchFamily="2" charset="-78"/>
            </a:endParaRPr>
          </a:p>
          <a:p>
            <a:pPr marL="457200" indent="-457200" algn="justLow" rtl="1" eaLnBrk="0" hangingPunct="0">
              <a:lnSpc>
                <a:spcPct val="150000"/>
              </a:lnSpc>
              <a:spcBef>
                <a:spcPct val="20000"/>
              </a:spcBef>
              <a:buFont typeface="Courier New" pitchFamily="49" charset="0"/>
              <a:buChar char="o"/>
              <a:defRPr/>
            </a:pPr>
            <a:r>
              <a:rPr lang="fa-IR" sz="2400" b="1" dirty="0">
                <a:solidFill>
                  <a:prstClr val="black"/>
                </a:solidFill>
                <a:cs typeface="B Nazanin" pitchFamily="2" charset="-78"/>
              </a:rPr>
              <a:t>بي‌شک وقتي حجاب براي زنان سالخورده، داراي فايده و سودمند باشد براي زنان و دختران جوان سودمندتر است و فايده­هاي فراوان در پي دارد. </a:t>
            </a:r>
            <a:endParaRPr lang="en-US" sz="2400" b="1" dirty="0">
              <a:solidFill>
                <a:srgbClr val="898989"/>
              </a:solidFill>
              <a:cs typeface="B Nazanin" pitchFamily="2" charset="-78"/>
            </a:endParaRPr>
          </a:p>
        </p:txBody>
      </p:sp>
    </p:spTree>
    <p:extLst>
      <p:ext uri="{BB962C8B-B14F-4D97-AF65-F5344CB8AC3E}">
        <p14:creationId xmlns:p14="http://schemas.microsoft.com/office/powerpoint/2010/main" xmlns="" val="851047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circle(in)">
                                      <p:cBhvr>
                                        <p:cTn id="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280400" cy="7416800"/>
          </a:xfrm>
          <a:prstGeom prst="rect">
            <a:avLst/>
          </a:prstGeom>
        </p:spPr>
        <p:txBody>
          <a:bodyPr>
            <a:spAutoFit/>
          </a:bodyPr>
          <a:lstStyle/>
          <a:p>
            <a:pPr algn="r" rtl="1">
              <a:lnSpc>
                <a:spcPct val="115000"/>
              </a:lnSpc>
              <a:spcBef>
                <a:spcPts val="1200"/>
              </a:spcBef>
              <a:buFont typeface="Wingdings 2"/>
              <a:buNone/>
              <a:defRPr/>
            </a:pPr>
            <a:r>
              <a:rPr lang="fa-IR" sz="2800" b="1" dirty="0">
                <a:solidFill>
                  <a:srgbClr val="7030A0"/>
                </a:solidFill>
                <a:latin typeface="Cambria" pitchFamily="18" charset="0"/>
                <a:ea typeface="Times New Roman" pitchFamily="18" charset="0"/>
                <a:cs typeface="B Titr" pitchFamily="2" charset="-78"/>
              </a:rPr>
              <a:t>فلسفه و فايده‌هاي حجاب اسلامي </a:t>
            </a:r>
            <a:endParaRPr lang="en-US" sz="2800" b="1" dirty="0">
              <a:solidFill>
                <a:srgbClr val="898989"/>
              </a:solidFill>
              <a:latin typeface="Cambria" pitchFamily="18" charset="0"/>
              <a:cs typeface="Times New Roman" pitchFamily="18" charset="0"/>
            </a:endParaRPr>
          </a:p>
          <a:p>
            <a:pPr algn="r" rtl="1">
              <a:lnSpc>
                <a:spcPct val="115000"/>
              </a:lnSpc>
              <a:spcBef>
                <a:spcPct val="0"/>
              </a:spcBef>
              <a:buFont typeface="Wingdings 2"/>
              <a:buNone/>
              <a:defRPr/>
            </a:pPr>
            <a:r>
              <a:rPr lang="fa-IR" sz="2000" dirty="0">
                <a:solidFill>
                  <a:srgbClr val="F79646">
                    <a:lumMod val="50000"/>
                  </a:srgbClr>
                </a:solidFill>
                <a:cs typeface="B Titr" pitchFamily="2" charset="-78"/>
              </a:rPr>
              <a:t> </a:t>
            </a:r>
            <a:r>
              <a:rPr lang="fa-IR" sz="2400" dirty="0">
                <a:solidFill>
                  <a:srgbClr val="F79646">
                    <a:lumMod val="50000"/>
                  </a:srgbClr>
                </a:solidFill>
                <a:cs typeface="B Titr" pitchFamily="2" charset="-78"/>
              </a:rPr>
              <a:t>1.حجاب و حفاظت</a:t>
            </a:r>
            <a:endParaRPr lang="en-US" sz="2400" dirty="0">
              <a:solidFill>
                <a:srgbClr val="F79646">
                  <a:lumMod val="50000"/>
                </a:srgbClr>
              </a:solidFill>
              <a:cs typeface="B Titr" pitchFamily="2" charset="-78"/>
            </a:endParaRPr>
          </a:p>
          <a:p>
            <a:pPr algn="just" rtl="1">
              <a:lnSpc>
                <a:spcPct val="115000"/>
              </a:lnSpc>
              <a:spcBef>
                <a:spcPct val="0"/>
              </a:spcBef>
              <a:buFont typeface="Wingdings 2"/>
              <a:buNone/>
              <a:defRPr/>
            </a:pPr>
            <a:r>
              <a:rPr lang="fa-IR" sz="2800" b="1" dirty="0">
                <a:solidFill>
                  <a:prstClr val="black"/>
                </a:solidFill>
                <a:cs typeface="B Nazanin" pitchFamily="2" charset="-78"/>
              </a:rPr>
              <a:t>همة ما انسان­ها براي نگه‌داري چيزهاي با ارزش، آن‌ها ‌را در يك حفاظ و پوشش متناسب قرار مي­دهيم. خاصيت حجاب اسلامي حفاظت از گوهر بسيار گران­بهاي عفت و پاكدامني است واگر عفت آسيب ببيند انسانيت و شرافت انسان آسيب ديده است.</a:t>
            </a:r>
          </a:p>
          <a:p>
            <a:pPr algn="just" rtl="1" fontAlgn="base">
              <a:lnSpc>
                <a:spcPct val="120000"/>
              </a:lnSpc>
              <a:spcBef>
                <a:spcPct val="0"/>
              </a:spcBef>
              <a:defRPr/>
            </a:pPr>
            <a:r>
              <a:rPr lang="fa-IR" sz="2100" b="1" dirty="0">
                <a:solidFill>
                  <a:srgbClr val="0000B0"/>
                </a:solidFill>
                <a:ea typeface="Calibri"/>
                <a:cs typeface="B Nazanin" pitchFamily="2" charset="-78"/>
              </a:rPr>
              <a:t>     حفظ چادر مايه وارستگي­سـت                          جسم زن را حــافظ برجستگي­سـت</a:t>
            </a:r>
          </a:p>
          <a:p>
            <a:pPr algn="just" rtl="1" fontAlgn="base">
              <a:lnSpc>
                <a:spcPct val="120000"/>
              </a:lnSpc>
              <a:spcBef>
                <a:spcPct val="0"/>
              </a:spcBef>
              <a:defRPr/>
            </a:pPr>
            <a:r>
              <a:rPr lang="fa-IR" sz="2100" b="1" dirty="0">
                <a:solidFill>
                  <a:srgbClr val="0000B0"/>
                </a:solidFill>
                <a:ea typeface="Calibri"/>
                <a:cs typeface="B Nazanin" pitchFamily="2" charset="-78"/>
              </a:rPr>
              <a:t>      زن بود گُل، چادرش خـار بَـدان                       حافظـش بـاشـد ز چـشم ايـن و آن</a:t>
            </a:r>
            <a:endParaRPr lang="fa-IR" sz="2000" dirty="0">
              <a:solidFill>
                <a:srgbClr val="262626"/>
              </a:solidFill>
              <a:cs typeface="B Nazanin" pitchFamily="2" charset="-78"/>
            </a:endParaRPr>
          </a:p>
          <a:p>
            <a:pPr algn="r" rtl="1">
              <a:lnSpc>
                <a:spcPct val="115000"/>
              </a:lnSpc>
              <a:spcBef>
                <a:spcPct val="0"/>
              </a:spcBef>
              <a:buClr>
                <a:srgbClr val="000000"/>
              </a:buClr>
              <a:buSzPts val="1200"/>
              <a:defRPr/>
            </a:pPr>
            <a:r>
              <a:rPr lang="fa-IR" sz="2400" dirty="0">
                <a:solidFill>
                  <a:srgbClr val="F79646">
                    <a:lumMod val="50000"/>
                  </a:srgbClr>
                </a:solidFill>
                <a:cs typeface="B Titr" pitchFamily="2" charset="-78"/>
              </a:rPr>
              <a:t>2. حجاب و پرورش عفاف</a:t>
            </a:r>
            <a:endParaRPr lang="en-US" sz="2400" dirty="0">
              <a:solidFill>
                <a:srgbClr val="F79646">
                  <a:lumMod val="50000"/>
                </a:srgbClr>
              </a:solidFill>
              <a:cs typeface="B Titr" pitchFamily="2" charset="-78"/>
            </a:endParaRPr>
          </a:p>
          <a:p>
            <a:pPr algn="just" rtl="1" fontAlgn="base">
              <a:spcBef>
                <a:spcPct val="0"/>
              </a:spcBef>
              <a:spcAft>
                <a:spcPct val="0"/>
              </a:spcAft>
              <a:defRPr/>
            </a:pPr>
            <a:r>
              <a:rPr lang="fa-IR" sz="2800" b="1" dirty="0">
                <a:solidFill>
                  <a:prstClr val="black"/>
                </a:solidFill>
                <a:cs typeface="B Nazanin" pitchFamily="2" charset="-78"/>
              </a:rPr>
              <a:t>يكي از صفات كمال (كه لازمة شرافت انسان است) همان  صفتِ «عفت و پاكدامني» مي‌باشد كه براي پرورش آن، راههاي گوناگوني وجود دارد؛ و بي شك پوشش متناسب، يكي از آن راه­هاست، اگر انسان پوشش كافي نداشته باشد عفتش پرورش نمي‌يابد و پرورش نيافتن عفّت، برابر با آسيب‌ديدن عزت و كرامت و انسانيّتِ انسان است. </a:t>
            </a:r>
            <a:endParaRPr lang="en-US" sz="2800" b="1" dirty="0">
              <a:solidFill>
                <a:prstClr val="black"/>
              </a:solidFill>
              <a:cs typeface="B Nazanin" pitchFamily="2" charset="-78"/>
            </a:endParaRPr>
          </a:p>
          <a:p>
            <a:pPr algn="justLow" rtl="1">
              <a:lnSpc>
                <a:spcPct val="115000"/>
              </a:lnSpc>
              <a:spcBef>
                <a:spcPct val="0"/>
              </a:spcBef>
              <a:buFont typeface="Wingdings 2"/>
              <a:buNone/>
              <a:defRPr/>
            </a:pPr>
            <a:endParaRPr lang="fa-IR" dirty="0">
              <a:solidFill>
                <a:srgbClr val="898989"/>
              </a:solidFill>
              <a:cs typeface="B Nazanin" pitchFamily="2" charset="-78"/>
            </a:endParaRPr>
          </a:p>
          <a:p>
            <a:pPr algn="justLow" rtl="1">
              <a:lnSpc>
                <a:spcPct val="115000"/>
              </a:lnSpc>
              <a:spcBef>
                <a:spcPct val="0"/>
              </a:spcBef>
              <a:buFont typeface="Wingdings 2"/>
              <a:buNone/>
              <a:defRPr/>
            </a:pPr>
            <a:endParaRPr lang="en-US" dirty="0">
              <a:solidFill>
                <a:srgbClr val="898989"/>
              </a:solidFill>
              <a:cs typeface="Times New Roman" pitchFamily="18" charset="0"/>
            </a:endParaRPr>
          </a:p>
        </p:txBody>
      </p:sp>
    </p:spTree>
    <p:extLst>
      <p:ext uri="{BB962C8B-B14F-4D97-AF65-F5344CB8AC3E}">
        <p14:creationId xmlns:p14="http://schemas.microsoft.com/office/powerpoint/2010/main" xmlns="" val="1586801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ircle(in)">
                                      <p:cBhvr>
                                        <p:cTn id="7" dur="2000"/>
                                        <p:tgtEl>
                                          <p:spTgt spid="2">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circle(in)">
                                      <p:cBhvr>
                                        <p:cTn id="10" dur="2000"/>
                                        <p:tgtEl>
                                          <p:spTgt spid="2">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1"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wheel(1)">
                                      <p:cBhvr>
                                        <p:cTn id="15" dur="2000"/>
                                        <p:tgtEl>
                                          <p:spTgt spid="2">
                                            <p:txEl>
                                              <p:pRg st="5" end="5"/>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wheel(1)">
                                      <p:cBhvr>
                                        <p:cTn id="18"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7975" y="260350"/>
            <a:ext cx="8208963" cy="6678613"/>
          </a:xfrm>
          <a:prstGeom prst="rect">
            <a:avLst/>
          </a:prstGeom>
        </p:spPr>
        <p:txBody>
          <a:bodyPr>
            <a:spAutoFit/>
          </a:bodyPr>
          <a:lstStyle/>
          <a:p>
            <a:pPr algn="r" rtl="1" fontAlgn="base">
              <a:spcBef>
                <a:spcPct val="0"/>
              </a:spcBef>
              <a:spcAft>
                <a:spcPct val="0"/>
              </a:spcAft>
              <a:defRPr/>
            </a:pPr>
            <a:r>
              <a:rPr lang="fa-IR" sz="2400" b="1" dirty="0">
                <a:solidFill>
                  <a:srgbClr val="F79646">
                    <a:lumMod val="50000"/>
                  </a:srgbClr>
                </a:solidFill>
                <a:cs typeface="B Titr" pitchFamily="2" charset="-78"/>
              </a:rPr>
              <a:t>3.حجاب و امنيت</a:t>
            </a:r>
            <a:endParaRPr lang="en-US" sz="2400" b="1" dirty="0">
              <a:solidFill>
                <a:srgbClr val="F79646">
                  <a:lumMod val="50000"/>
                </a:srgbClr>
              </a:solidFill>
              <a:cs typeface="B Titr" pitchFamily="2" charset="-78"/>
            </a:endParaRPr>
          </a:p>
          <a:p>
            <a:pPr algn="justLow" rtl="1" fontAlgn="base">
              <a:spcBef>
                <a:spcPct val="0"/>
              </a:spcBef>
              <a:spcAft>
                <a:spcPct val="0"/>
              </a:spcAft>
              <a:defRPr/>
            </a:pPr>
            <a:endParaRPr lang="en-US" sz="2800" dirty="0">
              <a:solidFill>
                <a:prstClr val="black"/>
              </a:solidFill>
              <a:cs typeface="B Nazanin" pitchFamily="2" charset="-78"/>
            </a:endParaRPr>
          </a:p>
          <a:p>
            <a:pPr marL="457200" indent="-457200" algn="just" rtl="1" fontAlgn="base">
              <a:spcBef>
                <a:spcPct val="0"/>
              </a:spcBef>
              <a:spcAft>
                <a:spcPct val="0"/>
              </a:spcAft>
              <a:buFont typeface="Wingdings" pitchFamily="2" charset="2"/>
              <a:buChar char="v"/>
              <a:defRPr/>
            </a:pPr>
            <a:r>
              <a:rPr lang="fa-IR" sz="2800" b="1" dirty="0">
                <a:solidFill>
                  <a:prstClr val="black"/>
                </a:solidFill>
                <a:cs typeface="B Nazanin" pitchFamily="2" charset="-78"/>
              </a:rPr>
              <a:t>اي پيامبر به همسرانت و دخترانت و زنان مؤمن بگو: مقنعه‌ها، روسري‌ها، و چادرهاي خود را، بر خويش فروافكنند</a:t>
            </a:r>
            <a:r>
              <a:rPr lang="en-US" sz="2800" b="1" dirty="0">
                <a:solidFill>
                  <a:prstClr val="black"/>
                </a:solidFill>
                <a:cs typeface="B Nazanin" pitchFamily="2" charset="-78"/>
              </a:rPr>
              <a:t>]</a:t>
            </a:r>
            <a:r>
              <a:rPr lang="fa-IR" sz="2800" b="1" dirty="0">
                <a:solidFill>
                  <a:prstClr val="black"/>
                </a:solidFill>
                <a:cs typeface="B Nazanin" pitchFamily="2" charset="-78"/>
              </a:rPr>
              <a:t>تا گلو و سينه آنان ديده نشود</a:t>
            </a:r>
            <a:r>
              <a:rPr lang="en-US" sz="2800" b="1" dirty="0">
                <a:solidFill>
                  <a:prstClr val="black"/>
                </a:solidFill>
                <a:cs typeface="B Nazanin" pitchFamily="2" charset="-78"/>
              </a:rPr>
              <a:t>[</a:t>
            </a:r>
            <a:r>
              <a:rPr lang="fa-IR" sz="2800" b="1" dirty="0">
                <a:solidFill>
                  <a:prstClr val="black"/>
                </a:solidFill>
                <a:cs typeface="B Nazanin" pitchFamily="2" charset="-78"/>
              </a:rPr>
              <a:t> اين‌كار، به‌اينكه </a:t>
            </a:r>
            <a:r>
              <a:rPr lang="en-US" sz="2800" b="1" dirty="0">
                <a:solidFill>
                  <a:prstClr val="black"/>
                </a:solidFill>
                <a:cs typeface="B Nazanin" pitchFamily="2" charset="-78"/>
              </a:rPr>
              <a:t>]</a:t>
            </a:r>
            <a:r>
              <a:rPr lang="fa-IR" sz="2800" b="1" dirty="0">
                <a:solidFill>
                  <a:prstClr val="black"/>
                </a:solidFill>
                <a:cs typeface="B Nazanin" pitchFamily="2" charset="-78"/>
              </a:rPr>
              <a:t>به عفت</a:t>
            </a:r>
            <a:r>
              <a:rPr lang="en-US" sz="2800" b="1" dirty="0">
                <a:solidFill>
                  <a:prstClr val="black"/>
                </a:solidFill>
                <a:cs typeface="B Nazanin" pitchFamily="2" charset="-78"/>
              </a:rPr>
              <a:t>[</a:t>
            </a:r>
            <a:r>
              <a:rPr lang="fa-IR" sz="2800" b="1" dirty="0">
                <a:solidFill>
                  <a:prstClr val="black"/>
                </a:solidFill>
                <a:cs typeface="B Nazanin" pitchFamily="2" charset="-78"/>
              </a:rPr>
              <a:t> شناخته شوند و مورد آزار و اذيت واقع نگردند، نزديك‌تر است.</a:t>
            </a:r>
          </a:p>
          <a:p>
            <a:pPr marL="457200" indent="-457200" algn="just" rtl="1" fontAlgn="base">
              <a:spcBef>
                <a:spcPct val="0"/>
              </a:spcBef>
              <a:spcAft>
                <a:spcPct val="0"/>
              </a:spcAft>
              <a:buFont typeface="Wingdings" pitchFamily="2" charset="2"/>
              <a:buChar char="§"/>
              <a:defRPr/>
            </a:pPr>
            <a:r>
              <a:rPr lang="fa-IR" sz="2800" b="1" dirty="0">
                <a:solidFill>
                  <a:prstClr val="black"/>
                </a:solidFill>
                <a:cs typeface="B Nazanin" pitchFamily="2" charset="-78"/>
              </a:rPr>
              <a:t> </a:t>
            </a:r>
            <a:r>
              <a:rPr lang="en-US" sz="2800" b="1" dirty="0">
                <a:solidFill>
                  <a:prstClr val="black"/>
                </a:solidFill>
                <a:cs typeface="B Nazanin" pitchFamily="2" charset="-78"/>
                <a:sym typeface="AGA Arabesque"/>
              </a:rPr>
              <a:t></a:t>
            </a:r>
            <a:r>
              <a:rPr lang="en-US" sz="2800" b="1" dirty="0">
                <a:solidFill>
                  <a:prstClr val="black"/>
                </a:solidFill>
                <a:cs typeface="B Nazanin" pitchFamily="2" charset="-78"/>
              </a:rPr>
              <a:t> </a:t>
            </a:r>
            <a:r>
              <a:rPr lang="fa-IR" sz="2800" b="1" dirty="0">
                <a:solidFill>
                  <a:srgbClr val="005400"/>
                </a:solidFill>
                <a:cs typeface="B Nazanin" pitchFamily="2" charset="-78"/>
              </a:rPr>
              <a:t>يا ايَّها الْنَبيُّ قُلْ لِاَزْواجِكَ وَ بَناتِكَ وَ نساء الْمؤمنينَ يُدْنينَ عَلَيْهِنَّ مِنْ جَلابيبِهِنَّ ذلِكَ أدْنيَ أنْ يُعْرَفْنَ فَلا يُؤذَيْنَ ...</a:t>
            </a:r>
            <a:r>
              <a:rPr lang="en-US" sz="2800" b="1" dirty="0">
                <a:solidFill>
                  <a:srgbClr val="005400"/>
                </a:solidFill>
                <a:cs typeface="B Nazanin" pitchFamily="2" charset="-78"/>
                <a:sym typeface="AGA Arabesque"/>
              </a:rPr>
              <a:t></a:t>
            </a:r>
            <a:endParaRPr lang="fa-IR" sz="2800" b="1" dirty="0">
              <a:solidFill>
                <a:srgbClr val="005400"/>
              </a:solidFill>
              <a:cs typeface="B Nazanin" pitchFamily="2" charset="-78"/>
              <a:sym typeface="AGA Arabesque"/>
            </a:endParaRPr>
          </a:p>
          <a:p>
            <a:pPr algn="just" rtl="1" fontAlgn="base">
              <a:spcBef>
                <a:spcPct val="0"/>
              </a:spcBef>
              <a:spcAft>
                <a:spcPct val="0"/>
              </a:spcAft>
              <a:defRPr/>
            </a:pPr>
            <a:r>
              <a:rPr lang="fa-IR" sz="2800" b="1" dirty="0">
                <a:solidFill>
                  <a:srgbClr val="005400"/>
                </a:solidFill>
                <a:cs typeface="B Nazanin" pitchFamily="2" charset="-78"/>
                <a:sym typeface="AGA Arabesque"/>
              </a:rPr>
              <a:t>      </a:t>
            </a:r>
            <a:r>
              <a:rPr lang="fa-IR" sz="2800" b="1" dirty="0">
                <a:solidFill>
                  <a:prstClr val="black"/>
                </a:solidFill>
                <a:cs typeface="B Nazanin" pitchFamily="2" charset="-78"/>
                <a:sym typeface="AGA Arabesque"/>
              </a:rPr>
              <a:t> </a:t>
            </a:r>
            <a:r>
              <a:rPr lang="fa-IR" sz="2000" dirty="0">
                <a:solidFill>
                  <a:srgbClr val="C00000"/>
                </a:solidFill>
                <a:cs typeface="B Nazanin" pitchFamily="2" charset="-78"/>
                <a:sym typeface="AGA Arabesque"/>
              </a:rPr>
              <a:t>احزاب،آیه 59</a:t>
            </a:r>
          </a:p>
          <a:p>
            <a:pPr marL="457200" indent="-457200" algn="just" rtl="1" fontAlgn="base">
              <a:spcBef>
                <a:spcPct val="0"/>
              </a:spcBef>
              <a:spcAft>
                <a:spcPct val="0"/>
              </a:spcAft>
              <a:buFont typeface="Wingdings" pitchFamily="2" charset="2"/>
              <a:buChar char="v"/>
              <a:defRPr/>
            </a:pPr>
            <a:endParaRPr lang="en-US" sz="2000" dirty="0">
              <a:solidFill>
                <a:srgbClr val="C00000"/>
              </a:solidFill>
              <a:cs typeface="B Nazanin" pitchFamily="2" charset="-78"/>
            </a:endParaRPr>
          </a:p>
          <a:p>
            <a:pPr marL="457200" indent="-457200" algn="just" rtl="1" fontAlgn="base">
              <a:spcBef>
                <a:spcPct val="0"/>
              </a:spcBef>
              <a:spcAft>
                <a:spcPct val="0"/>
              </a:spcAft>
              <a:buFont typeface="Wingdings" pitchFamily="2" charset="2"/>
              <a:buChar char="v"/>
              <a:defRPr/>
            </a:pPr>
            <a:r>
              <a:rPr lang="fa-IR" sz="2800" b="1" dirty="0">
                <a:solidFill>
                  <a:prstClr val="black"/>
                </a:solidFill>
                <a:cs typeface="B Nazanin" pitchFamily="2" charset="-78"/>
              </a:rPr>
              <a:t>و در آيه‌اي ديگر فرموده است:  زنان بايد سرپوش‌هاي خود را بر گريبان‌ها (سينه‌ها)يشان فرو افكنند</a:t>
            </a:r>
            <a:r>
              <a:rPr lang="fa-IR" sz="2800" b="1" dirty="0">
                <a:solidFill>
                  <a:srgbClr val="005400"/>
                </a:solidFill>
                <a:cs typeface="B Nazanin" pitchFamily="2" charset="-78"/>
              </a:rPr>
              <a:t>.  </a:t>
            </a: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وَلْيَضْرِبْنَ بِخُمُرِهِنَّ عَلَي جُيوبِهِنَّ</a:t>
            </a:r>
            <a:r>
              <a:rPr lang="en-US" sz="2800" b="1" dirty="0">
                <a:solidFill>
                  <a:srgbClr val="005400"/>
                </a:solidFill>
                <a:cs typeface="B Nazanin" pitchFamily="2" charset="-78"/>
              </a:rPr>
              <a:t>…</a:t>
            </a:r>
            <a:r>
              <a:rPr lang="fa-IR" sz="2800" b="1" dirty="0">
                <a:solidFill>
                  <a:srgbClr val="005400"/>
                </a:solidFill>
                <a:cs typeface="B Nazanin" pitchFamily="2" charset="-78"/>
              </a:rPr>
              <a:t> </a:t>
            </a:r>
            <a:r>
              <a:rPr lang="en-US" sz="2800" b="1" dirty="0">
                <a:solidFill>
                  <a:srgbClr val="005400"/>
                </a:solidFill>
                <a:cs typeface="B Nazanin" pitchFamily="2" charset="-78"/>
                <a:sym typeface="AGA Arabesque"/>
              </a:rPr>
              <a:t></a:t>
            </a:r>
            <a:r>
              <a:rPr lang="fa-IR" sz="2800" dirty="0">
                <a:solidFill>
                  <a:srgbClr val="005400"/>
                </a:solidFill>
                <a:cs typeface="B Nazanin" pitchFamily="2" charset="-78"/>
              </a:rPr>
              <a:t> </a:t>
            </a:r>
            <a:r>
              <a:rPr lang="fa-IR" sz="2000" dirty="0">
                <a:solidFill>
                  <a:srgbClr val="C00000"/>
                </a:solidFill>
                <a:cs typeface="B Nazanin" pitchFamily="2" charset="-78"/>
              </a:rPr>
              <a:t>نور،آیه 31 </a:t>
            </a:r>
          </a:p>
          <a:p>
            <a:pPr marL="457200" indent="-457200" algn="just" rtl="1" fontAlgn="base">
              <a:spcBef>
                <a:spcPct val="0"/>
              </a:spcBef>
              <a:spcAft>
                <a:spcPct val="0"/>
              </a:spcAft>
              <a:buFont typeface="Wingdings" pitchFamily="2" charset="2"/>
              <a:buChar char="v"/>
              <a:defRPr/>
            </a:pPr>
            <a:endParaRPr lang="en-US" sz="2000" dirty="0">
              <a:solidFill>
                <a:srgbClr val="00118E"/>
              </a:solidFill>
              <a:cs typeface="B Nazanin" pitchFamily="2" charset="-78"/>
            </a:endParaRPr>
          </a:p>
          <a:p>
            <a:pPr algn="just" rtl="1" fontAlgn="base">
              <a:spcBef>
                <a:spcPct val="0"/>
              </a:spcBef>
              <a:spcAft>
                <a:spcPct val="0"/>
              </a:spcAft>
              <a:defRPr/>
            </a:pPr>
            <a:r>
              <a:rPr lang="fa-IR" sz="2800" b="1" dirty="0">
                <a:solidFill>
                  <a:srgbClr val="0000D0"/>
                </a:solidFill>
                <a:cs typeface="B Nazanin" pitchFamily="2" charset="-78"/>
              </a:rPr>
              <a:t>حفظ چادر بهر زنها جوشن است </a:t>
            </a:r>
          </a:p>
          <a:p>
            <a:pPr algn="just" rtl="1" fontAlgn="base">
              <a:spcBef>
                <a:spcPct val="0"/>
              </a:spcBef>
              <a:spcAft>
                <a:spcPct val="0"/>
              </a:spcAft>
              <a:defRPr/>
            </a:pPr>
            <a:r>
              <a:rPr lang="fa-IR" sz="2800" b="1" dirty="0">
                <a:solidFill>
                  <a:srgbClr val="0000D0"/>
                </a:solidFill>
                <a:cs typeface="B Nazanin" pitchFamily="2" charset="-78"/>
              </a:rPr>
              <a:t>                                                 تير جانسوزي به چشم دشمن است</a:t>
            </a:r>
            <a:endParaRPr lang="en-US" sz="2800" b="1" dirty="0">
              <a:solidFill>
                <a:srgbClr val="0000D0"/>
              </a:solidFill>
              <a:cs typeface="B Nazanin" pitchFamily="2" charset="-78"/>
            </a:endParaRPr>
          </a:p>
        </p:txBody>
      </p:sp>
    </p:spTree>
    <p:extLst>
      <p:ext uri="{BB962C8B-B14F-4D97-AF65-F5344CB8AC3E}">
        <p14:creationId xmlns:p14="http://schemas.microsoft.com/office/powerpoint/2010/main" xmlns="" val="35681806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wipe(down)">
                                      <p:cBhvr>
                                        <p:cTn id="7" dur="500"/>
                                        <p:tgtEl>
                                          <p:spTgt spid="5">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8" end="8"/>
                                            </p:txEl>
                                          </p:spTgt>
                                        </p:tgtEl>
                                        <p:attrNameLst>
                                          <p:attrName>style.visibility</p:attrName>
                                        </p:attrNameLst>
                                      </p:cBhvr>
                                      <p:to>
                                        <p:strVal val="visible"/>
                                      </p:to>
                                    </p:set>
                                    <p:animEffect transition="in" filter="fade">
                                      <p:cBhvr>
                                        <p:cTn id="12" dur="500"/>
                                        <p:tgtEl>
                                          <p:spTgt spid="5">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animEffect transition="in" filter="fade">
                                      <p:cBhvr>
                                        <p:cTn id="1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850" y="188913"/>
            <a:ext cx="8208963" cy="6770687"/>
          </a:xfrm>
          <a:prstGeom prst="rect">
            <a:avLst/>
          </a:prstGeom>
        </p:spPr>
        <p:txBody>
          <a:bodyPr>
            <a:spAutoFit/>
          </a:bodyPr>
          <a:lstStyle/>
          <a:p>
            <a:pPr algn="r" rtl="1" fontAlgn="base">
              <a:spcBef>
                <a:spcPct val="0"/>
              </a:spcBef>
              <a:spcAft>
                <a:spcPct val="0"/>
              </a:spcAft>
              <a:defRPr/>
            </a:pPr>
            <a:r>
              <a:rPr lang="fa-IR" sz="2800" b="1" dirty="0">
                <a:solidFill>
                  <a:srgbClr val="F79646">
                    <a:lumMod val="50000"/>
                  </a:srgbClr>
                </a:solidFill>
                <a:cs typeface="B Titr" pitchFamily="2" charset="-78"/>
              </a:rPr>
              <a:t>4.حجاب و شخصيت </a:t>
            </a:r>
            <a:endParaRPr lang="en-US" sz="2800" b="1" dirty="0">
              <a:solidFill>
                <a:srgbClr val="F79646">
                  <a:lumMod val="50000"/>
                </a:srgbClr>
              </a:solidFill>
              <a:cs typeface="B Titr" pitchFamily="2" charset="-78"/>
            </a:endParaRPr>
          </a:p>
          <a:p>
            <a:pPr marL="457200" indent="-457200" algn="just" rtl="1" fontAlgn="base">
              <a:spcBef>
                <a:spcPct val="0"/>
              </a:spcBef>
              <a:spcAft>
                <a:spcPct val="0"/>
              </a:spcAft>
              <a:buFont typeface="Wingdings" pitchFamily="2" charset="2"/>
              <a:buChar char="Ø"/>
              <a:defRPr/>
            </a:pPr>
            <a:r>
              <a:rPr lang="fa-IR" sz="2600" b="1" dirty="0">
                <a:solidFill>
                  <a:prstClr val="black"/>
                </a:solidFill>
                <a:cs typeface="B Nazanin" pitchFamily="2" charset="-78"/>
              </a:rPr>
              <a:t>اگر بانوان مي‌خواهند شخصيت و آبرويشان حفظ شود، حجابشان را كامل كنند؛ زيرا حجاب كامل، همانند </a:t>
            </a:r>
            <a:r>
              <a:rPr lang="fa-IR" sz="2600" b="1" dirty="0">
                <a:solidFill>
                  <a:srgbClr val="0000D0"/>
                </a:solidFill>
                <a:cs typeface="B Nazanin" pitchFamily="2" charset="-78"/>
              </a:rPr>
              <a:t>كاسبرگ گل است براي گل</a:t>
            </a:r>
            <a:r>
              <a:rPr lang="fa-IR" sz="2600" b="1" dirty="0">
                <a:solidFill>
                  <a:prstClr val="black"/>
                </a:solidFill>
                <a:cs typeface="B Nazanin" pitchFamily="2" charset="-78"/>
              </a:rPr>
              <a:t>؛ گل تا زماني كه در كاسبرگ خود نهفته است شاداب و باطراوت و عزيز است؛ اما آنگاه كه از پوشش كاسبرگ خود، بيرون آيد و دامن بِگُستَرد، پس از سپري‌شدن ساعتي، پايان گل را، براي خود اعلام كرده است! </a:t>
            </a:r>
            <a:endParaRPr lang="en-US" sz="2600" b="1" dirty="0">
              <a:solidFill>
                <a:prstClr val="black"/>
              </a:solidFill>
              <a:cs typeface="B Nazanin" pitchFamily="2" charset="-78"/>
            </a:endParaRPr>
          </a:p>
          <a:p>
            <a:pPr marL="457200" indent="-457200" algn="just" rtl="1" fontAlgn="base">
              <a:spcBef>
                <a:spcPct val="0"/>
              </a:spcBef>
              <a:spcAft>
                <a:spcPct val="0"/>
              </a:spcAft>
              <a:buFont typeface="Wingdings" pitchFamily="2" charset="2"/>
              <a:buChar char="Ø"/>
              <a:defRPr/>
            </a:pPr>
            <a:r>
              <a:rPr lang="fa-IR" sz="2600" b="1" dirty="0">
                <a:solidFill>
                  <a:prstClr val="black"/>
                </a:solidFill>
                <a:cs typeface="B Nazanin" pitchFamily="2" charset="-78"/>
              </a:rPr>
              <a:t>زن نيز اگر از حجاب و پوشش، بيرون آيد و دامن بگسترد، خزان وجود خود را اعلام كرده و ارزش و شخصيت خود را از دست داده است. اما اگر در ستر و پوشش خود باقي بماند، همواره شكوه و عزت دارد و به دست هوسبازان شهوتران، پژمرده و تباه نمي‌شود و شخصيتش آسيب نمي­بيند. </a:t>
            </a:r>
            <a:endParaRPr lang="en-US" sz="2600" b="1" dirty="0">
              <a:solidFill>
                <a:prstClr val="black"/>
              </a:solidFill>
              <a:cs typeface="B Nazanin" pitchFamily="2" charset="-78"/>
            </a:endParaRPr>
          </a:p>
          <a:p>
            <a:pPr marL="457200" indent="-457200" algn="just" rtl="1" fontAlgn="base">
              <a:spcBef>
                <a:spcPct val="0"/>
              </a:spcBef>
              <a:spcAft>
                <a:spcPct val="0"/>
              </a:spcAft>
              <a:buFont typeface="Wingdings" pitchFamily="2" charset="2"/>
              <a:buChar char="Ø"/>
              <a:defRPr/>
            </a:pPr>
            <a:endParaRPr lang="fa-IR" sz="2600" b="1" dirty="0">
              <a:solidFill>
                <a:prstClr val="black"/>
              </a:solidFill>
              <a:cs typeface="B Nazanin" pitchFamily="2" charset="-78"/>
            </a:endParaRPr>
          </a:p>
          <a:p>
            <a:pPr marL="457200" indent="-457200" algn="just" rtl="1" fontAlgn="base">
              <a:spcBef>
                <a:spcPct val="0"/>
              </a:spcBef>
              <a:spcAft>
                <a:spcPct val="0"/>
              </a:spcAft>
              <a:buFont typeface="Wingdings" pitchFamily="2" charset="2"/>
              <a:buChar char="Ø"/>
              <a:defRPr/>
            </a:pPr>
            <a:r>
              <a:rPr lang="fa-IR" sz="2600" b="1" dirty="0">
                <a:solidFill>
                  <a:prstClr val="black"/>
                </a:solidFill>
                <a:cs typeface="B Nazanin" pitchFamily="2" charset="-78"/>
              </a:rPr>
              <a:t>خانم هايلي ولدت محقق مسيحي آمريكايي زنان محجبة مسلمان را «انسان­هاي با شخصيتِ قوي‌ای می‌داند که به پوشش اسلامي خويش افتخار مي­كنند.</a:t>
            </a:r>
            <a:r>
              <a:rPr lang="fa-IR" sz="2000" dirty="0">
                <a:solidFill>
                  <a:srgbClr val="C00000"/>
                </a:solidFill>
                <a:cs typeface="B Nazanin" pitchFamily="2" charset="-78"/>
              </a:rPr>
              <a:t>نگرشي ديگر به حجاب، ص35،  به نقل از خبرگزاري فارس 14/2/88</a:t>
            </a:r>
            <a:endParaRPr lang="en-US" sz="2000" dirty="0">
              <a:solidFill>
                <a:srgbClr val="C00000"/>
              </a:solidFill>
              <a:cs typeface="B Nazanin" pitchFamily="2" charset="-78"/>
            </a:endParaRPr>
          </a:p>
          <a:p>
            <a:pPr algn="r" rtl="1" fontAlgn="base">
              <a:spcBef>
                <a:spcPct val="0"/>
              </a:spcBef>
              <a:spcAft>
                <a:spcPct val="0"/>
              </a:spcAft>
              <a:defRPr/>
            </a:pPr>
            <a:r>
              <a:rPr lang="fa-IR" sz="1600" dirty="0">
                <a:solidFill>
                  <a:prstClr val="black"/>
                </a:solidFill>
              </a:rPr>
              <a:t> </a:t>
            </a:r>
            <a:endParaRPr lang="en-US" sz="1600" dirty="0">
              <a:solidFill>
                <a:prstClr val="black"/>
              </a:solidFill>
              <a:cs typeface="Arial" pitchFamily="34" charset="0"/>
            </a:endParaRPr>
          </a:p>
        </p:txBody>
      </p:sp>
    </p:spTree>
    <p:extLst>
      <p:ext uri="{BB962C8B-B14F-4D97-AF65-F5344CB8AC3E}">
        <p14:creationId xmlns:p14="http://schemas.microsoft.com/office/powerpoint/2010/main" xmlns="" val="263740215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115888"/>
            <a:ext cx="8142287" cy="7786687"/>
          </a:xfrm>
          <a:prstGeom prst="rect">
            <a:avLst/>
          </a:prstGeom>
        </p:spPr>
        <p:txBody>
          <a:bodyPr>
            <a:spAutoFit/>
          </a:bodyPr>
          <a:lstStyle/>
          <a:p>
            <a:pPr algn="r" rtl="1" fontAlgn="base">
              <a:spcBef>
                <a:spcPct val="0"/>
              </a:spcBef>
              <a:spcAft>
                <a:spcPct val="0"/>
              </a:spcAft>
              <a:defRPr/>
            </a:pPr>
            <a:r>
              <a:rPr lang="fa-IR" sz="2800" b="1" dirty="0">
                <a:solidFill>
                  <a:srgbClr val="F79646">
                    <a:lumMod val="50000"/>
                  </a:srgbClr>
                </a:solidFill>
                <a:cs typeface="B Titr" pitchFamily="2" charset="-78"/>
              </a:rPr>
              <a:t>5. حجاب و آزادي </a:t>
            </a:r>
            <a:endParaRPr lang="en-US" sz="2800" b="1" dirty="0">
              <a:solidFill>
                <a:srgbClr val="F79646">
                  <a:lumMod val="50000"/>
                </a:srgbClr>
              </a:solidFill>
              <a:cs typeface="B Titr" pitchFamily="2" charset="-78"/>
            </a:endParaRPr>
          </a:p>
          <a:p>
            <a:pPr marL="457200" indent="-457200" algn="justLow" rtl="1" fontAlgn="base">
              <a:spcBef>
                <a:spcPct val="0"/>
              </a:spcBef>
              <a:spcAft>
                <a:spcPct val="0"/>
              </a:spcAft>
              <a:buFont typeface="Wingdings" pitchFamily="2" charset="2"/>
              <a:buChar char="Ø"/>
              <a:defRPr/>
            </a:pPr>
            <a:r>
              <a:rPr lang="fa-IR" sz="3000" b="1" dirty="0">
                <a:solidFill>
                  <a:prstClr val="black"/>
                </a:solidFill>
                <a:cs typeface="B Nazanin" pitchFamily="2" charset="-78"/>
              </a:rPr>
              <a:t>مقصود ما از آزادي، آزادي در راه كار و تلاش و تحصيل و رشد و پيشرفت است. و آزادي از اسارت نفس و شيطان مي‌باشد. فلسفه بعثت پيامبران و بيان احكام و دستورات ديني نيز براي همين آزادي بوده است. </a:t>
            </a:r>
          </a:p>
          <a:p>
            <a:pPr marL="457200" indent="-457200" algn="justLow" rtl="1" fontAlgn="base">
              <a:spcBef>
                <a:spcPct val="0"/>
              </a:spcBef>
              <a:spcAft>
                <a:spcPct val="0"/>
              </a:spcAft>
              <a:buFont typeface="Wingdings" pitchFamily="2" charset="2"/>
              <a:buChar char="Ø"/>
              <a:defRPr/>
            </a:pPr>
            <a:r>
              <a:rPr lang="fa-IR" sz="3000" b="1" dirty="0">
                <a:solidFill>
                  <a:prstClr val="black"/>
                </a:solidFill>
                <a:cs typeface="B Nazanin" pitchFamily="2" charset="-78"/>
              </a:rPr>
              <a:t>قرآن كريم در وصف پيامبر اسلام</a:t>
            </a:r>
            <a:r>
              <a:rPr lang="fa-IR" sz="3000" b="1" baseline="30000" dirty="0">
                <a:solidFill>
                  <a:prstClr val="black"/>
                </a:solidFill>
                <a:cs typeface="B Nazanin" pitchFamily="2" charset="-78"/>
              </a:rPr>
              <a:t>(ص)</a:t>
            </a:r>
            <a:r>
              <a:rPr lang="fa-IR" sz="3000" b="1" dirty="0">
                <a:solidFill>
                  <a:prstClr val="black"/>
                </a:solidFill>
                <a:cs typeface="B Nazanin" pitchFamily="2" charset="-78"/>
              </a:rPr>
              <a:t> مي‌فرمايد: </a:t>
            </a:r>
            <a:r>
              <a:rPr lang="en-US" sz="3000" b="1" dirty="0">
                <a:solidFill>
                  <a:srgbClr val="005400"/>
                </a:solidFill>
                <a:cs typeface="B Nazanin" pitchFamily="2" charset="-78"/>
                <a:sym typeface="AGA Arabesque"/>
              </a:rPr>
              <a:t></a:t>
            </a:r>
            <a:r>
              <a:rPr lang="en-US" sz="3000" b="1" dirty="0">
                <a:solidFill>
                  <a:srgbClr val="005400"/>
                </a:solidFill>
                <a:cs typeface="B Nazanin" pitchFamily="2" charset="-78"/>
              </a:rPr>
              <a:t> </a:t>
            </a:r>
            <a:r>
              <a:rPr lang="fa-IR" sz="3000" b="1" dirty="0">
                <a:solidFill>
                  <a:srgbClr val="005400"/>
                </a:solidFill>
                <a:cs typeface="B Nazanin" pitchFamily="2" charset="-78"/>
              </a:rPr>
              <a:t>وَ يَضَعُ عَنْهُم إِصْرَهُمْ وَ الْاَغلالَ الَّتي كَانَتْ عَلَيْهِم...</a:t>
            </a:r>
            <a:r>
              <a:rPr lang="en-US" sz="3000" b="1" dirty="0">
                <a:solidFill>
                  <a:srgbClr val="005400"/>
                </a:solidFill>
                <a:cs typeface="B Nazanin" pitchFamily="2" charset="-78"/>
                <a:sym typeface="AGA Arabesque"/>
              </a:rPr>
              <a:t></a:t>
            </a:r>
            <a:r>
              <a:rPr lang="fa-IR" sz="3000" b="1" dirty="0">
                <a:solidFill>
                  <a:srgbClr val="005400"/>
                </a:solidFill>
                <a:cs typeface="B Nazanin" pitchFamily="2" charset="-78"/>
              </a:rPr>
              <a:t> </a:t>
            </a:r>
            <a:r>
              <a:rPr lang="fa-IR" sz="3000" b="1" dirty="0">
                <a:solidFill>
                  <a:prstClr val="black"/>
                </a:solidFill>
                <a:cs typeface="B Nazanin" pitchFamily="2" charset="-78"/>
              </a:rPr>
              <a:t>او بارهاي سنگين گناه را از دوش آنان بر مي‌دارد و غُل و زنجيرهاي گناه را كه چونان اسيران بر دست و پا و گردنشان آويخته شده، مي‌شكند. </a:t>
            </a:r>
            <a:r>
              <a:rPr lang="ar-SA" sz="2000" dirty="0">
                <a:solidFill>
                  <a:srgbClr val="C00000"/>
                </a:solidFill>
                <a:cs typeface="B Nazanin" pitchFamily="2" charset="-78"/>
              </a:rPr>
              <a:t>اعراف</a:t>
            </a:r>
            <a:r>
              <a:rPr lang="fa-IR" sz="2000" dirty="0">
                <a:solidFill>
                  <a:srgbClr val="C00000"/>
                </a:solidFill>
                <a:cs typeface="B Nazanin" pitchFamily="2" charset="-78"/>
              </a:rPr>
              <a:t>،</a:t>
            </a:r>
            <a:r>
              <a:rPr lang="ar-SA" sz="2000" dirty="0">
                <a:solidFill>
                  <a:srgbClr val="C00000"/>
                </a:solidFill>
                <a:cs typeface="B Nazanin" pitchFamily="2" charset="-78"/>
              </a:rPr>
              <a:t>آيه157. </a:t>
            </a:r>
            <a:endParaRPr lang="fa-IR" sz="2000" dirty="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3000" b="1" dirty="0">
                <a:solidFill>
                  <a:prstClr val="black"/>
                </a:solidFill>
                <a:cs typeface="B Nazanin" pitchFamily="2" charset="-78"/>
              </a:rPr>
              <a:t>زني كه اسير هوي ‌و ‌هوس گشته، و تخيلات شهواني‌اش، او را بي اختيار به هر سو مي‌كشد، آيا براي او، هوش و هواسي مي‌ماند تا به علم‌آموزي بپردازد و به فكر رشد و پيشرفت خود و جامعه باشد؟! </a:t>
            </a:r>
            <a:endParaRPr lang="en-US" sz="3000" b="1" dirty="0">
              <a:solidFill>
                <a:prstClr val="black"/>
              </a:solidFill>
              <a:cs typeface="B Nazanin" pitchFamily="2" charset="-78"/>
            </a:endParaRPr>
          </a:p>
          <a:p>
            <a:pPr algn="just" rtl="1" fontAlgn="base">
              <a:spcBef>
                <a:spcPct val="0"/>
              </a:spcBef>
              <a:spcAft>
                <a:spcPct val="0"/>
              </a:spcAft>
              <a:defRPr/>
            </a:pPr>
            <a:r>
              <a:rPr lang="ar-SA" sz="3200" dirty="0">
                <a:solidFill>
                  <a:prstClr val="black"/>
                </a:solidFill>
                <a:effectLst>
                  <a:outerShdw blurRad="50800" dist="38100" algn="tr" rotWithShape="0">
                    <a:prstClr val="black">
                      <a:alpha val="40000"/>
                    </a:prstClr>
                  </a:outerShdw>
                </a:effectLst>
                <a:cs typeface="B Nazanin" pitchFamily="2" charset="-78"/>
              </a:rPr>
              <a:t>                                 </a:t>
            </a:r>
            <a:endParaRPr lang="en-US" sz="3200" dirty="0">
              <a:solidFill>
                <a:prstClr val="black"/>
              </a:solidFill>
              <a:effectLst>
                <a:outerShdw blurRad="50800" dist="38100" algn="tr" rotWithShape="0">
                  <a:prstClr val="black">
                    <a:alpha val="40000"/>
                  </a:prstClr>
                </a:outerShdw>
              </a:effectLst>
              <a:cs typeface="B Nazanin" pitchFamily="2" charset="-78"/>
            </a:endParaRPr>
          </a:p>
          <a:p>
            <a:pPr algn="just" rtl="1" fontAlgn="base">
              <a:spcBef>
                <a:spcPct val="0"/>
              </a:spcBef>
              <a:spcAft>
                <a:spcPct val="0"/>
              </a:spcAft>
              <a:defRPr/>
            </a:pPr>
            <a:r>
              <a:rPr lang="fa-IR" sz="3200" dirty="0">
                <a:solidFill>
                  <a:prstClr val="black"/>
                </a:solidFill>
                <a:cs typeface="B Nazanin" pitchFamily="2" charset="-78"/>
              </a:rPr>
              <a:t> </a:t>
            </a:r>
            <a:endParaRPr lang="en-US" sz="3200" dirty="0">
              <a:solidFill>
                <a:prstClr val="black"/>
              </a:solidFill>
              <a:cs typeface="B Nazanin" pitchFamily="2" charset="-78"/>
            </a:endParaRPr>
          </a:p>
          <a:p>
            <a:pPr algn="r" rtl="1" fontAlgn="base">
              <a:spcBef>
                <a:spcPct val="0"/>
              </a:spcBef>
              <a:spcAft>
                <a:spcPct val="0"/>
              </a:spcAft>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34949348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34000">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250825" y="115888"/>
            <a:ext cx="8286750" cy="7478712"/>
          </a:xfrm>
          <a:prstGeom prst="rect">
            <a:avLst/>
          </a:prstGeom>
        </p:spPr>
        <p:txBody>
          <a:bodyPr>
            <a:spAutoFit/>
          </a:bodyPr>
          <a:lstStyle/>
          <a:p>
            <a:pPr algn="r" rtl="1" fontAlgn="base">
              <a:spcBef>
                <a:spcPct val="0"/>
              </a:spcBef>
              <a:spcAft>
                <a:spcPct val="0"/>
              </a:spcAft>
              <a:defRPr/>
            </a:pPr>
            <a:r>
              <a:rPr lang="fa-IR" sz="2400" b="1" dirty="0">
                <a:solidFill>
                  <a:srgbClr val="F79646">
                    <a:lumMod val="50000"/>
                  </a:srgbClr>
                </a:solidFill>
                <a:cs typeface="B Titr" pitchFamily="2" charset="-78"/>
              </a:rPr>
              <a:t>6.حجاب و پايداري جمال</a:t>
            </a:r>
            <a:endParaRPr lang="en-US" sz="2400" b="1" dirty="0">
              <a:solidFill>
                <a:srgbClr val="F79646">
                  <a:lumMod val="50000"/>
                </a:srgbClr>
              </a:solidFill>
              <a:cs typeface="B Titr" pitchFamily="2" charset="-78"/>
            </a:endParaRPr>
          </a:p>
          <a:p>
            <a:pPr marL="342900" indent="-342900" algn="justLow" rtl="1" fontAlgn="base">
              <a:spcBef>
                <a:spcPct val="0"/>
              </a:spcBef>
              <a:spcAft>
                <a:spcPct val="0"/>
              </a:spcAft>
              <a:buFont typeface="Wingdings" pitchFamily="2" charset="2"/>
              <a:buChar char="v"/>
              <a:defRPr/>
            </a:pPr>
            <a:r>
              <a:rPr lang="fa-IR" sz="2400" b="1" dirty="0">
                <a:solidFill>
                  <a:prstClr val="black"/>
                </a:solidFill>
                <a:cs typeface="B Nazanin" pitchFamily="2" charset="-78"/>
              </a:rPr>
              <a:t>اميرمؤمنان‌علي‌عليه‌السلام: </a:t>
            </a:r>
            <a:r>
              <a:rPr lang="fa-IR" sz="2400" b="1" dirty="0">
                <a:solidFill>
                  <a:srgbClr val="0000D0"/>
                </a:solidFill>
                <a:cs typeface="B Nazanin" pitchFamily="2" charset="-78"/>
              </a:rPr>
              <a:t>«</a:t>
            </a:r>
            <a:r>
              <a:rPr lang="fa-IR" sz="2400" b="1" dirty="0">
                <a:solidFill>
                  <a:srgbClr val="0000D0"/>
                </a:solidFill>
                <a:cs typeface="2  Badr" pitchFamily="2" charset="-78"/>
              </a:rPr>
              <a:t>صِيانةُ المَرأةِ اَنْعَمُ لِحالِها وَ أدْوَمُ لِجَمالِها</a:t>
            </a:r>
            <a:r>
              <a:rPr lang="fa-IR" sz="2400" b="1" dirty="0">
                <a:solidFill>
                  <a:srgbClr val="0000D0"/>
                </a:solidFill>
                <a:cs typeface="B Nazanin" pitchFamily="2" charset="-78"/>
              </a:rPr>
              <a:t>». </a:t>
            </a:r>
            <a:r>
              <a:rPr lang="fa-IR" sz="2400" b="1" dirty="0">
                <a:solidFill>
                  <a:srgbClr val="00118E"/>
                </a:solidFill>
                <a:cs typeface="B Nazanin" pitchFamily="2" charset="-78"/>
              </a:rPr>
              <a:t>ن</a:t>
            </a:r>
            <a:r>
              <a:rPr lang="fa-IR" sz="2400" b="1" dirty="0">
                <a:solidFill>
                  <a:prstClr val="black">
                    <a:lumMod val="95000"/>
                    <a:lumOff val="5000"/>
                  </a:prstClr>
                </a:solidFill>
                <a:cs typeface="B Nazanin" pitchFamily="2" charset="-78"/>
              </a:rPr>
              <a:t>گه‌داري زن، حالِ روزِ او را خوشتر، و زيبايي‌اش­را پايدارتر مي‌كند.</a:t>
            </a:r>
          </a:p>
          <a:p>
            <a:pPr algn="justLow" rtl="1" fontAlgn="base">
              <a:spcBef>
                <a:spcPct val="0"/>
              </a:spcBef>
              <a:spcAft>
                <a:spcPct val="0"/>
              </a:spcAft>
              <a:defRPr/>
            </a:pPr>
            <a:r>
              <a:rPr lang="fa-IR" sz="2400" b="1" dirty="0">
                <a:solidFill>
                  <a:prstClr val="black">
                    <a:lumMod val="95000"/>
                    <a:lumOff val="5000"/>
                  </a:prstClr>
                </a:solidFill>
                <a:cs typeface="B Nazanin" pitchFamily="2" charset="-78"/>
              </a:rPr>
              <a:t>     </a:t>
            </a:r>
            <a:r>
              <a:rPr lang="fa-IR" sz="2000" dirty="0">
                <a:solidFill>
                  <a:srgbClr val="C00000"/>
                </a:solidFill>
                <a:cs typeface="B Nazanin" pitchFamily="2" charset="-78"/>
              </a:rPr>
              <a:t>غررالحكم، ح5820</a:t>
            </a:r>
            <a:endParaRPr lang="fa-IR" sz="2000" dirty="0">
              <a:solidFill>
                <a:prstClr val="black">
                  <a:lumMod val="95000"/>
                  <a:lumOff val="5000"/>
                </a:prstClr>
              </a:solidFill>
              <a:cs typeface="B Nazanin" pitchFamily="2" charset="-78"/>
            </a:endParaRPr>
          </a:p>
          <a:p>
            <a:pPr marL="342900" indent="-342900" algn="just" rtl="1" fontAlgn="base">
              <a:spcBef>
                <a:spcPct val="0"/>
              </a:spcBef>
              <a:spcAft>
                <a:spcPct val="0"/>
              </a:spcAft>
              <a:buFont typeface="Wingdings" pitchFamily="2" charset="2"/>
              <a:buChar char="v"/>
              <a:defRPr/>
            </a:pPr>
            <a:r>
              <a:rPr lang="fa-IR" sz="2400" b="1" dirty="0">
                <a:solidFill>
                  <a:prstClr val="black"/>
                </a:solidFill>
                <a:cs typeface="B Nazanin" pitchFamily="2" charset="-78"/>
              </a:rPr>
              <a:t>زنان بدحجاب، مبتلا به خودنمايي هستند، براي جلوه‌كردن و نماياندن خود، چاره‌اي جزء آرايش بيش از اندازه و بي‌رويّه ندارند و همین سبب فرسودگي چهرة آنان مي‌شود. وعلاوه براين، بسياري از ناراحتي‌هاي جسمي و رواني (افسردگي‌ )كه پس از هر گناه به سراغشان</a:t>
            </a:r>
            <a:r>
              <a:rPr lang="en-US" sz="2400" b="1" dirty="0">
                <a:solidFill>
                  <a:prstClr val="black"/>
                </a:solidFill>
                <a:cs typeface="B Nazanin" pitchFamily="2" charset="-78"/>
              </a:rPr>
              <a:t>‌‌‌‌‌‌‌‌‌‌‌‌‌‌‌‌‌‌‌‌‌‌‌‌‌‌‌‌‌‌‌‌‌‌‌‌‌‌‌‌‌‌‌‌‌‌‌‌‌‌‌‌‌‌‌‌‌‌‌‌‌‌‌‌‌‌‌‌‌‌‌‌‌‌‌‌‌‌‌‌‌‌‌‌‌‌</a:t>
            </a:r>
            <a:r>
              <a:rPr lang="fa-IR" sz="2400" b="1" dirty="0">
                <a:solidFill>
                  <a:prstClr val="black"/>
                </a:solidFill>
                <a:cs typeface="B Nazanin" pitchFamily="2" charset="-78"/>
              </a:rPr>
              <a:t> مي‌‌‌‌‌‌‌‌‌‌‌‌‌‌‌‌‌‌‌‌‌‌‌‌‌‌‌‌‌‌‌‌‌‌‌‌آيد، آنان را خيلي زود پژمرده مي‌سازد و جواني و طراوت آنان را زودتر سپري مي‌كند و پيري زودرس را نصيبشان مي‌گرداند.</a:t>
            </a:r>
            <a:endParaRPr lang="en-US" sz="2400" b="1" dirty="0">
              <a:solidFill>
                <a:prstClr val="black">
                  <a:lumMod val="95000"/>
                  <a:lumOff val="5000"/>
                </a:prstClr>
              </a:solidFill>
              <a:cs typeface="B Nazanin" pitchFamily="2" charset="-78"/>
            </a:endParaRPr>
          </a:p>
          <a:p>
            <a:pPr marL="342900" indent="-342900" algn="just" rtl="1" fontAlgn="base">
              <a:spcBef>
                <a:spcPct val="0"/>
              </a:spcBef>
              <a:spcAft>
                <a:spcPct val="0"/>
              </a:spcAft>
              <a:buFont typeface="Wingdings" pitchFamily="2" charset="2"/>
              <a:buChar char="v"/>
              <a:defRPr/>
            </a:pPr>
            <a:r>
              <a:rPr lang="fa-IR" sz="2400" b="1" dirty="0">
                <a:solidFill>
                  <a:prstClr val="black"/>
                </a:solidFill>
                <a:cs typeface="B Nazanin" pitchFamily="2" charset="-78"/>
              </a:rPr>
              <a:t>قرآن‌كريم، حوريان و زنان ايده‌آل بهشتي را به ياقوت و مرجان و مرواريد پوشيدة در صدف تشبيه نموده است:</a:t>
            </a:r>
            <a:endParaRPr lang="en-US" sz="2400" b="1" dirty="0">
              <a:solidFill>
                <a:prstClr val="black"/>
              </a:solidFill>
              <a:cs typeface="B Nazanin" pitchFamily="2" charset="-78"/>
            </a:endParaRPr>
          </a:p>
          <a:p>
            <a:pPr marL="342900" indent="-342900" algn="justLow" rtl="1" fontAlgn="base">
              <a:spcBef>
                <a:spcPct val="0"/>
              </a:spcBef>
              <a:spcAft>
                <a:spcPct val="0"/>
              </a:spcAft>
              <a:buFont typeface="Wingdings" pitchFamily="2" charset="2"/>
              <a:buChar char="v"/>
              <a:defRPr/>
            </a:pPr>
            <a:r>
              <a:rPr lang="en-US" sz="2400" b="1" dirty="0">
                <a:solidFill>
                  <a:srgbClr val="005400"/>
                </a:solidFill>
                <a:cs typeface="B Nazanin" pitchFamily="2" charset="-78"/>
                <a:sym typeface="AGA Arabesque"/>
              </a:rPr>
              <a:t></a:t>
            </a:r>
            <a:r>
              <a:rPr lang="en-US" sz="2400" b="1" dirty="0">
                <a:solidFill>
                  <a:srgbClr val="005400"/>
                </a:solidFill>
                <a:cs typeface="B Nazanin" pitchFamily="2" charset="-78"/>
              </a:rPr>
              <a:t> </a:t>
            </a:r>
            <a:r>
              <a:rPr lang="fa-IR" sz="2400" b="1" dirty="0">
                <a:solidFill>
                  <a:srgbClr val="005400"/>
                </a:solidFill>
                <a:cs typeface="B Nazanin" pitchFamily="2" charset="-78"/>
              </a:rPr>
              <a:t>وَ حُورٌ عينٌ كَأمثْالِ اللُّؤلُؤِ الْمَكْنُونِ</a:t>
            </a:r>
            <a:r>
              <a:rPr lang="en-US" sz="2400" b="1" dirty="0">
                <a:solidFill>
                  <a:srgbClr val="005400"/>
                </a:solidFill>
                <a:cs typeface="B Nazanin" pitchFamily="2" charset="-78"/>
                <a:sym typeface="AGA Arabesque"/>
              </a:rPr>
              <a:t></a:t>
            </a:r>
            <a:r>
              <a:rPr lang="en-US" sz="2400" b="1" dirty="0">
                <a:solidFill>
                  <a:srgbClr val="005400"/>
                </a:solidFill>
                <a:cs typeface="B Nazanin" pitchFamily="2" charset="-78"/>
              </a:rPr>
              <a:t> </a:t>
            </a:r>
            <a:r>
              <a:rPr lang="fa-IR" sz="2400" b="1" dirty="0">
                <a:solidFill>
                  <a:prstClr val="black"/>
                </a:solidFill>
                <a:cs typeface="B Nazanin" pitchFamily="2" charset="-78"/>
              </a:rPr>
              <a:t>حوريان بهشتي، همانند مرواريدِ در صدف، پوشيده و پنهان هستند.</a:t>
            </a:r>
            <a:r>
              <a:rPr lang="fa-IR" sz="2400" b="1" dirty="0">
                <a:solidFill>
                  <a:srgbClr val="C00000"/>
                </a:solidFill>
                <a:cs typeface="B Nazanin" pitchFamily="2" charset="-78"/>
              </a:rPr>
              <a:t> </a:t>
            </a:r>
            <a:r>
              <a:rPr lang="fa-IR" sz="2000" dirty="0">
                <a:solidFill>
                  <a:srgbClr val="C00000"/>
                </a:solidFill>
                <a:cs typeface="B Nazanin" pitchFamily="2" charset="-78"/>
              </a:rPr>
              <a:t>واقعه، 22 و 23</a:t>
            </a:r>
            <a:endParaRPr lang="en-US" sz="2000" dirty="0">
              <a:solidFill>
                <a:srgbClr val="C00000"/>
              </a:solidFill>
              <a:cs typeface="B Nazanin" pitchFamily="2" charset="-78"/>
            </a:endParaRPr>
          </a:p>
          <a:p>
            <a:pPr marL="342900" indent="-342900" algn="just" rtl="1" fontAlgn="base">
              <a:spcBef>
                <a:spcPct val="0"/>
              </a:spcBef>
              <a:spcAft>
                <a:spcPct val="0"/>
              </a:spcAft>
              <a:buFont typeface="Wingdings" pitchFamily="2" charset="2"/>
              <a:buChar char="ü"/>
              <a:defRPr/>
            </a:pPr>
            <a:r>
              <a:rPr lang="en-US" sz="2400" b="1" dirty="0">
                <a:solidFill>
                  <a:srgbClr val="005400"/>
                </a:solidFill>
                <a:cs typeface="B Nazanin" pitchFamily="2" charset="-78"/>
                <a:sym typeface="AGA Arabesque"/>
              </a:rPr>
              <a:t></a:t>
            </a:r>
            <a:r>
              <a:rPr lang="en-US" sz="2400" b="1" dirty="0">
                <a:solidFill>
                  <a:srgbClr val="005400"/>
                </a:solidFill>
                <a:cs typeface="B Nazanin" pitchFamily="2" charset="-78"/>
              </a:rPr>
              <a:t> </a:t>
            </a:r>
            <a:r>
              <a:rPr lang="fa-IR" sz="2400" b="1" dirty="0">
                <a:solidFill>
                  <a:srgbClr val="005400"/>
                </a:solidFill>
                <a:cs typeface="B Nazanin" pitchFamily="2" charset="-78"/>
              </a:rPr>
              <a:t>فيهِنَّ قاصِراتُ الطَّرْفِ لَمْ يَطْمِثْهُنَّ إنْسٌ قَبْلهُمْ وَ لا جانٌّ... كَأنَّهُنَّ الْياقوُتُ والْمَرْجانُ</a:t>
            </a:r>
            <a:r>
              <a:rPr lang="en-US" sz="2400" b="1" dirty="0">
                <a:solidFill>
                  <a:srgbClr val="005400"/>
                </a:solidFill>
                <a:cs typeface="B Nazanin" pitchFamily="2" charset="-78"/>
                <a:sym typeface="AGA Arabesque"/>
              </a:rPr>
              <a:t></a:t>
            </a:r>
            <a:r>
              <a:rPr lang="en-US" sz="2400" b="1" dirty="0">
                <a:solidFill>
                  <a:srgbClr val="005400"/>
                </a:solidFill>
                <a:cs typeface="B Nazanin" pitchFamily="2" charset="-78"/>
              </a:rPr>
              <a:t> </a:t>
            </a:r>
            <a:r>
              <a:rPr lang="fa-IR" sz="2400" b="1" dirty="0">
                <a:solidFill>
                  <a:prstClr val="black"/>
                </a:solidFill>
                <a:cs typeface="B Nazanin" pitchFamily="2" charset="-78"/>
              </a:rPr>
              <a:t>در آنجا، زنان زيبا و باحيائي هستند كه جز به همسران خود چشم ندوخته </a:t>
            </a:r>
            <a:r>
              <a:rPr lang="en-US" sz="2400" b="1" dirty="0">
                <a:solidFill>
                  <a:prstClr val="black"/>
                </a:solidFill>
                <a:cs typeface="B Nazanin" pitchFamily="2" charset="-78"/>
              </a:rPr>
              <a:t>]</a:t>
            </a:r>
            <a:r>
              <a:rPr lang="fa-IR" sz="2400" b="1" dirty="0">
                <a:solidFill>
                  <a:prstClr val="black"/>
                </a:solidFill>
                <a:cs typeface="B Nazanin" pitchFamily="2" charset="-78"/>
              </a:rPr>
              <a:t>و جز به­آنان عشق نمي‌ورزند</a:t>
            </a:r>
            <a:r>
              <a:rPr lang="en-US" sz="2400" b="1" dirty="0">
                <a:solidFill>
                  <a:prstClr val="black"/>
                </a:solidFill>
                <a:cs typeface="B Nazanin" pitchFamily="2" charset="-78"/>
              </a:rPr>
              <a:t>[</a:t>
            </a:r>
            <a:r>
              <a:rPr lang="fa-IR" sz="2400" b="1" dirty="0">
                <a:solidFill>
                  <a:prstClr val="black"/>
                </a:solidFill>
                <a:cs typeface="B Nazanin" pitchFamily="2" charset="-78"/>
              </a:rPr>
              <a:t> پيش از آنان، دست هيچ جنّ و انسي به آنها نرسيده ... گويا ياقوت و مرجانند. </a:t>
            </a:r>
            <a:r>
              <a:rPr lang="fa-IR" sz="2000" dirty="0">
                <a:solidFill>
                  <a:srgbClr val="C00000"/>
                </a:solidFill>
                <a:cs typeface="B Nazanin" pitchFamily="2" charset="-78"/>
              </a:rPr>
              <a:t>الرحمن، 56 تا58 </a:t>
            </a:r>
            <a:endParaRPr lang="en-US" sz="2400" dirty="0">
              <a:solidFill>
                <a:srgbClr val="C00000"/>
              </a:solidFill>
              <a:cs typeface="B Nazanin" pitchFamily="2" charset="-78"/>
            </a:endParaRPr>
          </a:p>
          <a:p>
            <a:pPr algn="r" rtl="1" fontAlgn="base">
              <a:spcBef>
                <a:spcPct val="0"/>
              </a:spcBef>
              <a:spcAft>
                <a:spcPct val="0"/>
              </a:spcAft>
              <a:defRPr/>
            </a:pPr>
            <a:r>
              <a:rPr lang="fa-IR" sz="2400" dirty="0">
                <a:solidFill>
                  <a:prstClr val="black"/>
                </a:solidFill>
              </a:rPr>
              <a:t> </a:t>
            </a:r>
            <a:endParaRPr lang="en-US" sz="2400" dirty="0">
              <a:solidFill>
                <a:prstClr val="black"/>
              </a:solidFill>
              <a:cs typeface="Arial" pitchFamily="34" charset="0"/>
            </a:endParaRPr>
          </a:p>
          <a:p>
            <a:pPr algn="r" rtl="1" fontAlgn="base">
              <a:spcBef>
                <a:spcPct val="0"/>
              </a:spcBef>
              <a:spcAft>
                <a:spcPct val="0"/>
              </a:spcAft>
              <a:defRPr/>
            </a:pPr>
            <a:endParaRPr lang="en-US" sz="2400" dirty="0">
              <a:solidFill>
                <a:prstClr val="black"/>
              </a:solidFill>
              <a:cs typeface="Arial" pitchFamily="34" charset="0"/>
            </a:endParaRPr>
          </a:p>
        </p:txBody>
      </p:sp>
    </p:spTree>
    <p:extLst>
      <p:ext uri="{BB962C8B-B14F-4D97-AF65-F5344CB8AC3E}">
        <p14:creationId xmlns:p14="http://schemas.microsoft.com/office/powerpoint/2010/main" xmlns="" val="3363055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heel(1)">
                                      <p:cBhvr>
                                        <p:cTn id="7" dur="20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barn(inVertical)">
                                      <p:cBhvr>
                                        <p:cTn id="15" dur="500"/>
                                        <p:tgtEl>
                                          <p:spTgt spid="2">
                                            <p:txEl>
                                              <p:pRg st="5" end="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barn(inVertical)">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188913"/>
            <a:ext cx="8281987" cy="7510462"/>
          </a:xfrm>
          <a:prstGeom prst="rect">
            <a:avLst/>
          </a:prstGeom>
        </p:spPr>
        <p:txBody>
          <a:bodyPr>
            <a:spAutoFit/>
          </a:bodyPr>
          <a:lstStyle/>
          <a:p>
            <a:pPr algn="r" rtl="1" fontAlgn="base">
              <a:spcBef>
                <a:spcPct val="0"/>
              </a:spcBef>
              <a:spcAft>
                <a:spcPct val="0"/>
              </a:spcAft>
              <a:defRPr/>
            </a:pPr>
            <a:r>
              <a:rPr lang="fa-IR" sz="2400" b="1" dirty="0">
                <a:solidFill>
                  <a:srgbClr val="F79646">
                    <a:lumMod val="50000"/>
                  </a:srgbClr>
                </a:solidFill>
                <a:cs typeface="B Titr" pitchFamily="2" charset="-78"/>
              </a:rPr>
              <a:t>7.حجاب و آرامش</a:t>
            </a:r>
            <a:endParaRPr lang="en-US" sz="2400" b="1" dirty="0">
              <a:solidFill>
                <a:srgbClr val="F79646">
                  <a:lumMod val="50000"/>
                </a:srgbClr>
              </a:solidFill>
              <a:cs typeface="B Titr" pitchFamily="2" charset="-78"/>
            </a:endParaRPr>
          </a:p>
          <a:p>
            <a:pPr marL="342900" indent="-342900" algn="justLow" rtl="1" fontAlgn="base">
              <a:spcBef>
                <a:spcPct val="0"/>
              </a:spcBef>
              <a:spcAft>
                <a:spcPct val="0"/>
              </a:spcAft>
              <a:buFont typeface="Wingdings" pitchFamily="2" charset="2"/>
              <a:buChar char="ü"/>
              <a:defRPr/>
            </a:pPr>
            <a:r>
              <a:rPr lang="fa-IR" sz="2400" b="1" dirty="0">
                <a:solidFill>
                  <a:prstClr val="black"/>
                </a:solidFill>
                <a:cs typeface="B Nazanin" pitchFamily="2" charset="-78"/>
              </a:rPr>
              <a:t>دست ‌يافتن به آرامش، يكي از آرماني‌ترين آرزوهاي آدمي است؛ فقط يك راه براي رسيدن به آرامش حقيقي وجود دارد و آن‌هم، ياد خدا و پيروي از دستورها و برنامه‌هاي اوست كه عفاف و حجاب يكي از آنهاست.</a:t>
            </a:r>
          </a:p>
          <a:p>
            <a:pPr algn="justLow" rtl="1" fontAlgn="base">
              <a:spcBef>
                <a:spcPct val="0"/>
              </a:spcBef>
              <a:spcAft>
                <a:spcPct val="0"/>
              </a:spcAft>
              <a:defRPr/>
            </a:pPr>
            <a:r>
              <a:rPr lang="en-US" sz="2400" b="1" dirty="0">
                <a:solidFill>
                  <a:prstClr val="black"/>
                </a:solidFill>
                <a:cs typeface="Arial" pitchFamily="34" charset="0"/>
                <a:sym typeface="AGA Arabesque"/>
              </a:rPr>
              <a:t> </a:t>
            </a:r>
            <a:r>
              <a:rPr lang="en-US" sz="2400" b="1" dirty="0">
                <a:solidFill>
                  <a:srgbClr val="005400"/>
                </a:solidFill>
                <a:cs typeface="Arial" pitchFamily="34" charset="0"/>
                <a:sym typeface="AGA Arabesque"/>
              </a:rPr>
              <a:t>    </a:t>
            </a:r>
            <a:r>
              <a:rPr lang="fa-IR" sz="2400" b="1" dirty="0">
                <a:solidFill>
                  <a:srgbClr val="005400"/>
                </a:solidFill>
                <a:cs typeface="B Nazanin" pitchFamily="2" charset="-78"/>
              </a:rPr>
              <a:t>ألا بِذِكرِ اللهِ تَطْمَئنُّ الْقُلُوبُ</a:t>
            </a:r>
            <a:r>
              <a:rPr lang="en-US" sz="2400" b="1" dirty="0">
                <a:solidFill>
                  <a:srgbClr val="005400"/>
                </a:solidFill>
                <a:cs typeface="Arial" pitchFamily="34" charset="0"/>
                <a:sym typeface="AGA Arabesque"/>
              </a:rPr>
              <a:t> </a:t>
            </a:r>
            <a:r>
              <a:rPr lang="en-US" sz="2400" b="1" dirty="0">
                <a:solidFill>
                  <a:srgbClr val="005400"/>
                </a:solidFill>
                <a:cs typeface="Arial" pitchFamily="34" charset="0"/>
              </a:rPr>
              <a:t> </a:t>
            </a:r>
            <a:r>
              <a:rPr lang="fa-IR" sz="2400" b="1" dirty="0">
                <a:solidFill>
                  <a:srgbClr val="005400"/>
                </a:solidFill>
                <a:cs typeface="B Nazanin" pitchFamily="2" charset="-78"/>
              </a:rPr>
              <a:t>. </a:t>
            </a:r>
            <a:r>
              <a:rPr lang="fa-IR" sz="2000" dirty="0">
                <a:solidFill>
                  <a:srgbClr val="C00000"/>
                </a:solidFill>
                <a:cs typeface="B Nazanin" pitchFamily="2" charset="-78"/>
              </a:rPr>
              <a:t>رعد ،آيه 28</a:t>
            </a:r>
          </a:p>
          <a:p>
            <a:pPr marL="342900" indent="-342900" algn="justLow" rtl="1" fontAlgn="base">
              <a:spcBef>
                <a:spcPct val="0"/>
              </a:spcBef>
              <a:spcAft>
                <a:spcPct val="0"/>
              </a:spcAft>
              <a:buFont typeface="Wingdings" pitchFamily="2" charset="2"/>
              <a:buChar char="ü"/>
              <a:defRPr/>
            </a:pPr>
            <a:r>
              <a:rPr lang="fa-IR" sz="2400" b="1" dirty="0">
                <a:solidFill>
                  <a:prstClr val="black"/>
                </a:solidFill>
                <a:cs typeface="B Nazanin" pitchFamily="2" charset="-78"/>
              </a:rPr>
              <a:t>افرادی كه براي جلوه‌گري و شهوتراني به بدحجابي روي مي‌آورند ،دچار وسوسه‌هاي شيطاني و پريشاني روان مي‌گردند و آرامش رواني خود را از دست مي‌دهند.</a:t>
            </a:r>
          </a:p>
          <a:p>
            <a:pPr marL="342900" indent="-342900" algn="justLow" rtl="1" fontAlgn="base">
              <a:spcBef>
                <a:spcPct val="0"/>
              </a:spcBef>
              <a:spcAft>
                <a:spcPct val="0"/>
              </a:spcAft>
              <a:buFont typeface="Wingdings" pitchFamily="2" charset="2"/>
              <a:buChar char="ü"/>
              <a:defRPr/>
            </a:pPr>
            <a:r>
              <a:rPr lang="fa-IR" sz="2400" b="1" dirty="0">
                <a:solidFill>
                  <a:prstClr val="black"/>
                </a:solidFill>
                <a:cs typeface="B Nazanin" pitchFamily="2" charset="-78"/>
              </a:rPr>
              <a:t>كساني كه حجاب و عفاف خود را رعايت مي‌كنند، از آزار و اذيت هوسرانان درامانند و به بيماري رواني خودنمايي و جلوه‌گري گرفتار نمي شوند، در نتيجه از آرامش رواني بيشتري برخوردارند. </a:t>
            </a:r>
            <a:endParaRPr lang="en-US" sz="2400" b="1" dirty="0">
              <a:solidFill>
                <a:prstClr val="black"/>
              </a:solidFill>
              <a:cs typeface="B Nazanin" pitchFamily="2" charset="-78"/>
            </a:endParaRPr>
          </a:p>
          <a:p>
            <a:pPr marL="342900" indent="-342900" algn="justLow" rtl="1" fontAlgn="base">
              <a:spcBef>
                <a:spcPct val="0"/>
              </a:spcBef>
              <a:spcAft>
                <a:spcPct val="0"/>
              </a:spcAft>
              <a:buFont typeface="Wingdings" pitchFamily="2" charset="2"/>
              <a:buChar char="ü"/>
              <a:defRPr/>
            </a:pPr>
            <a:r>
              <a:rPr lang="fa-IR" sz="2400" b="1" dirty="0">
                <a:solidFill>
                  <a:prstClr val="black"/>
                </a:solidFill>
                <a:cs typeface="B Nazanin" pitchFamily="2" charset="-78"/>
              </a:rPr>
              <a:t>خانم ربكاجانسون خلبان آمريكايي پس از بر سركشيدن روسري در عربستان‌سعودي اظهار داشت: </a:t>
            </a:r>
            <a:r>
              <a:rPr lang="fa-IR" sz="2400" b="1" dirty="0">
                <a:solidFill>
                  <a:srgbClr val="0000D0"/>
                </a:solidFill>
                <a:cs typeface="B Nazanin" pitchFamily="2" charset="-78"/>
              </a:rPr>
              <a:t>«من با اين پوشش احساس خوب و راحتي دارم».</a:t>
            </a:r>
            <a:r>
              <a:rPr lang="fa-IR" sz="2000" dirty="0">
                <a:solidFill>
                  <a:srgbClr val="C00000"/>
                </a:solidFill>
                <a:cs typeface="B Nazanin" pitchFamily="2" charset="-78"/>
              </a:rPr>
              <a:t>قدس، ش4663 (23/12/82)، ص15</a:t>
            </a:r>
            <a:endParaRPr lang="en-US" sz="2400" dirty="0">
              <a:solidFill>
                <a:srgbClr val="C00000"/>
              </a:solidFill>
              <a:cs typeface="B Nazanin" pitchFamily="2" charset="-78"/>
            </a:endParaRPr>
          </a:p>
          <a:p>
            <a:pPr marL="342900" indent="-342900" algn="justLow" rtl="1" fontAlgn="base">
              <a:spcBef>
                <a:spcPct val="0"/>
              </a:spcBef>
              <a:spcAft>
                <a:spcPct val="0"/>
              </a:spcAft>
              <a:buFont typeface="Wingdings" pitchFamily="2" charset="2"/>
              <a:buChar char="ü"/>
              <a:defRPr/>
            </a:pPr>
            <a:r>
              <a:rPr lang="fa-IR" sz="2400" b="1" dirty="0">
                <a:solidFill>
                  <a:prstClr val="black"/>
                </a:solidFill>
                <a:cs typeface="B Nazanin" pitchFamily="2" charset="-78"/>
              </a:rPr>
              <a:t>زن هنرپيشة خارجي بعد از چادر به‌سر گرفتن در پاسخ  پرسشِ « خانم! اكنون چه احساسي داريد؟» گفت:</a:t>
            </a:r>
            <a:r>
              <a:rPr lang="fa-IR" sz="2400" b="1" dirty="0">
                <a:solidFill>
                  <a:srgbClr val="0000D0"/>
                </a:solidFill>
                <a:cs typeface="B Nazanin" pitchFamily="2" charset="-78"/>
              </a:rPr>
              <a:t>«احساس آرامش»</a:t>
            </a:r>
          </a:p>
          <a:p>
            <a:pPr algn="justLow" rtl="1" fontAlgn="base">
              <a:spcBef>
                <a:spcPct val="0"/>
              </a:spcBef>
              <a:spcAft>
                <a:spcPct val="0"/>
              </a:spcAft>
              <a:defRPr/>
            </a:pPr>
            <a:r>
              <a:rPr lang="fa-IR" sz="2400" b="1" dirty="0">
                <a:solidFill>
                  <a:srgbClr val="0000D0"/>
                </a:solidFill>
                <a:cs typeface="B Nazanin" pitchFamily="2" charset="-78"/>
              </a:rPr>
              <a:t>    </a:t>
            </a:r>
            <a:r>
              <a:rPr lang="fa-IR" sz="1600" dirty="0">
                <a:solidFill>
                  <a:srgbClr val="C00000"/>
                </a:solidFill>
                <a:cs typeface="B Nazanin" pitchFamily="2" charset="-78"/>
              </a:rPr>
              <a:t>دو ماهنامه حديث زندگي، سال دوم، ش6، ص14.</a:t>
            </a:r>
          </a:p>
          <a:p>
            <a:pPr marL="342900" indent="-342900" algn="justLow" rtl="1" fontAlgn="base">
              <a:spcBef>
                <a:spcPct val="0"/>
              </a:spcBef>
              <a:spcAft>
                <a:spcPct val="0"/>
              </a:spcAft>
              <a:buFont typeface="Wingdings" pitchFamily="2" charset="2"/>
              <a:buChar char="ü"/>
              <a:defRPr/>
            </a:pPr>
            <a:r>
              <a:rPr lang="fa-IR" sz="2000" b="1" dirty="0">
                <a:solidFill>
                  <a:prstClr val="black"/>
                </a:solidFill>
                <a:cs typeface="B Nazanin" pitchFamily="2" charset="-78"/>
              </a:rPr>
              <a:t>حجاب افزون بر تأمين آرامش فردي، آرامش و بهداشت رواني جامعه را نيز تأمين مي‌كند.</a:t>
            </a:r>
            <a:endParaRPr lang="en-US" sz="2000" b="1" dirty="0">
              <a:solidFill>
                <a:prstClr val="black"/>
              </a:solidFill>
              <a:cs typeface="B Nazanin" pitchFamily="2" charset="-78"/>
            </a:endParaRPr>
          </a:p>
          <a:p>
            <a:pPr algn="r" rtl="1" fontAlgn="base">
              <a:spcBef>
                <a:spcPct val="0"/>
              </a:spcBef>
              <a:spcAft>
                <a:spcPct val="0"/>
              </a:spcAft>
              <a:defRPr/>
            </a:pPr>
            <a:r>
              <a:rPr lang="fa-IR" dirty="0">
                <a:solidFill>
                  <a:prstClr val="black"/>
                </a:solidFill>
              </a:rPr>
              <a:t> </a:t>
            </a:r>
            <a:endParaRPr lang="en-US" dirty="0">
              <a:solidFill>
                <a:prstClr val="black"/>
              </a:solidFill>
              <a:cs typeface="Arial" pitchFamily="34" charset="0"/>
            </a:endParaRPr>
          </a:p>
          <a:p>
            <a:pPr algn="r" rtl="1" fontAlgn="base">
              <a:spcBef>
                <a:spcPct val="0"/>
              </a:spcBef>
              <a:spcAft>
                <a:spcPct val="0"/>
              </a:spcAft>
              <a:defRPr/>
            </a:pPr>
            <a:r>
              <a:rPr lang="fa-IR" dirty="0">
                <a:solidFill>
                  <a:prstClr val="black"/>
                </a:solidFill>
              </a:rPr>
              <a:t> </a:t>
            </a:r>
            <a:endParaRPr lang="en-US" dirty="0">
              <a:solidFill>
                <a:prstClr val="black"/>
              </a:solidFill>
              <a:cs typeface="Arial" pitchFamily="34" charset="0"/>
            </a:endParaRPr>
          </a:p>
          <a:p>
            <a:pPr algn="r" rtl="1" fontAlgn="base">
              <a:spcBef>
                <a:spcPct val="0"/>
              </a:spcBef>
              <a:spcAft>
                <a:spcPct val="0"/>
              </a:spcAft>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10335994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circle(in)">
                                      <p:cBhvr>
                                        <p:cTn id="14" dur="2000"/>
                                        <p:tgtEl>
                                          <p:spTgt spid="4">
                                            <p:txEl>
                                              <p:pRg st="4" end="4"/>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p:cTn id="1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4">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barn(inVertical)">
                                      <p:cBhvr>
                                        <p:cTn id="26" dur="500"/>
                                        <p:tgtEl>
                                          <p:spTgt spid="4">
                                            <p:txEl>
                                              <p:pRg st="6" end="6"/>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barn(inVertical)">
                                      <p:cBhvr>
                                        <p:cTn id="29" dur="500"/>
                                        <p:tgtEl>
                                          <p:spTgt spid="4">
                                            <p:txEl>
                                              <p:pRg st="7" end="7"/>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wheel(1)">
                                      <p:cBhvr>
                                        <p:cTn id="34"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1"/>
          <p:cNvSpPr>
            <a:spLocks noChangeArrowheads="1"/>
          </p:cNvSpPr>
          <p:nvPr/>
        </p:nvSpPr>
        <p:spPr bwMode="auto">
          <a:xfrm>
            <a:off x="163513" y="57150"/>
            <a:ext cx="8353425" cy="7094538"/>
          </a:xfrm>
          <a:prstGeom prst="rect">
            <a:avLst/>
          </a:prstGeom>
          <a:noFill/>
          <a:ln>
            <a:noFill/>
          </a:ln>
          <a:extLst/>
        </p:spPr>
        <p:txBody>
          <a:bodyPr>
            <a:spAutoFit/>
          </a:bodyPr>
          <a:lstStyle/>
          <a:p>
            <a:pPr algn="r" rtl="1" fontAlgn="base">
              <a:spcBef>
                <a:spcPct val="0"/>
              </a:spcBef>
              <a:spcAft>
                <a:spcPct val="0"/>
              </a:spcAft>
              <a:defRPr/>
            </a:pPr>
            <a:r>
              <a:rPr lang="fa-IR" sz="2800" b="1" dirty="0">
                <a:solidFill>
                  <a:srgbClr val="F79646">
                    <a:lumMod val="50000"/>
                  </a:srgbClr>
                </a:solidFill>
                <a:cs typeface="B Titr" pitchFamily="2" charset="-78"/>
              </a:rPr>
              <a:t>8.حجاب و سلامت موها</a:t>
            </a:r>
            <a:endParaRPr lang="en-US" sz="3200"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
              <a:defRPr/>
            </a:pPr>
            <a:r>
              <a:rPr lang="fa-IR" sz="2700" b="1" dirty="0">
                <a:solidFill>
                  <a:prstClr val="black"/>
                </a:solidFill>
                <a:cs typeface="B Nazanin" pitchFamily="2" charset="-78"/>
              </a:rPr>
              <a:t>نتايج جديدترين مطالعات دربارة پوشش سر و حجاب زنان در غرب: </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كمك به حفظ مو و جلوگیری از ريزش مو؛ </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محفوظ ماندن مو از ذرات گرد و غبار و ديگر آلاينده هاي موجود در هوا؛ </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كمك به حفظ مو در برابر تغييرات آب و هوايي(به‌ويژه در برابر رطوبت كه در ضعيف شدن مو مؤثر است).</a:t>
            </a:r>
            <a:r>
              <a:rPr lang="fa-IR" dirty="0">
                <a:solidFill>
                  <a:srgbClr val="C00000"/>
                </a:solidFill>
                <a:cs typeface="B Nazanin" pitchFamily="2" charset="-78"/>
              </a:rPr>
              <a:t> قدس، ش5785 (29/11/1386)، ص15</a:t>
            </a:r>
          </a:p>
          <a:p>
            <a:pPr marL="514350" indent="-514350" algn="justLow" rtl="1" fontAlgn="base">
              <a:spcBef>
                <a:spcPct val="0"/>
              </a:spcBef>
              <a:spcAft>
                <a:spcPct val="0"/>
              </a:spcAft>
              <a:buFont typeface="+mj-lt"/>
              <a:buAutoNum type="arabicPeriod"/>
              <a:defRPr/>
            </a:pPr>
            <a:endParaRPr lang="en-US" dirty="0">
              <a:solidFill>
                <a:srgbClr val="C00000"/>
              </a:solidFill>
              <a:cs typeface="B Nazanin" pitchFamily="2" charset="-78"/>
            </a:endParaRPr>
          </a:p>
          <a:p>
            <a:pPr algn="r" rtl="1" fontAlgn="base">
              <a:spcBef>
                <a:spcPct val="0"/>
              </a:spcBef>
              <a:spcAft>
                <a:spcPct val="0"/>
              </a:spcAft>
              <a:defRPr/>
            </a:pPr>
            <a:r>
              <a:rPr lang="en-US" sz="2800" b="1" dirty="0">
                <a:solidFill>
                  <a:srgbClr val="F79646">
                    <a:lumMod val="50000"/>
                  </a:srgbClr>
                </a:solidFill>
                <a:cs typeface="B Titr" pitchFamily="2" charset="-78"/>
              </a:rPr>
              <a:t> </a:t>
            </a:r>
            <a:r>
              <a:rPr lang="fa-IR" sz="2800" b="1" dirty="0">
                <a:solidFill>
                  <a:srgbClr val="F79646">
                    <a:lumMod val="50000"/>
                  </a:srgbClr>
                </a:solidFill>
                <a:cs typeface="B Titr" pitchFamily="2" charset="-78"/>
              </a:rPr>
              <a:t>9.حجاب و استحكام خانواده</a:t>
            </a:r>
          </a:p>
          <a:p>
            <a:pPr algn="r" rtl="1" fontAlgn="base">
              <a:spcBef>
                <a:spcPct val="0"/>
              </a:spcBef>
              <a:spcAft>
                <a:spcPct val="0"/>
              </a:spcAft>
              <a:defRPr/>
            </a:pPr>
            <a:endParaRPr lang="en-US" sz="2800" b="1" dirty="0">
              <a:solidFill>
                <a:srgbClr val="F79646">
                  <a:lumMod val="50000"/>
                </a:srgbClr>
              </a:solidFill>
              <a:cs typeface="B Titr" pitchFamily="2" charset="-78"/>
            </a:endParaRPr>
          </a:p>
          <a:p>
            <a:pPr marL="342900" indent="-342900" algn="justLow" rtl="1" fontAlgn="base">
              <a:spcBef>
                <a:spcPct val="0"/>
              </a:spcBef>
              <a:spcAft>
                <a:spcPct val="0"/>
              </a:spcAft>
              <a:buFont typeface="Wingdings" pitchFamily="2" charset="2"/>
              <a:buChar char="Ø"/>
              <a:defRPr/>
            </a:pPr>
            <a:r>
              <a:rPr lang="fa-IR" sz="2700" b="1" dirty="0">
                <a:solidFill>
                  <a:prstClr val="black"/>
                </a:solidFill>
                <a:cs typeface="B Nazanin" pitchFamily="2" charset="-78"/>
              </a:rPr>
              <a:t>اگر مرد و زن عفت در پوشش و بينايي و گويايي و خلوت و اختلاط و رفتار و افكارشان را پاس بدارند و تمام توجهشان را متوجه همسر خود نمايند، به طور طبيعي عشق و محبت و نيروي جنسي‌شان را به یکدیگر اختصاص مي‌دهند در نتيجه زندگی بسیار شیرین و با صفا و خانواده‌ای مستحكم و استوار را به ارمغان خواهند آورد.</a:t>
            </a:r>
            <a:endParaRPr lang="en-US" sz="2700" b="1" dirty="0">
              <a:solidFill>
                <a:prstClr val="black"/>
              </a:solidFill>
              <a:cs typeface="B Nazanin" pitchFamily="2" charset="-78"/>
            </a:endParaRPr>
          </a:p>
          <a:p>
            <a:pPr algn="justLow" rtl="1" fontAlgn="base">
              <a:spcBef>
                <a:spcPct val="0"/>
              </a:spcBef>
              <a:spcAft>
                <a:spcPct val="0"/>
              </a:spcAft>
              <a:defRPr/>
            </a:pPr>
            <a:endParaRPr lang="en-US" sz="3200" dirty="0">
              <a:solidFill>
                <a:prstClr val="black"/>
              </a:solidFill>
              <a:cs typeface="B Nazanin" pitchFamily="2" charset="-78"/>
            </a:endParaRPr>
          </a:p>
          <a:p>
            <a:pPr algn="r" rtl="1" fontAlgn="base">
              <a:spcBef>
                <a:spcPct val="0"/>
              </a:spcBef>
              <a:spcAft>
                <a:spcPct val="0"/>
              </a:spcAft>
              <a:defRPr/>
            </a:pPr>
            <a:endParaRPr lang="en-US" sz="2400" dirty="0">
              <a:solidFill>
                <a:prstClr val="black"/>
              </a:solidFill>
              <a:cs typeface="Arial" charset="0"/>
            </a:endParaRPr>
          </a:p>
        </p:txBody>
      </p:sp>
    </p:spTree>
    <p:extLst>
      <p:ext uri="{BB962C8B-B14F-4D97-AF65-F5344CB8AC3E}">
        <p14:creationId xmlns:p14="http://schemas.microsoft.com/office/powerpoint/2010/main" xmlns="" val="18199879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9157">
                                            <p:txEl>
                                              <p:pRg st="2" end="2"/>
                                            </p:txEl>
                                          </p:spTgt>
                                        </p:tgtEl>
                                        <p:attrNameLst>
                                          <p:attrName>style.visibility</p:attrName>
                                        </p:attrNameLst>
                                      </p:cBhvr>
                                      <p:to>
                                        <p:strVal val="visible"/>
                                      </p:to>
                                    </p:set>
                                    <p:animEffect transition="in" filter="wheel(1)">
                                      <p:cBhvr>
                                        <p:cTn id="7" dur="2000"/>
                                        <p:tgtEl>
                                          <p:spTgt spid="49157">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9157">
                                            <p:txEl>
                                              <p:pRg st="3" end="3"/>
                                            </p:txEl>
                                          </p:spTgt>
                                        </p:tgtEl>
                                        <p:attrNameLst>
                                          <p:attrName>style.visibility</p:attrName>
                                        </p:attrNameLst>
                                      </p:cBhvr>
                                      <p:to>
                                        <p:strVal val="visible"/>
                                      </p:to>
                                    </p:set>
                                    <p:animEffect transition="in" filter="wheel(1)">
                                      <p:cBhvr>
                                        <p:cTn id="10" dur="2000"/>
                                        <p:tgtEl>
                                          <p:spTgt spid="49157">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49157">
                                            <p:txEl>
                                              <p:pRg st="4" end="4"/>
                                            </p:txEl>
                                          </p:spTgt>
                                        </p:tgtEl>
                                        <p:attrNameLst>
                                          <p:attrName>style.visibility</p:attrName>
                                        </p:attrNameLst>
                                      </p:cBhvr>
                                      <p:to>
                                        <p:strVal val="visible"/>
                                      </p:to>
                                    </p:set>
                                    <p:animEffect transition="in" filter="wheel(1)">
                                      <p:cBhvr>
                                        <p:cTn id="13" dur="2000"/>
                                        <p:tgtEl>
                                          <p:spTgt spid="49157">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49157">
                                            <p:txEl>
                                              <p:pRg st="6" end="6"/>
                                            </p:txEl>
                                          </p:spTgt>
                                        </p:tgtEl>
                                        <p:attrNameLst>
                                          <p:attrName>style.visibility</p:attrName>
                                        </p:attrNameLst>
                                      </p:cBhvr>
                                      <p:to>
                                        <p:strVal val="visible"/>
                                      </p:to>
                                    </p:set>
                                    <p:animEffect transition="in" filter="wheel(1)">
                                      <p:cBhvr>
                                        <p:cTn id="18" dur="2000"/>
                                        <p:tgtEl>
                                          <p:spTgt spid="49157">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49157">
                                            <p:txEl>
                                              <p:pRg st="8" end="8"/>
                                            </p:txEl>
                                          </p:spTgt>
                                        </p:tgtEl>
                                        <p:attrNameLst>
                                          <p:attrName>style.visibility</p:attrName>
                                        </p:attrNameLst>
                                      </p:cBhvr>
                                      <p:to>
                                        <p:strVal val="visible"/>
                                      </p:to>
                                    </p:set>
                                    <p:animEffect transition="in" filter="wipe(down)">
                                      <p:cBhvr>
                                        <p:cTn id="23" dur="580">
                                          <p:stCondLst>
                                            <p:cond delay="0"/>
                                          </p:stCondLst>
                                        </p:cTn>
                                        <p:tgtEl>
                                          <p:spTgt spid="49157">
                                            <p:txEl>
                                              <p:pRg st="8" end="8"/>
                                            </p:txEl>
                                          </p:spTgt>
                                        </p:tgtEl>
                                      </p:cBhvr>
                                    </p:animEffect>
                                    <p:anim calcmode="lin" valueType="num">
                                      <p:cBhvr>
                                        <p:cTn id="24" dur="1822" tmFilter="0,0; 0.14,0.36; 0.43,0.73; 0.71,0.91; 1.0,1.0">
                                          <p:stCondLst>
                                            <p:cond delay="0"/>
                                          </p:stCondLst>
                                        </p:cTn>
                                        <p:tgtEl>
                                          <p:spTgt spid="49157">
                                            <p:txEl>
                                              <p:pRg st="8" end="8"/>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9157">
                                            <p:txEl>
                                              <p:pRg st="8" end="8"/>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9157">
                                            <p:txEl>
                                              <p:pRg st="8" end="8"/>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9157">
                                            <p:txEl>
                                              <p:pRg st="8" end="8"/>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9157">
                                            <p:txEl>
                                              <p:pRg st="8" end="8"/>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9157">
                                            <p:txEl>
                                              <p:pRg st="8" end="8"/>
                                            </p:txEl>
                                          </p:spTgt>
                                        </p:tgtEl>
                                      </p:cBhvr>
                                      <p:to x="100000" y="60000"/>
                                    </p:animScale>
                                    <p:animScale>
                                      <p:cBhvr>
                                        <p:cTn id="30" dur="166" decel="50000">
                                          <p:stCondLst>
                                            <p:cond delay="676"/>
                                          </p:stCondLst>
                                        </p:cTn>
                                        <p:tgtEl>
                                          <p:spTgt spid="49157">
                                            <p:txEl>
                                              <p:pRg st="8" end="8"/>
                                            </p:txEl>
                                          </p:spTgt>
                                        </p:tgtEl>
                                      </p:cBhvr>
                                      <p:to x="100000" y="100000"/>
                                    </p:animScale>
                                    <p:animScale>
                                      <p:cBhvr>
                                        <p:cTn id="31" dur="26">
                                          <p:stCondLst>
                                            <p:cond delay="1312"/>
                                          </p:stCondLst>
                                        </p:cTn>
                                        <p:tgtEl>
                                          <p:spTgt spid="49157">
                                            <p:txEl>
                                              <p:pRg st="8" end="8"/>
                                            </p:txEl>
                                          </p:spTgt>
                                        </p:tgtEl>
                                      </p:cBhvr>
                                      <p:to x="100000" y="80000"/>
                                    </p:animScale>
                                    <p:animScale>
                                      <p:cBhvr>
                                        <p:cTn id="32" dur="166" decel="50000">
                                          <p:stCondLst>
                                            <p:cond delay="1338"/>
                                          </p:stCondLst>
                                        </p:cTn>
                                        <p:tgtEl>
                                          <p:spTgt spid="49157">
                                            <p:txEl>
                                              <p:pRg st="8" end="8"/>
                                            </p:txEl>
                                          </p:spTgt>
                                        </p:tgtEl>
                                      </p:cBhvr>
                                      <p:to x="100000" y="100000"/>
                                    </p:animScale>
                                    <p:animScale>
                                      <p:cBhvr>
                                        <p:cTn id="33" dur="26">
                                          <p:stCondLst>
                                            <p:cond delay="1642"/>
                                          </p:stCondLst>
                                        </p:cTn>
                                        <p:tgtEl>
                                          <p:spTgt spid="49157">
                                            <p:txEl>
                                              <p:pRg st="8" end="8"/>
                                            </p:txEl>
                                          </p:spTgt>
                                        </p:tgtEl>
                                      </p:cBhvr>
                                      <p:to x="100000" y="90000"/>
                                    </p:animScale>
                                    <p:animScale>
                                      <p:cBhvr>
                                        <p:cTn id="34" dur="166" decel="50000">
                                          <p:stCondLst>
                                            <p:cond delay="1668"/>
                                          </p:stCondLst>
                                        </p:cTn>
                                        <p:tgtEl>
                                          <p:spTgt spid="49157">
                                            <p:txEl>
                                              <p:pRg st="8" end="8"/>
                                            </p:txEl>
                                          </p:spTgt>
                                        </p:tgtEl>
                                      </p:cBhvr>
                                      <p:to x="100000" y="100000"/>
                                    </p:animScale>
                                    <p:animScale>
                                      <p:cBhvr>
                                        <p:cTn id="35" dur="26">
                                          <p:stCondLst>
                                            <p:cond delay="1808"/>
                                          </p:stCondLst>
                                        </p:cTn>
                                        <p:tgtEl>
                                          <p:spTgt spid="49157">
                                            <p:txEl>
                                              <p:pRg st="8" end="8"/>
                                            </p:txEl>
                                          </p:spTgt>
                                        </p:tgtEl>
                                      </p:cBhvr>
                                      <p:to x="100000" y="95000"/>
                                    </p:animScale>
                                    <p:animScale>
                                      <p:cBhvr>
                                        <p:cTn id="36" dur="166" decel="50000">
                                          <p:stCondLst>
                                            <p:cond delay="1834"/>
                                          </p:stCondLst>
                                        </p:cTn>
                                        <p:tgtEl>
                                          <p:spTgt spid="49157">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0"/>
            <a:ext cx="8353425" cy="7294563"/>
          </a:xfrm>
          <a:prstGeom prst="rect">
            <a:avLst/>
          </a:prstGeom>
        </p:spPr>
        <p:txBody>
          <a:bodyPr>
            <a:spAutoFit/>
          </a:bodyPr>
          <a:lstStyle/>
          <a:p>
            <a:pPr marL="342900" indent="-342900" algn="justLow" rtl="1" fontAlgn="base">
              <a:spcBef>
                <a:spcPct val="0"/>
              </a:spcBef>
              <a:spcAft>
                <a:spcPct val="0"/>
              </a:spcAft>
              <a:buFont typeface="Wingdings" pitchFamily="2" charset="2"/>
              <a:buChar char="Ø"/>
              <a:defRPr/>
            </a:pPr>
            <a:r>
              <a:rPr lang="fa-IR" sz="2700" b="1" dirty="0">
                <a:solidFill>
                  <a:prstClr val="black"/>
                </a:solidFill>
                <a:cs typeface="B Nazanin" pitchFamily="2" charset="-78"/>
              </a:rPr>
              <a:t>ژآهد فيلد در كتاب روان‌شناسي و اخلاق :«زنان بدحجاب با تظاهر شديد به جلب توجه، به هيچ وجه محل مخصوص و ثابت براي اقناع غريزة جنسي ندارند و با داشتن ظاهر بسيار جالب و جذّاب، از نظر زناشويي همسران خوبي نخواهند بود، چه در حقيقت از نظر جنسي سرد مزاجند و بدين‌دليل در ازدواج معمولاً شكست مي‌خورند و زندگيشان به‌ جدايي و طلاق منتهي مي‌شود».</a:t>
            </a:r>
            <a:r>
              <a:rPr lang="fa-IR" sz="2400" b="1" dirty="0">
                <a:solidFill>
                  <a:prstClr val="black"/>
                </a:solidFill>
                <a:effectLst>
                  <a:outerShdw blurRad="50800" dist="38100" algn="tr" rotWithShape="0">
                    <a:prstClr val="black">
                      <a:alpha val="40000"/>
                    </a:prstClr>
                  </a:outerShdw>
                </a:effectLst>
                <a:cs typeface="B Nazanin" pitchFamily="2" charset="-78"/>
              </a:rPr>
              <a:t> </a:t>
            </a:r>
            <a:r>
              <a:rPr lang="fa-IR" dirty="0">
                <a:solidFill>
                  <a:srgbClr val="C00000"/>
                </a:solidFill>
                <a:cs typeface="B Nazanin" pitchFamily="2" charset="-78"/>
              </a:rPr>
              <a:t>طب روحاني، ص255، بي‌آزار شيرازي </a:t>
            </a:r>
          </a:p>
          <a:p>
            <a:pPr algn="justLow" rtl="1" fontAlgn="base">
              <a:spcBef>
                <a:spcPct val="0"/>
              </a:spcBef>
              <a:spcAft>
                <a:spcPct val="0"/>
              </a:spcAft>
              <a:defRPr/>
            </a:pPr>
            <a:endParaRPr lang="fa-IR" dirty="0">
              <a:solidFill>
                <a:srgbClr val="C00000"/>
              </a:solidFill>
              <a:cs typeface="B Nazanin" pitchFamily="2" charset="-78"/>
            </a:endParaRPr>
          </a:p>
          <a:p>
            <a:pPr marL="342900" indent="-342900" algn="justLow" rtl="1" fontAlgn="base">
              <a:spcBef>
                <a:spcPct val="0"/>
              </a:spcBef>
              <a:spcAft>
                <a:spcPct val="0"/>
              </a:spcAft>
              <a:buFont typeface="Wingdings" pitchFamily="2" charset="2"/>
              <a:buChar char="Ø"/>
              <a:defRPr/>
            </a:pPr>
            <a:r>
              <a:rPr lang="fa-IR" sz="2700" b="1" dirty="0">
                <a:solidFill>
                  <a:prstClr val="black"/>
                </a:solidFill>
                <a:cs typeface="B Nazanin" pitchFamily="2" charset="-78"/>
              </a:rPr>
              <a:t>در کنگره سراسری خانواده­ها و مشکلات جنسی مطرح شد:50 درصد از طلاق­ها به خاطر مشكلات جنسي و عدم ارضاي غريزه است. </a:t>
            </a:r>
          </a:p>
          <a:p>
            <a:pPr algn="justLow" rtl="1" fontAlgn="base">
              <a:spcBef>
                <a:spcPct val="0"/>
              </a:spcBef>
              <a:spcAft>
                <a:spcPct val="0"/>
              </a:spcAft>
              <a:defRPr/>
            </a:pPr>
            <a:r>
              <a:rPr lang="fa-IR" sz="2700" b="1" dirty="0">
                <a:solidFill>
                  <a:srgbClr val="C00000"/>
                </a:solidFill>
                <a:cs typeface="B Nazanin" pitchFamily="2" charset="-78"/>
              </a:rPr>
              <a:t>     </a:t>
            </a:r>
            <a:r>
              <a:rPr lang="fa-IR" sz="2000" dirty="0">
                <a:solidFill>
                  <a:srgbClr val="C00000"/>
                </a:solidFill>
                <a:cs typeface="B Nazanin" pitchFamily="2" charset="-78"/>
              </a:rPr>
              <a:t>روزنامه شرق، شنبه ۵ آذر ۱۳۸۴</a:t>
            </a:r>
            <a:endParaRPr lang="en-US" sz="2000" dirty="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ü"/>
              <a:defRPr/>
            </a:pPr>
            <a:r>
              <a:rPr lang="fa-IR" sz="2700" b="1" dirty="0">
                <a:solidFill>
                  <a:prstClr val="black"/>
                </a:solidFill>
                <a:cs typeface="B Nazanin" pitchFamily="2" charset="-78"/>
              </a:rPr>
              <a:t>از آنجا كه بدحجابي در به‌هدررفتن غريزة جنسي تأثيرگذار است بي شك برخي از طلاق­ها ريشه در بدحجابي دارد و به­عكس حجاب بانوان از اين دست طلاق­ها پيشگيري مي­كند.</a:t>
            </a:r>
            <a:endParaRPr lang="en-US" sz="2700" b="1" dirty="0">
              <a:solidFill>
                <a:prstClr val="black"/>
              </a:solidFill>
              <a:cs typeface="B Nazanin" pitchFamily="2" charset="-78"/>
            </a:endParaRPr>
          </a:p>
          <a:p>
            <a:pPr marL="342900" indent="-342900" algn="justLow" rtl="1" fontAlgn="base">
              <a:spcBef>
                <a:spcPct val="0"/>
              </a:spcBef>
              <a:spcAft>
                <a:spcPct val="0"/>
              </a:spcAft>
              <a:buFont typeface="Wingdings" pitchFamily="2" charset="2"/>
              <a:buChar char="Ø"/>
              <a:defRPr/>
            </a:pPr>
            <a:r>
              <a:rPr lang="fa-IR" sz="2700" b="1" dirty="0">
                <a:solidFill>
                  <a:prstClr val="black"/>
                </a:solidFill>
                <a:cs typeface="B Nazanin" pitchFamily="2" charset="-78"/>
              </a:rPr>
              <a:t>تولستوي فيلسوف روسي :«سبب ازدياد طلاق در اروپا كه افكار عمومي را مشوش كرده است، نبود حجاب است؛ مردان به‌واسطة معاشرت با زنان نسبت به همسر خود بي­ميل ميشوند».</a:t>
            </a:r>
          </a:p>
          <a:p>
            <a:pPr algn="justLow" rtl="1" fontAlgn="base">
              <a:spcBef>
                <a:spcPct val="0"/>
              </a:spcBef>
              <a:spcAft>
                <a:spcPct val="0"/>
              </a:spcAft>
              <a:defRPr/>
            </a:pPr>
            <a:r>
              <a:rPr lang="fa-IR" sz="2700" b="1" dirty="0">
                <a:solidFill>
                  <a:prstClr val="black"/>
                </a:solidFill>
                <a:cs typeface="B Nazanin" pitchFamily="2" charset="-78"/>
              </a:rPr>
              <a:t>    </a:t>
            </a:r>
            <a:r>
              <a:rPr lang="fa-IR" sz="2000" dirty="0">
                <a:solidFill>
                  <a:srgbClr val="C00000"/>
                </a:solidFill>
                <a:cs typeface="B Nazanin" pitchFamily="2" charset="-78"/>
              </a:rPr>
              <a:t>نگرشي ديگر به حجاب، ص39</a:t>
            </a:r>
            <a:r>
              <a:rPr lang="en-US" sz="2000" dirty="0">
                <a:solidFill>
                  <a:srgbClr val="FF0000"/>
                </a:solidFill>
                <a:cs typeface="B Nazanin" pitchFamily="2" charset="-78"/>
              </a:rPr>
              <a:t> </a:t>
            </a:r>
          </a:p>
          <a:p>
            <a:pPr algn="r" rtl="1" fontAlgn="base">
              <a:spcBef>
                <a:spcPct val="0"/>
              </a:spcBef>
              <a:spcAft>
                <a:spcPct val="0"/>
              </a:spcAft>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3982517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heel(1)">
                                      <p:cBhvr>
                                        <p:cTn id="19" dur="2000"/>
                                        <p:tgtEl>
                                          <p:spTgt spid="4">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anim calcmode="lin" valueType="num">
                                      <p:cBhvr>
                                        <p:cTn id="3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12700" y="9525"/>
            <a:ext cx="4630738" cy="709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fontAlgn="base">
              <a:lnSpc>
                <a:spcPct val="115000"/>
              </a:lnSpc>
              <a:spcBef>
                <a:spcPct val="0"/>
              </a:spcBef>
              <a:spcAft>
                <a:spcPct val="0"/>
              </a:spcAft>
            </a:pPr>
            <a:r>
              <a:rPr lang="fa-IR" sz="2000" b="1" smtClean="0">
                <a:solidFill>
                  <a:srgbClr val="1E10D2"/>
                </a:solidFill>
                <a:cs typeface="B Zar" pitchFamily="2" charset="-78"/>
              </a:rPr>
              <a:t>روزنامه قدس(29/2/86) ص17</a:t>
            </a:r>
          </a:p>
          <a:p>
            <a:pPr algn="ctr" rtl="1" fontAlgn="base">
              <a:lnSpc>
                <a:spcPct val="115000"/>
              </a:lnSpc>
              <a:spcBef>
                <a:spcPct val="0"/>
              </a:spcBef>
              <a:spcAft>
                <a:spcPts val="1000"/>
              </a:spcAft>
            </a:pPr>
            <a:r>
              <a:rPr lang="fa-IR" sz="3200" b="1" smtClean="0">
                <a:solidFill>
                  <a:prstClr val="black"/>
                </a:solidFill>
                <a:cs typeface="B Zar" pitchFamily="2" charset="-78"/>
              </a:rPr>
              <a:t>رقيب عشقي، قاتل جوان شكست خورده</a:t>
            </a:r>
            <a:endParaRPr lang="fa-IR" sz="2000" b="1" smtClean="0">
              <a:solidFill>
                <a:prstClr val="black"/>
              </a:solidFill>
              <a:cs typeface="B Zar" pitchFamily="2" charset="-78"/>
            </a:endParaRPr>
          </a:p>
          <a:p>
            <a:pPr algn="ctr" rtl="1" fontAlgn="base">
              <a:lnSpc>
                <a:spcPct val="115000"/>
              </a:lnSpc>
              <a:spcBef>
                <a:spcPct val="0"/>
              </a:spcBef>
              <a:spcAft>
                <a:spcPct val="0"/>
              </a:spcAft>
            </a:pPr>
            <a:r>
              <a:rPr lang="fa-IR" sz="2000" b="1" smtClean="0">
                <a:solidFill>
                  <a:srgbClr val="1E10D2"/>
                </a:solidFill>
                <a:cs typeface="B Zar" pitchFamily="2" charset="-78"/>
              </a:rPr>
              <a:t>روزنامه اعتماد ملي(12/3/86) ص14</a:t>
            </a:r>
          </a:p>
          <a:p>
            <a:pPr algn="ctr" rtl="1" fontAlgn="base">
              <a:lnSpc>
                <a:spcPct val="115000"/>
              </a:lnSpc>
              <a:spcBef>
                <a:spcPct val="0"/>
              </a:spcBef>
              <a:spcAft>
                <a:spcPts val="1000"/>
              </a:spcAft>
            </a:pPr>
            <a:r>
              <a:rPr lang="fa-IR" sz="3200" b="1" smtClean="0">
                <a:solidFill>
                  <a:prstClr val="black"/>
                </a:solidFill>
                <a:cs typeface="B Zar" pitchFamily="2" charset="-78"/>
              </a:rPr>
              <a:t>پسر17 ساله، سر قرار كشته شد</a:t>
            </a:r>
            <a:endParaRPr lang="en-US" sz="3200" b="1" smtClean="0">
              <a:solidFill>
                <a:prstClr val="black"/>
              </a:solidFill>
              <a:cs typeface="B Zar" pitchFamily="2" charset="-78"/>
            </a:endParaRPr>
          </a:p>
          <a:p>
            <a:pPr algn="ctr" rtl="1" fontAlgn="base">
              <a:lnSpc>
                <a:spcPct val="115000"/>
              </a:lnSpc>
              <a:spcBef>
                <a:spcPct val="0"/>
              </a:spcBef>
              <a:spcAft>
                <a:spcPct val="0"/>
              </a:spcAft>
            </a:pPr>
            <a:endParaRPr lang="fa-IR" sz="900" smtClean="0">
              <a:solidFill>
                <a:prstClr val="black"/>
              </a:solidFill>
              <a:ea typeface="Calibri" pitchFamily="34" charset="0"/>
              <a:cs typeface="B Nazanin" pitchFamily="2" charset="-78"/>
            </a:endParaRPr>
          </a:p>
          <a:p>
            <a:pPr algn="ctr" rtl="1" fontAlgn="base">
              <a:lnSpc>
                <a:spcPct val="115000"/>
              </a:lnSpc>
              <a:spcBef>
                <a:spcPct val="0"/>
              </a:spcBef>
              <a:spcAft>
                <a:spcPct val="0"/>
              </a:spcAft>
            </a:pPr>
            <a:r>
              <a:rPr lang="fa-IR" sz="2000" b="1" smtClean="0">
                <a:solidFill>
                  <a:srgbClr val="1E10D2"/>
                </a:solidFill>
                <a:cs typeface="B Zar" pitchFamily="2" charset="-78"/>
              </a:rPr>
              <a:t>روزنامه قدس(6/3/86) ص13</a:t>
            </a:r>
          </a:p>
          <a:p>
            <a:pPr algn="ctr" rtl="1" fontAlgn="base">
              <a:spcBef>
                <a:spcPct val="0"/>
              </a:spcBef>
              <a:spcAft>
                <a:spcPct val="0"/>
              </a:spcAft>
            </a:pPr>
            <a:r>
              <a:rPr lang="fa-IR" sz="3200" b="1" smtClean="0">
                <a:solidFill>
                  <a:prstClr val="black"/>
                </a:solidFill>
                <a:cs typeface="B Zar" pitchFamily="2" charset="-78"/>
              </a:rPr>
              <a:t>قتل دوست خيانتكار، با چاقوي آشپزخانه</a:t>
            </a:r>
          </a:p>
          <a:p>
            <a:pPr algn="ctr" rtl="1" fontAlgn="base">
              <a:spcBef>
                <a:spcPct val="0"/>
              </a:spcBef>
              <a:spcAft>
                <a:spcPct val="0"/>
              </a:spcAft>
            </a:pPr>
            <a:r>
              <a:rPr lang="fa-IR" sz="2000" b="1" smtClean="0">
                <a:solidFill>
                  <a:srgbClr val="1E10D2"/>
                </a:solidFill>
                <a:cs typeface="B Zar" pitchFamily="2" charset="-78"/>
              </a:rPr>
              <a:t>روزنامه خراسان  (91/10/27)</a:t>
            </a:r>
          </a:p>
          <a:p>
            <a:pPr algn="ctr" rtl="1" fontAlgn="base">
              <a:spcBef>
                <a:spcPct val="0"/>
              </a:spcBef>
              <a:spcAft>
                <a:spcPct val="0"/>
              </a:spcAft>
            </a:pPr>
            <a:r>
              <a:rPr lang="fa-IR" sz="3200" b="1" smtClean="0">
                <a:solidFill>
                  <a:prstClr val="black"/>
                </a:solidFill>
                <a:cs typeface="B Zar" pitchFamily="2" charset="-78"/>
              </a:rPr>
              <a:t>جواني که در جريان درگيري با دختر مورد علاقه اش دچار جنون آني شد و او را با ۴۷ ضربه چاقو به قتل رساند.</a:t>
            </a:r>
          </a:p>
          <a:p>
            <a:pPr algn="ctr" rtl="1" fontAlgn="base">
              <a:lnSpc>
                <a:spcPct val="115000"/>
              </a:lnSpc>
              <a:spcBef>
                <a:spcPct val="0"/>
              </a:spcBef>
              <a:spcAft>
                <a:spcPct val="0"/>
              </a:spcAft>
            </a:pPr>
            <a:endParaRPr lang="fa-IR" sz="3200" b="1" smtClean="0">
              <a:solidFill>
                <a:prstClr val="black"/>
              </a:solidFill>
              <a:cs typeface="B Zar" pitchFamily="2" charset="-78"/>
            </a:endParaRPr>
          </a:p>
        </p:txBody>
      </p:sp>
      <p:pic>
        <p:nvPicPr>
          <p:cNvPr id="41987" name="Picture 2" descr="D:\عفاف گرایی\عکس\سشیب.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3438" y="0"/>
            <a:ext cx="4500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7333194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395288" y="333375"/>
            <a:ext cx="8086725"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fontAlgn="base">
              <a:spcBef>
                <a:spcPct val="0"/>
              </a:spcBef>
              <a:spcAft>
                <a:spcPct val="0"/>
              </a:spcAft>
              <a:defRPr/>
            </a:pPr>
            <a:r>
              <a:rPr lang="fa-IR" sz="2400" b="1" dirty="0">
                <a:solidFill>
                  <a:srgbClr val="F79646">
                    <a:lumMod val="50000"/>
                  </a:srgbClr>
                </a:solidFill>
                <a:cs typeface="B Titr" pitchFamily="2" charset="-78"/>
              </a:rPr>
              <a:t>10.حجاب و رشد و پويايي جامعه</a:t>
            </a:r>
          </a:p>
          <a:p>
            <a:pPr algn="r" rtl="1" fontAlgn="base">
              <a:spcBef>
                <a:spcPct val="0"/>
              </a:spcBef>
              <a:spcAft>
                <a:spcPct val="0"/>
              </a:spcAft>
              <a:defRPr/>
            </a:pPr>
            <a:endParaRPr lang="fa-IR" sz="2400" b="1" dirty="0">
              <a:solidFill>
                <a:srgbClr val="F79646">
                  <a:lumMod val="50000"/>
                </a:srgbClr>
              </a:solidFill>
              <a:cs typeface="B Titr" pitchFamily="2" charset="-78"/>
            </a:endParaRPr>
          </a:p>
          <a:p>
            <a:pPr algn="justLow" rtl="1" fontAlgn="base">
              <a:spcBef>
                <a:spcPct val="0"/>
              </a:spcBef>
              <a:spcAft>
                <a:spcPct val="0"/>
              </a:spcAft>
              <a:defRPr/>
            </a:pPr>
            <a:r>
              <a:rPr lang="fa-IR" sz="2800" b="1" dirty="0">
                <a:solidFill>
                  <a:prstClr val="black"/>
                </a:solidFill>
                <a:cs typeface="B Nazanin" pitchFamily="2" charset="-78"/>
              </a:rPr>
              <a:t> اگر زنان با حجاب کامل در اجتماع حضور پيدا كنند هم خود و هم مردان به کارها و فعالیتهای اجتماعی بهتر مي­رسند. اما به­عکس اگر زنان با لباس­های نامناسب و آرایش بیرون آيند، نیروی مردان صرف هوسبازي مي­شود و این­جاست که می­بینیم اجتماع رشد نمي­كند بلكه فلج مي­شود. </a:t>
            </a:r>
            <a:endParaRPr lang="en-US" sz="2800" b="1" dirty="0">
              <a:solidFill>
                <a:prstClr val="black"/>
              </a:solidFill>
              <a:cs typeface="B Nazanin" pitchFamily="2" charset="-78"/>
            </a:endParaRPr>
          </a:p>
          <a:p>
            <a:pPr algn="r" rtl="1" fontAlgn="base">
              <a:spcBef>
                <a:spcPct val="0"/>
              </a:spcBef>
              <a:spcAft>
                <a:spcPct val="0"/>
              </a:spcAft>
              <a:defRPr/>
            </a:pPr>
            <a:endParaRPr lang="en-US" sz="2800" b="1" dirty="0">
              <a:solidFill>
                <a:prstClr val="black"/>
              </a:solidFill>
              <a:cs typeface="Arial" pitchFamily="34" charset="0"/>
            </a:endParaRPr>
          </a:p>
        </p:txBody>
      </p:sp>
    </p:spTree>
    <p:extLst>
      <p:ext uri="{BB962C8B-B14F-4D97-AF65-F5344CB8AC3E}">
        <p14:creationId xmlns:p14="http://schemas.microsoft.com/office/powerpoint/2010/main" xmlns="" val="23680199"/>
      </p:ext>
    </p:extLst>
  </p:cSld>
  <p:clrMapOvr>
    <a:masterClrMapping/>
  </p:clrMapOvr>
  <p:transition spd="slow">
    <p:circl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0"/>
            <a:ext cx="8353425" cy="7029450"/>
          </a:xfrm>
          <a:prstGeom prst="rect">
            <a:avLst/>
          </a:prstGeom>
        </p:spPr>
        <p:txBody>
          <a:bodyPr>
            <a:spAutoFit/>
          </a:bodyPr>
          <a:lstStyle/>
          <a:p>
            <a:pPr algn="r" rtl="1" fontAlgn="base">
              <a:lnSpc>
                <a:spcPct val="115000"/>
              </a:lnSpc>
              <a:spcBef>
                <a:spcPct val="0"/>
              </a:spcBef>
              <a:spcAft>
                <a:spcPct val="0"/>
              </a:spcAft>
              <a:buFont typeface="Wingdings 2"/>
              <a:buNone/>
              <a:defRPr/>
            </a:pPr>
            <a:r>
              <a:rPr lang="fa-IR" sz="2800" b="1" dirty="0">
                <a:solidFill>
                  <a:srgbClr val="005400"/>
                </a:solidFill>
                <a:cs typeface="B Titr" pitchFamily="2" charset="-78"/>
              </a:rPr>
              <a:t>                              زيان­ها و آسيب­هاي بدحجابي</a:t>
            </a:r>
            <a:endParaRPr lang="en-US" sz="2800" b="1" dirty="0">
              <a:solidFill>
                <a:srgbClr val="005400"/>
              </a:solidFill>
              <a:cs typeface="B Titr" pitchFamily="2" charset="-78"/>
            </a:endParaRPr>
          </a:p>
          <a:p>
            <a:pPr algn="justLow" rtl="1">
              <a:lnSpc>
                <a:spcPct val="115000"/>
              </a:lnSpc>
              <a:spcBef>
                <a:spcPct val="0"/>
              </a:spcBef>
              <a:buFont typeface="Wingdings 2"/>
              <a:buNone/>
              <a:defRPr/>
            </a:pPr>
            <a:r>
              <a:rPr lang="fa-IR" sz="2600" b="1" dirty="0">
                <a:solidFill>
                  <a:prstClr val="black">
                    <a:lumMod val="95000"/>
                    <a:lumOff val="5000"/>
                  </a:prstClr>
                </a:solidFill>
                <a:ea typeface="Times New Roman" pitchFamily="18" charset="0"/>
                <a:cs typeface="B Nazanin" pitchFamily="2" charset="-78"/>
              </a:rPr>
              <a:t>هر آنچه در بارة فلسفه و فايده­هاي حجاب اسلامي گفته شد عكس آن در بارة بدحجابي صادق است:</a:t>
            </a:r>
            <a:endParaRPr lang="en-US" sz="2600" b="1" dirty="0">
              <a:solidFill>
                <a:prstClr val="black">
                  <a:lumMod val="95000"/>
                  <a:lumOff val="5000"/>
                </a:prstClr>
              </a:solidFill>
              <a:ea typeface="Times New Roman" pitchFamily="18" charset="0"/>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ea typeface="Times New Roman" pitchFamily="18" charset="0"/>
                <a:cs typeface="B Nazanin" pitchFamily="2" charset="-78"/>
              </a:rPr>
              <a:t>بي­عفتي­؛</a:t>
            </a:r>
            <a:endParaRPr lang="en-US" sz="2600" b="1" dirty="0">
              <a:solidFill>
                <a:prstClr val="black">
                  <a:lumMod val="95000"/>
                  <a:lumOff val="5000"/>
                </a:prstClr>
              </a:solidFill>
              <a:ea typeface="Times New Roman" pitchFamily="18" charset="0"/>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نا امنی زندگي فردي و اجتماعي­؛</a:t>
            </a:r>
            <a:endParaRPr lang="en-US" sz="2600" b="1" dirty="0">
              <a:solidFill>
                <a:prstClr val="black">
                  <a:lumMod val="95000"/>
                  <a:lumOff val="5000"/>
                </a:prstClr>
              </a:solidFill>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از دست د ادن زيبايي و جمال در اثر آرايش­هاي مكرر؛ </a:t>
            </a:r>
            <a:endParaRPr lang="en-US" sz="2600" b="1" dirty="0">
              <a:solidFill>
                <a:prstClr val="black">
                  <a:lumMod val="95000"/>
                  <a:lumOff val="5000"/>
                </a:prstClr>
              </a:solidFill>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به­سر ­بردن در اضطراب و پريشاني و نگراني (به‌جهت مورد پسند ديگران قرارگرفتن یا قرارنگرفتن)؛ </a:t>
            </a:r>
            <a:endParaRPr lang="en-US" sz="2600" b="1" dirty="0">
              <a:solidFill>
                <a:prstClr val="black">
                  <a:lumMod val="95000"/>
                  <a:lumOff val="5000"/>
                </a:prstClr>
              </a:solidFill>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نچشیدن لذت آرامش؛</a:t>
            </a:r>
            <a:endParaRPr lang="en-US" sz="2600" b="1" dirty="0">
              <a:solidFill>
                <a:prstClr val="black">
                  <a:lumMod val="95000"/>
                  <a:lumOff val="5000"/>
                </a:prstClr>
              </a:solidFill>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به‌هدر­رفتن انرژي غريزة جنسي (در صورت تأهل) و تزلزل پايه­هاي زندگي زناشويي؛</a:t>
            </a:r>
            <a:endParaRPr lang="en-US" sz="2600" b="1" dirty="0">
              <a:solidFill>
                <a:prstClr val="black">
                  <a:lumMod val="95000"/>
                  <a:lumOff val="5000"/>
                </a:prstClr>
              </a:solidFill>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فراهم‌شدن بستر نزاع و طلاق و جدايي؛</a:t>
            </a:r>
            <a:endParaRPr lang="en-US" sz="2600" b="1" dirty="0">
              <a:solidFill>
                <a:prstClr val="black">
                  <a:lumMod val="95000"/>
                  <a:lumOff val="5000"/>
                </a:prstClr>
              </a:solidFill>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کاستن رشد و پويايي جامعه؛ </a:t>
            </a:r>
            <a:endParaRPr lang="en-US" sz="2600" b="1" dirty="0">
              <a:solidFill>
                <a:prstClr val="black">
                  <a:lumMod val="95000"/>
                  <a:lumOff val="5000"/>
                </a:prstClr>
              </a:solidFill>
              <a:cs typeface="B Nazanin" pitchFamily="2" charset="-78"/>
            </a:endParaRPr>
          </a:p>
          <a:p>
            <a:pPr marL="457200" indent="-457200" algn="justLow" rtl="1">
              <a:lnSpc>
                <a:spcPct val="115000"/>
              </a:lnSpc>
              <a:spcBef>
                <a:spcPct val="0"/>
              </a:spcBef>
              <a:buClr>
                <a:srgbClr val="000000"/>
              </a:buClr>
              <a:buFont typeface="+mj-lt"/>
              <a:buAutoNum type="arabicPeriod"/>
              <a:defRPr/>
            </a:pPr>
            <a:r>
              <a:rPr lang="fa-IR" sz="2600" b="1" dirty="0">
                <a:solidFill>
                  <a:prstClr val="black">
                    <a:lumMod val="95000"/>
                    <a:lumOff val="5000"/>
                  </a:prstClr>
                </a:solidFill>
                <a:cs typeface="B Nazanin" pitchFamily="2" charset="-78"/>
              </a:rPr>
              <a:t>نوكر و سرباز دشمنِ دين و اسلام، در خدمت استعمارگران؛</a:t>
            </a:r>
          </a:p>
          <a:p>
            <a:pPr algn="justLow" rtl="1">
              <a:lnSpc>
                <a:spcPct val="115000"/>
              </a:lnSpc>
              <a:spcBef>
                <a:spcPct val="0"/>
              </a:spcBef>
              <a:buClr>
                <a:srgbClr val="000000"/>
              </a:buClr>
              <a:defRPr/>
            </a:pPr>
            <a:r>
              <a:rPr lang="fa-IR" sz="2600" b="1" dirty="0">
                <a:solidFill>
                  <a:prstClr val="black">
                    <a:lumMod val="95000"/>
                    <a:lumOff val="5000"/>
                  </a:prstClr>
                </a:solidFill>
                <a:cs typeface="B Nazanin" pitchFamily="2" charset="-78"/>
              </a:rPr>
              <a:t>10.   </a:t>
            </a:r>
            <a:r>
              <a:rPr lang="fa-IR" sz="2600" b="1" dirty="0">
                <a:solidFill>
                  <a:prstClr val="black">
                    <a:lumMod val="95000"/>
                    <a:lumOff val="5000"/>
                  </a:prstClr>
                </a:solidFill>
                <a:latin typeface="B Nazanin" pitchFamily="2" charset="-78"/>
                <a:cs typeface="B Nazanin" pitchFamily="2" charset="-78"/>
              </a:rPr>
              <a:t>از دست دادن سعادت دنيا و آخرت.</a:t>
            </a:r>
            <a:endParaRPr lang="en-US" sz="2600" b="1" dirty="0">
              <a:solidFill>
                <a:prstClr val="black">
                  <a:lumMod val="95000"/>
                  <a:lumOff val="5000"/>
                </a:prstClr>
              </a:solidFill>
              <a:cs typeface="B Nazanin" pitchFamily="2" charset="-78"/>
            </a:endParaRPr>
          </a:p>
        </p:txBody>
      </p:sp>
    </p:spTree>
    <p:extLst>
      <p:ext uri="{BB962C8B-B14F-4D97-AF65-F5344CB8AC3E}">
        <p14:creationId xmlns:p14="http://schemas.microsoft.com/office/powerpoint/2010/main" xmlns="" val="233569706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1000"/>
                                        <p:tgtEl>
                                          <p:spTgt spid="2">
                                            <p:txEl>
                                              <p:pRg st="9" end="9"/>
                                            </p:txEl>
                                          </p:spTgt>
                                        </p:tgtEl>
                                      </p:cBhvr>
                                    </p:animEffect>
                                    <p:anim calcmode="lin" valueType="num">
                                      <p:cBhvr>
                                        <p:cTn id="2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1000"/>
                                        <p:tgtEl>
                                          <p:spTgt spid="2">
                                            <p:txEl>
                                              <p:pRg st="10" end="10"/>
                                            </p:txEl>
                                          </p:spTgt>
                                        </p:tgtEl>
                                      </p:cBhvr>
                                    </p:animEffect>
                                    <p:anim calcmode="lin" valueType="num">
                                      <p:cBhvr>
                                        <p:cTn id="2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fade">
                                      <p:cBhvr>
                                        <p:cTn id="32" dur="1000"/>
                                        <p:tgtEl>
                                          <p:spTgt spid="2">
                                            <p:txEl>
                                              <p:pRg st="11" end="11"/>
                                            </p:txEl>
                                          </p:spTgt>
                                        </p:tgtEl>
                                      </p:cBhvr>
                                    </p:animEffect>
                                    <p:anim calcmode="lin" valueType="num">
                                      <p:cBhvr>
                                        <p:cTn id="3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4288"/>
            <a:ext cx="8353425" cy="7164388"/>
          </a:xfrm>
          <a:prstGeom prst="rect">
            <a:avLst/>
          </a:prstGeom>
        </p:spPr>
        <p:txBody>
          <a:bodyPr>
            <a:spAutoFit/>
          </a:bodyPr>
          <a:lstStyle/>
          <a:p>
            <a:pPr algn="r" rtl="1" eaLnBrk="0" fontAlgn="base" hangingPunct="0">
              <a:lnSpc>
                <a:spcPct val="115000"/>
              </a:lnSpc>
              <a:spcBef>
                <a:spcPct val="0"/>
              </a:spcBef>
              <a:spcAft>
                <a:spcPct val="0"/>
              </a:spcAft>
              <a:defRPr/>
            </a:pPr>
            <a:r>
              <a:rPr lang="fa-IR" sz="2400" b="1" dirty="0">
                <a:solidFill>
                  <a:srgbClr val="005400"/>
                </a:solidFill>
                <a:cs typeface="B Titr" pitchFamily="2" charset="-78"/>
              </a:rPr>
              <a:t>                                              حجاب در اديان</a:t>
            </a:r>
            <a:endParaRPr lang="en-US" sz="2400" b="1" dirty="0">
              <a:solidFill>
                <a:srgbClr val="005400"/>
              </a:solidFill>
              <a:cs typeface="B Titr" pitchFamily="2" charset="-78"/>
            </a:endParaRPr>
          </a:p>
          <a:p>
            <a:pPr algn="r" rtl="1" eaLnBrk="0" fontAlgn="base" hangingPunct="0">
              <a:lnSpc>
                <a:spcPct val="115000"/>
              </a:lnSpc>
              <a:spcBef>
                <a:spcPct val="0"/>
              </a:spcBef>
              <a:spcAft>
                <a:spcPct val="0"/>
              </a:spcAft>
              <a:defRPr/>
            </a:pPr>
            <a:r>
              <a:rPr lang="fa-IR" sz="2000" b="1" dirty="0">
                <a:solidFill>
                  <a:srgbClr val="0070C0"/>
                </a:solidFill>
                <a:cs typeface="B Titr" pitchFamily="2" charset="-78"/>
              </a:rPr>
              <a:t>1.يهوديت و حجاب</a:t>
            </a:r>
            <a:endParaRPr lang="en-US" sz="2000" b="1" dirty="0">
              <a:solidFill>
                <a:srgbClr val="0070C0"/>
              </a:solidFill>
              <a:cs typeface="B Titr" pitchFamily="2" charset="-78"/>
            </a:endParaRP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«در بين يهود و مللي كه از فكر يهود پيروي مي­كردند، حجاب، به مراتب شديدتر از آنچه اسلام مي­خواست وجود داشت. در بين اين ملت­ها وجه و كفين هم پوشيده مي­شد». </a:t>
            </a:r>
            <a:r>
              <a:rPr lang="fa-IR" dirty="0">
                <a:solidFill>
                  <a:srgbClr val="C00000"/>
                </a:solidFill>
                <a:cs typeface="B Nazanin" pitchFamily="2" charset="-78"/>
              </a:rPr>
              <a:t>حجاب در اسلام، ابوالقاسم اشتهاردي، ص50</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«در طول قرون وسطا، يهوديان همچنان زنان خويش را با البسة فاخر مي آراستند، لكن به آن‌ها اجازه نمي­دادند كه با سر عريان به ميان مردم روند. نپوشاندن موي سر خلافي بود كه مرتكب را، مستوجب طلاق مي­ساخت ... زندگي جنسي آنان علي­رغم تعدّد زوجات، به طرز شايان توجه، منزّه از خطايا بود. زنان آنان دوشيزگاني محجوب، همسراني ساعي، مادراني پُرزا، و امين بودند و از آنجا كه زود وصلت مي‌كردند، فحشا به حداقل، تخفيف پيدا مي­كرد».                      </a:t>
            </a:r>
            <a:r>
              <a:rPr lang="fa-IR" dirty="0">
                <a:solidFill>
                  <a:srgbClr val="C00000"/>
                </a:solidFill>
                <a:cs typeface="B Nazanin" pitchFamily="2" charset="-78"/>
              </a:rPr>
              <a:t>تاريخ تمدن، ويل دورانت، ج12، ص62 و 63</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كتاب مقدس يهوديان :« خداوند دختران صهيون را به جهت اين­كه با گردن افراشته و غمزه­هاي چشم، راه مي­روند و با ناز مي­خرامند و زينت­هاي خود را آشكار مي­كنند مجازات خواهد كرد و سر آن‌ها را بي‌مو، و بوي بدن آن‌ها را متعفن، و به عوض زيبايي، سوختگي بر صورت آن‌ها خواهد انداخت».              </a:t>
            </a:r>
            <a:r>
              <a:rPr lang="fa-IR" dirty="0">
                <a:solidFill>
                  <a:srgbClr val="C00000"/>
                </a:solidFill>
                <a:cs typeface="B Nazanin" pitchFamily="2" charset="-78"/>
              </a:rPr>
              <a:t>إشعيا، باب3، بند16</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در آموزه­هاي يهود :«اگر زني بدون پوشاندن سر، در انظار ظاهر شود، شوهرش مي­تواند او را بدون پرداخت مهريه طلاق دهد». </a:t>
            </a:r>
            <a:r>
              <a:rPr lang="fa-IR" sz="2000" dirty="0">
                <a:solidFill>
                  <a:srgbClr val="C00000"/>
                </a:solidFill>
                <a:cs typeface="B Nazanin" pitchFamily="2" charset="-78"/>
              </a:rPr>
              <a:t>تاريخ تمدن، ويل دورانت، ج12، ص30</a:t>
            </a:r>
            <a:endParaRPr lang="en-US" sz="2000" dirty="0">
              <a:solidFill>
                <a:srgbClr val="C00000"/>
              </a:solidFill>
              <a:cs typeface="B Nazanin" pitchFamily="2" charset="-78"/>
            </a:endParaRPr>
          </a:p>
        </p:txBody>
      </p:sp>
    </p:spTree>
    <p:extLst>
      <p:ext uri="{BB962C8B-B14F-4D97-AF65-F5344CB8AC3E}">
        <p14:creationId xmlns:p14="http://schemas.microsoft.com/office/powerpoint/2010/main" xmlns="" val="1749038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wheel(1)">
                                      <p:cBhvr>
                                        <p:cTn id="1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
          <p:cNvSpPr>
            <a:spLocks noChangeArrowheads="1"/>
          </p:cNvSpPr>
          <p:nvPr/>
        </p:nvSpPr>
        <p:spPr bwMode="auto">
          <a:xfrm>
            <a:off x="611188" y="188913"/>
            <a:ext cx="7921625" cy="620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eaLnBrk="0" fontAlgn="base" hangingPunct="0">
              <a:lnSpc>
                <a:spcPct val="115000"/>
              </a:lnSpc>
              <a:spcBef>
                <a:spcPct val="0"/>
              </a:spcBef>
              <a:spcAft>
                <a:spcPct val="0"/>
              </a:spcAft>
              <a:buFont typeface="Wingdings 2" pitchFamily="18" charset="2"/>
              <a:buNone/>
              <a:defRPr/>
            </a:pPr>
            <a:r>
              <a:rPr lang="fa-IR" sz="2400" b="1" dirty="0">
                <a:solidFill>
                  <a:srgbClr val="0070C0"/>
                </a:solidFill>
                <a:cs typeface="B Titr" pitchFamily="2" charset="-78"/>
              </a:rPr>
              <a:t>2.مسيحيت و حجاب</a:t>
            </a:r>
          </a:p>
          <a:p>
            <a:pPr algn="r" rtl="1" eaLnBrk="0" fontAlgn="base" hangingPunct="0">
              <a:lnSpc>
                <a:spcPct val="115000"/>
              </a:lnSpc>
              <a:spcBef>
                <a:spcPct val="0"/>
              </a:spcBef>
              <a:spcAft>
                <a:spcPct val="0"/>
              </a:spcAft>
              <a:buFont typeface="Wingdings 2" pitchFamily="18" charset="2"/>
              <a:buNone/>
              <a:defRPr/>
            </a:pPr>
            <a:endParaRPr lang="en-US" sz="2400" b="1" dirty="0">
              <a:solidFill>
                <a:srgbClr val="0070C0"/>
              </a:solidFill>
              <a:cs typeface="B Titr"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در كتاب "تاريخ تمدن" آمده است : ازدواج در سن 20 سالگي اجباري بود؛ اما از ديدگاه مسيحيت كه تجرد، مقدس شمرده شده است جاي هيچ شبهه­اي باقي نخواهد ماند كه براي از بين رفتن تحريك و تهييج، اين مكتب، زنان را به رعايت پوشش كامل و دوري از آرايش و تزيين، به صورت شديدتري فرا خوانده است. </a:t>
            </a:r>
          </a:p>
          <a:p>
            <a:pPr algn="justLow" rtl="1" fontAlgn="base">
              <a:spcBef>
                <a:spcPct val="0"/>
              </a:spcBef>
              <a:spcAft>
                <a:spcPct val="0"/>
              </a:spcAft>
              <a:defRPr/>
            </a:pPr>
            <a:endParaRPr lang="en-US" sz="2800" b="1"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در انجيل آمده: «براي زنان شرم­آور است كه با سر برهنه در اماكن عمومي ظاهر شوند. پوشش گيسوي زنان اين معني را به همراه دارد كه او زيبايي­اش را فقط براي همسرش نگاه داشته است».</a:t>
            </a:r>
            <a:endParaRPr lang="en-US" sz="2800" b="1" dirty="0">
              <a:solidFill>
                <a:prstClr val="black"/>
              </a:solidFill>
              <a:cs typeface="B Nazanin" pitchFamily="2" charset="-78"/>
            </a:endParaRPr>
          </a:p>
          <a:p>
            <a:pPr algn="justLow" rtl="1" fontAlgn="base">
              <a:spcBef>
                <a:spcPct val="0"/>
              </a:spcBef>
              <a:spcAft>
                <a:spcPct val="0"/>
              </a:spcAft>
              <a:defRPr/>
            </a:pPr>
            <a:r>
              <a:rPr lang="fa-IR" sz="2000" dirty="0">
                <a:solidFill>
                  <a:srgbClr val="C00000"/>
                </a:solidFill>
                <a:cs typeface="B Nazanin" pitchFamily="2" charset="-78"/>
              </a:rPr>
              <a:t>         انجيل، أعمال رسولان، باب 18، آيه 18.</a:t>
            </a:r>
            <a:endParaRPr lang="en-US" sz="2000" dirty="0">
              <a:solidFill>
                <a:srgbClr val="C00000"/>
              </a:solidFill>
              <a:cs typeface="B Nazanin" pitchFamily="2" charset="-78"/>
            </a:endParaRPr>
          </a:p>
          <a:p>
            <a:pPr algn="r" rtl="1" fontAlgn="base">
              <a:spcBef>
                <a:spcPct val="0"/>
              </a:spcBef>
              <a:spcAft>
                <a:spcPct val="0"/>
              </a:spcAft>
              <a:buFont typeface="Wingdings 2" pitchFamily="18" charset="2"/>
              <a:buNone/>
              <a:defRPr/>
            </a:pPr>
            <a:endParaRPr lang="en-US" sz="1400" dirty="0">
              <a:solidFill>
                <a:prstClr val="black"/>
              </a:solidFill>
              <a:cs typeface="Arial" pitchFamily="34" charset="0"/>
            </a:endParaRPr>
          </a:p>
        </p:txBody>
      </p:sp>
    </p:spTree>
    <p:extLst>
      <p:ext uri="{BB962C8B-B14F-4D97-AF65-F5344CB8AC3E}">
        <p14:creationId xmlns:p14="http://schemas.microsoft.com/office/powerpoint/2010/main" xmlns="" val="13125103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0466">
                                            <p:txEl>
                                              <p:pRg st="4" end="4"/>
                                            </p:txEl>
                                          </p:spTgt>
                                        </p:tgtEl>
                                        <p:attrNameLst>
                                          <p:attrName>style.visibility</p:attrName>
                                        </p:attrNameLst>
                                      </p:cBhvr>
                                      <p:to>
                                        <p:strVal val="visible"/>
                                      </p:to>
                                    </p:set>
                                    <p:anim calcmode="lin" valueType="num">
                                      <p:cBhvr additive="base">
                                        <p:cTn id="7" dur="500" fill="hold"/>
                                        <p:tgtEl>
                                          <p:spTgt spid="19046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466">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466">
                                            <p:txEl>
                                              <p:pRg st="5" end="5"/>
                                            </p:txEl>
                                          </p:spTgt>
                                        </p:tgtEl>
                                        <p:attrNameLst>
                                          <p:attrName>style.visibility</p:attrName>
                                        </p:attrNameLst>
                                      </p:cBhvr>
                                      <p:to>
                                        <p:strVal val="visible"/>
                                      </p:to>
                                    </p:set>
                                    <p:anim calcmode="lin" valueType="num">
                                      <p:cBhvr additive="base">
                                        <p:cTn id="11" dur="500" fill="hold"/>
                                        <p:tgtEl>
                                          <p:spTgt spid="190466">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046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p:cNvSpPr>
            <a:spLocks noChangeArrowheads="1"/>
          </p:cNvSpPr>
          <p:nvPr/>
        </p:nvSpPr>
        <p:spPr bwMode="auto">
          <a:xfrm>
            <a:off x="481144" y="538509"/>
            <a:ext cx="7472795" cy="5770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eaLnBrk="0" fontAlgn="base" hangingPunct="0">
              <a:lnSpc>
                <a:spcPct val="115000"/>
              </a:lnSpc>
              <a:spcBef>
                <a:spcPct val="0"/>
              </a:spcBef>
              <a:spcAft>
                <a:spcPct val="0"/>
              </a:spcAft>
              <a:defRPr/>
            </a:pPr>
            <a:r>
              <a:rPr lang="fa-IR" sz="2000" b="1" dirty="0">
                <a:solidFill>
                  <a:srgbClr val="0070C0"/>
                </a:solidFill>
                <a:cs typeface="B Titr" pitchFamily="2" charset="-78"/>
              </a:rPr>
              <a:t>3.زرتشت و حجاب</a:t>
            </a:r>
            <a:endParaRPr lang="en-US" sz="2000" b="1" dirty="0">
              <a:solidFill>
                <a:srgbClr val="0070C0"/>
              </a:solidFill>
              <a:cs typeface="B Titr" pitchFamily="2" charset="-78"/>
            </a:endParaRPr>
          </a:p>
          <a:p>
            <a:pPr marL="285750" indent="-285750" algn="justLow" rtl="1" fontAlgn="base">
              <a:spcBef>
                <a:spcPct val="0"/>
              </a:spcBef>
              <a:spcAft>
                <a:spcPct val="0"/>
              </a:spcAft>
              <a:buFont typeface="Wingdings" pitchFamily="2" charset="2"/>
              <a:buChar char="Ø"/>
              <a:defRPr/>
            </a:pPr>
            <a:r>
              <a:rPr lang="fa-IR" sz="1600" b="1" dirty="0">
                <a:solidFill>
                  <a:prstClr val="black"/>
                </a:solidFill>
              </a:rPr>
              <a:t> </a:t>
            </a:r>
            <a:r>
              <a:rPr lang="fa-IR" sz="2400" b="1" dirty="0">
                <a:solidFill>
                  <a:prstClr val="black"/>
                </a:solidFill>
                <a:cs typeface="B Nazanin" pitchFamily="2" charset="-78"/>
              </a:rPr>
              <a:t>اَشو زرتشت در يكي از اندرزها مي­گويد:«پاداش رهروان نيكي، به كسي مي­رسد كه هوا، هوس، خود خواهي و آرزوهاي باطل را از خود دور ساخته، بر نفس خويش چيره گردد. كوتاهي و غفلت در اين راه، پايانش جز ناله و افسوس، چيز ديگري نخواهد بود... فريب خوردگاني كه دست به كردار زشت مي زنند، گرفتار بدبختي و نيستي خواهند شد و سرانجامشان خروش و فرياد و ناله است؛ ولي زنان و مرداني كه به اندرز و راهنمايي من گوش فرا مي­دهند، آرامش و خوشي زندگي بهرةشان خواهد بود و سختي و رنج از آنان دور خواهد گشت و به نيك­نامي جاوداني خواهند رسيد». </a:t>
            </a:r>
            <a:r>
              <a:rPr lang="fa-IR" dirty="0">
                <a:solidFill>
                  <a:srgbClr val="C00000"/>
                </a:solidFill>
                <a:cs typeface="B Nazanin" pitchFamily="2" charset="-78"/>
              </a:rPr>
              <a:t>مجله حديث زندگي، به نقل از: يسنا، ص53، پندهاي 7ـ8  به نقل از: آموزش­هاي زرتشت پيامبر ايران، رستم شهرزادي، انجمن زرتشتيان، آبان76.</a:t>
            </a:r>
          </a:p>
          <a:p>
            <a:pPr algn="justLow" rtl="1" fontAlgn="base">
              <a:spcBef>
                <a:spcPct val="0"/>
              </a:spcBef>
              <a:spcAft>
                <a:spcPct val="0"/>
              </a:spcAft>
              <a:defRPr/>
            </a:pPr>
            <a:endParaRPr lang="en-US" dirty="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400" b="1" dirty="0">
                <a:solidFill>
                  <a:prstClr val="black"/>
                </a:solidFill>
                <a:cs typeface="B Nazanin" pitchFamily="2" charset="-78"/>
              </a:rPr>
              <a:t>در كتاب مقدس زرتشتيان آمده است:«همگي سر را مي پوشانيم و همگي به درگاه تو نماز مي­كنيم».</a:t>
            </a:r>
          </a:p>
          <a:p>
            <a:pPr algn="justLow" rtl="1" fontAlgn="base">
              <a:spcBef>
                <a:spcPct val="0"/>
              </a:spcBef>
              <a:spcAft>
                <a:spcPct val="0"/>
              </a:spcAft>
              <a:buFont typeface="Wingdings 2" pitchFamily="18" charset="2"/>
              <a:buNone/>
              <a:defRPr/>
            </a:pPr>
            <a:r>
              <a:rPr lang="fa-IR" sz="2400" dirty="0">
                <a:solidFill>
                  <a:prstClr val="black"/>
                </a:solidFill>
                <a:cs typeface="B Nazanin" pitchFamily="2" charset="-78"/>
              </a:rPr>
              <a:t>      </a:t>
            </a:r>
            <a:r>
              <a:rPr lang="fa-IR" dirty="0">
                <a:solidFill>
                  <a:srgbClr val="C00000"/>
                </a:solidFill>
                <a:cs typeface="B Nazanin" pitchFamily="2" charset="-78"/>
              </a:rPr>
              <a:t>أوستا، ص128</a:t>
            </a:r>
            <a:endParaRPr lang="en-US" dirty="0">
              <a:solidFill>
                <a:srgbClr val="C00000"/>
              </a:solidFill>
              <a:cs typeface="B Nazanin" pitchFamily="2" charset="-78"/>
            </a:endParaRPr>
          </a:p>
          <a:p>
            <a:pPr algn="r" rtl="1" fontAlgn="base">
              <a:spcBef>
                <a:spcPct val="0"/>
              </a:spcBef>
              <a:spcAft>
                <a:spcPct val="0"/>
              </a:spcAft>
              <a:buFont typeface="Wingdings 2" pitchFamily="18" charset="2"/>
              <a:buNone/>
              <a:defRPr/>
            </a:pPr>
            <a:r>
              <a:rPr lang="fa-IR" sz="1200" dirty="0">
                <a:solidFill>
                  <a:prstClr val="black"/>
                </a:solidFill>
              </a:rPr>
              <a:t> </a:t>
            </a:r>
            <a:endParaRPr lang="en-US" sz="1200" dirty="0">
              <a:solidFill>
                <a:prstClr val="black"/>
              </a:solidFill>
              <a:cs typeface="Arial" pitchFamily="34" charset="0"/>
            </a:endParaRPr>
          </a:p>
          <a:p>
            <a:pPr algn="r" rtl="1" fontAlgn="base">
              <a:spcBef>
                <a:spcPct val="0"/>
              </a:spcBef>
              <a:spcAft>
                <a:spcPct val="0"/>
              </a:spcAft>
              <a:buFont typeface="Wingdings 2" pitchFamily="18" charset="2"/>
              <a:buNone/>
              <a:defRPr/>
            </a:pPr>
            <a:endParaRPr lang="en-US" sz="1200" dirty="0">
              <a:solidFill>
                <a:prstClr val="black"/>
              </a:solidFill>
              <a:cs typeface="Arial" pitchFamily="34" charset="0"/>
            </a:endParaRPr>
          </a:p>
        </p:txBody>
      </p:sp>
    </p:spTree>
    <p:extLst>
      <p:ext uri="{BB962C8B-B14F-4D97-AF65-F5344CB8AC3E}">
        <p14:creationId xmlns:p14="http://schemas.microsoft.com/office/powerpoint/2010/main" xmlns="" val="21734459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1490">
                                            <p:txEl>
                                              <p:pRg st="3" end="3"/>
                                            </p:txEl>
                                          </p:spTgt>
                                        </p:tgtEl>
                                        <p:attrNameLst>
                                          <p:attrName>style.visibility</p:attrName>
                                        </p:attrNameLst>
                                      </p:cBhvr>
                                      <p:to>
                                        <p:strVal val="visible"/>
                                      </p:to>
                                    </p:set>
                                    <p:animEffect transition="in" filter="circle(in)">
                                      <p:cBhvr>
                                        <p:cTn id="7" dur="2000"/>
                                        <p:tgtEl>
                                          <p:spTgt spid="191490">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91490">
                                            <p:txEl>
                                              <p:pRg st="4" end="4"/>
                                            </p:txEl>
                                          </p:spTgt>
                                        </p:tgtEl>
                                        <p:attrNameLst>
                                          <p:attrName>style.visibility</p:attrName>
                                        </p:attrNameLst>
                                      </p:cBhvr>
                                      <p:to>
                                        <p:strVal val="visible"/>
                                      </p:to>
                                    </p:set>
                                    <p:animEffect transition="in" filter="circle(in)">
                                      <p:cBhvr>
                                        <p:cTn id="10" dur="2000"/>
                                        <p:tgtEl>
                                          <p:spTgt spid="1914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6350"/>
            <a:ext cx="8353425" cy="7423150"/>
          </a:xfrm>
          <a:prstGeom prst="rect">
            <a:avLst/>
          </a:prstGeom>
        </p:spPr>
        <p:txBody>
          <a:bodyPr>
            <a:spAutoFit/>
          </a:bodyPr>
          <a:lstStyle/>
          <a:p>
            <a:pPr algn="r" rtl="1" eaLnBrk="0" fontAlgn="base" hangingPunct="0">
              <a:lnSpc>
                <a:spcPct val="115000"/>
              </a:lnSpc>
              <a:spcBef>
                <a:spcPct val="0"/>
              </a:spcBef>
              <a:spcAft>
                <a:spcPct val="0"/>
              </a:spcAft>
              <a:defRPr/>
            </a:pPr>
            <a:r>
              <a:rPr lang="fa-IR" sz="2400" b="1" dirty="0">
                <a:solidFill>
                  <a:srgbClr val="0070C0"/>
                </a:solidFill>
                <a:cs typeface="B Titr" pitchFamily="2" charset="-78"/>
              </a:rPr>
              <a:t>4.اسلام و حجاب</a:t>
            </a:r>
            <a:endParaRPr lang="en-US" sz="2400" b="1" dirty="0">
              <a:solidFill>
                <a:srgbClr val="0070C0"/>
              </a:solidFill>
              <a:cs typeface="B Titr" pitchFamily="2" charset="-78"/>
            </a:endParaRPr>
          </a:p>
          <a:p>
            <a:pPr marL="342900" indent="-342900" algn="justLow" rtl="1" eaLnBrk="0" hangingPunct="0">
              <a:spcBef>
                <a:spcPct val="20000"/>
              </a:spcBef>
              <a:buFont typeface="Wingdings" pitchFamily="2" charset="2"/>
              <a:buChar char="Ø"/>
              <a:defRPr/>
            </a:pP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يا ايَّها الْنَبيُّ قُلْ لِاَزْواجِكَ وَ بَناتِكَ وَ نساء الْمؤمنينَ يُدْنينَ عَلَيْهِنَّ مِنْ جَلابيبِهِنَّ ذلِكَ أدْنيَ أنْ يُعْرَفْنَ فَلا يُؤذَيْن</a:t>
            </a:r>
            <a:r>
              <a:rPr lang="en-US" sz="2800" b="1" dirty="0">
                <a:solidFill>
                  <a:srgbClr val="005400"/>
                </a:solidFill>
                <a:cs typeface="B Nazanin" pitchFamily="2" charset="-78"/>
              </a:rPr>
              <a:t>   </a:t>
            </a:r>
            <a:r>
              <a:rPr lang="en-US" sz="2800" b="1" dirty="0">
                <a:solidFill>
                  <a:srgbClr val="005400"/>
                </a:solidFill>
                <a:cs typeface="B Nazanin" pitchFamily="2" charset="-78"/>
                <a:sym typeface="AGA Arabesque"/>
              </a:rPr>
              <a:t></a:t>
            </a:r>
            <a:r>
              <a:rPr lang="en-US" sz="2800" b="1" dirty="0">
                <a:solidFill>
                  <a:srgbClr val="005400"/>
                </a:solidFill>
                <a:cs typeface="B Nazanin" pitchFamily="2" charset="-78"/>
              </a:rPr>
              <a:t>…</a:t>
            </a:r>
            <a:r>
              <a:rPr lang="fa-IR" sz="2800" b="1" dirty="0">
                <a:solidFill>
                  <a:prstClr val="black"/>
                </a:solidFill>
                <a:cs typeface="B Nazanin" pitchFamily="2" charset="-78"/>
              </a:rPr>
              <a:t>  ای پيامبر به همسرانت و دخترانت و زنان با ايمان بگو: مقنعه‌ها، روسري‌ها، و چادرهاي خود را، بر خويش فروافكنند</a:t>
            </a:r>
            <a:r>
              <a:rPr lang="en-US" sz="2800" b="1" dirty="0">
                <a:solidFill>
                  <a:prstClr val="black"/>
                </a:solidFill>
                <a:cs typeface="B Nazanin" pitchFamily="2" charset="-78"/>
              </a:rPr>
              <a:t>]</a:t>
            </a:r>
            <a:r>
              <a:rPr lang="fa-IR" sz="2800" b="1" dirty="0">
                <a:solidFill>
                  <a:prstClr val="black"/>
                </a:solidFill>
                <a:cs typeface="B Nazanin" pitchFamily="2" charset="-78"/>
              </a:rPr>
              <a:t>تا گلو و سينه آنان ديده نشود</a:t>
            </a:r>
            <a:r>
              <a:rPr lang="en-US" sz="2800" b="1" dirty="0">
                <a:solidFill>
                  <a:prstClr val="black"/>
                </a:solidFill>
                <a:cs typeface="B Nazanin" pitchFamily="2" charset="-78"/>
              </a:rPr>
              <a:t>[</a:t>
            </a:r>
            <a:r>
              <a:rPr lang="fa-IR" sz="2800" b="1" dirty="0">
                <a:solidFill>
                  <a:prstClr val="black"/>
                </a:solidFill>
                <a:cs typeface="B Nazanin" pitchFamily="2" charset="-78"/>
              </a:rPr>
              <a:t> اين‌كار، به‌اينكه </a:t>
            </a:r>
            <a:r>
              <a:rPr lang="en-US" sz="2800" b="1" dirty="0">
                <a:solidFill>
                  <a:prstClr val="black"/>
                </a:solidFill>
                <a:cs typeface="B Nazanin" pitchFamily="2" charset="-78"/>
              </a:rPr>
              <a:t>]</a:t>
            </a:r>
            <a:r>
              <a:rPr lang="fa-IR" sz="2800" b="1" dirty="0">
                <a:solidFill>
                  <a:prstClr val="black"/>
                </a:solidFill>
                <a:cs typeface="B Nazanin" pitchFamily="2" charset="-78"/>
              </a:rPr>
              <a:t>به عفت</a:t>
            </a:r>
            <a:r>
              <a:rPr lang="en-US" sz="2800" b="1" dirty="0">
                <a:solidFill>
                  <a:prstClr val="black"/>
                </a:solidFill>
                <a:cs typeface="B Nazanin" pitchFamily="2" charset="-78"/>
              </a:rPr>
              <a:t>[</a:t>
            </a:r>
            <a:r>
              <a:rPr lang="fa-IR" sz="2800" b="1" dirty="0">
                <a:solidFill>
                  <a:prstClr val="black"/>
                </a:solidFill>
                <a:cs typeface="B Nazanin" pitchFamily="2" charset="-78"/>
              </a:rPr>
              <a:t> شناخته شوند و مورد آزار و اذيت واقع نگردند، نزديك‌تر است. </a:t>
            </a:r>
            <a:r>
              <a:rPr lang="fa-IR" sz="2000" dirty="0">
                <a:solidFill>
                  <a:srgbClr val="C00000"/>
                </a:solidFill>
                <a:cs typeface="B Nazanin" pitchFamily="2" charset="-78"/>
              </a:rPr>
              <a:t>احزاب، 59</a:t>
            </a:r>
          </a:p>
          <a:p>
            <a:pPr algn="justLow" rtl="1" eaLnBrk="0" hangingPunct="0">
              <a:spcBef>
                <a:spcPct val="20000"/>
              </a:spcBef>
              <a:defRPr/>
            </a:pPr>
            <a:endParaRPr lang="en-US" sz="2000" dirty="0">
              <a:solidFill>
                <a:srgbClr val="C00000"/>
              </a:solidFill>
              <a:cs typeface="B Nazanin" pitchFamily="2" charset="-78"/>
            </a:endParaRPr>
          </a:p>
          <a:p>
            <a:pPr marL="342900" indent="-342900" algn="justLow" rtl="1" eaLnBrk="0" hangingPunct="0">
              <a:spcBef>
                <a:spcPct val="20000"/>
              </a:spcBef>
              <a:buFont typeface="Wingdings" pitchFamily="2" charset="2"/>
              <a:buChar char="Ø"/>
              <a:defRPr/>
            </a:pP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وَ لْيَضْرِبْنَ بِخُمُرِهِنَّ عَلَي جُيوبِهِنَّ</a:t>
            </a:r>
            <a:r>
              <a:rPr lang="en-US" sz="2800" b="1" dirty="0">
                <a:solidFill>
                  <a:srgbClr val="005400"/>
                </a:solidFill>
                <a:cs typeface="B Nazanin" pitchFamily="2" charset="-78"/>
                <a:sym typeface="AGA Arabesque"/>
              </a:rPr>
              <a:t></a:t>
            </a:r>
            <a:r>
              <a:rPr lang="en-US" sz="2800" b="1" dirty="0">
                <a:solidFill>
                  <a:srgbClr val="005400"/>
                </a:solidFill>
                <a:cs typeface="B Nazanin" pitchFamily="2" charset="-78"/>
              </a:rPr>
              <a:t>…</a:t>
            </a:r>
            <a:r>
              <a:rPr lang="en-US" sz="2800" b="1" dirty="0">
                <a:solidFill>
                  <a:prstClr val="black"/>
                </a:solidFill>
                <a:cs typeface="Arial" pitchFamily="34" charset="0"/>
              </a:rPr>
              <a:t> </a:t>
            </a:r>
            <a:r>
              <a:rPr lang="fa-IR" sz="2800" b="1" dirty="0">
                <a:solidFill>
                  <a:prstClr val="black"/>
                </a:solidFill>
                <a:cs typeface="B Nazanin" pitchFamily="2" charset="-78"/>
              </a:rPr>
              <a:t>زنان بايد سرپوش‌هاي خود را بر گريبان‌ها (سينه‌ها)يشان فرو افكنند.</a:t>
            </a:r>
            <a:r>
              <a:rPr lang="fa-IR" sz="2800" b="1" dirty="0">
                <a:solidFill>
                  <a:prstClr val="black"/>
                </a:solidFill>
              </a:rPr>
              <a:t> </a:t>
            </a:r>
            <a:r>
              <a:rPr lang="fa-IR" sz="2000" dirty="0">
                <a:solidFill>
                  <a:srgbClr val="C00000"/>
                </a:solidFill>
                <a:cs typeface="B Nazanin" pitchFamily="2" charset="-78"/>
              </a:rPr>
              <a:t>نور، 31</a:t>
            </a:r>
          </a:p>
          <a:p>
            <a:pPr algn="justLow" rtl="1" eaLnBrk="0" hangingPunct="0">
              <a:spcBef>
                <a:spcPct val="20000"/>
              </a:spcBef>
              <a:defRPr/>
            </a:pPr>
            <a:endParaRPr lang="fa-IR" sz="2000" dirty="0">
              <a:solidFill>
                <a:srgbClr val="C00000"/>
              </a:solidFill>
              <a:cs typeface="B Nazanin" pitchFamily="2" charset="-78"/>
            </a:endParaRPr>
          </a:p>
          <a:p>
            <a:pPr marL="342900" indent="-342900" algn="justLow" rtl="1" eaLnBrk="0" hangingPunct="0">
              <a:spcBef>
                <a:spcPct val="20000"/>
              </a:spcBef>
              <a:buFont typeface="Wingdings" pitchFamily="2" charset="2"/>
              <a:buChar char="Ø"/>
              <a:defRPr/>
            </a:pPr>
            <a:r>
              <a:rPr lang="fa-IR" sz="2800" b="1" dirty="0">
                <a:solidFill>
                  <a:prstClr val="black"/>
                </a:solidFill>
                <a:cs typeface="B Nazanin" pitchFamily="2" charset="-78"/>
              </a:rPr>
              <a:t> </a:t>
            </a: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إذا سَألْتُمُوهُنَّ مَتاعَاً فَسْئَلُوهُنَّ مِن وَراءِ حِجابٍ ذلكُمْ اَطْهَرُ لِقُلوبِكُمْ وَ قُلُوبِهِنَّ... </a:t>
            </a:r>
            <a:r>
              <a:rPr lang="en-US" sz="2800" b="1" dirty="0">
                <a:solidFill>
                  <a:srgbClr val="005400"/>
                </a:solidFill>
                <a:cs typeface="B Nazanin" pitchFamily="2" charset="-78"/>
                <a:sym typeface="AGA Arabesque"/>
              </a:rPr>
              <a:t></a:t>
            </a:r>
            <a:r>
              <a:rPr lang="fa-IR" sz="2800" b="1" dirty="0">
                <a:solidFill>
                  <a:prstClr val="black"/>
                </a:solidFill>
                <a:cs typeface="B Nazanin" pitchFamily="2" charset="-78"/>
              </a:rPr>
              <a:t>هرگاه از همسران پيامبر متاعي طلب كرديد، از پشت‌‌پرده از آنان طلب‌ كنيد كه اين، براي دلهاي شما و دلهاي ‌آنان پاكيزه‌تر است. </a:t>
            </a:r>
            <a:r>
              <a:rPr lang="fa-IR" sz="2000" dirty="0">
                <a:solidFill>
                  <a:srgbClr val="C00000"/>
                </a:solidFill>
                <a:cs typeface="B Nazanin" pitchFamily="2" charset="-78"/>
              </a:rPr>
              <a:t>احزاب ،آيه53.</a:t>
            </a:r>
            <a:r>
              <a:rPr lang="fa-IR" sz="2000" dirty="0">
                <a:solidFill>
                  <a:srgbClr val="C00000"/>
                </a:solidFill>
              </a:rPr>
              <a:t> </a:t>
            </a:r>
            <a:endParaRPr lang="en-US" sz="2000" dirty="0">
              <a:solidFill>
                <a:srgbClr val="C00000"/>
              </a:solidFill>
              <a:cs typeface="B Nazanin" pitchFamily="2" charset="-78"/>
            </a:endParaRPr>
          </a:p>
          <a:p>
            <a:pPr algn="r" rtl="1" eaLnBrk="0" hangingPunct="0">
              <a:spcBef>
                <a:spcPct val="20000"/>
              </a:spcBef>
              <a:defRPr/>
            </a:pPr>
            <a:r>
              <a:rPr lang="en-US" sz="2000" dirty="0">
                <a:solidFill>
                  <a:prstClr val="black">
                    <a:tint val="75000"/>
                  </a:prstClr>
                </a:solidFill>
                <a:cs typeface="B Nazanin" pitchFamily="2" charset="-78"/>
              </a:rPr>
              <a:t> </a:t>
            </a:r>
            <a:endParaRPr lang="en-US" sz="1600" dirty="0">
              <a:solidFill>
                <a:prstClr val="black">
                  <a:tint val="75000"/>
                </a:prstClr>
              </a:solidFill>
              <a:cs typeface="B Nazanin" pitchFamily="2" charset="-78"/>
            </a:endParaRPr>
          </a:p>
          <a:p>
            <a:pPr algn="r" rtl="1" eaLnBrk="0" hangingPunct="0">
              <a:spcBef>
                <a:spcPct val="20000"/>
              </a:spcBef>
              <a:defRPr/>
            </a:pPr>
            <a:endParaRPr lang="en-US" sz="2000" dirty="0">
              <a:solidFill>
                <a:prstClr val="black">
                  <a:tint val="75000"/>
                </a:prstClr>
              </a:solidFill>
              <a:cs typeface="Arial" pitchFamily="34" charset="0"/>
            </a:endParaRPr>
          </a:p>
        </p:txBody>
      </p:sp>
    </p:spTree>
    <p:extLst>
      <p:ext uri="{BB962C8B-B14F-4D97-AF65-F5344CB8AC3E}">
        <p14:creationId xmlns:p14="http://schemas.microsoft.com/office/powerpoint/2010/main" xmlns="" val="169719624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heel(1)">
                                      <p:cBhvr>
                                        <p:cTn id="7" dur="20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 calcmode="lin" valueType="num">
                                      <p:cBhvr additive="base">
                                        <p:cTn id="1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23813"/>
            <a:ext cx="8281988" cy="6632575"/>
          </a:xfrm>
          <a:prstGeom prst="rect">
            <a:avLst/>
          </a:prstGeom>
        </p:spPr>
        <p:txBody>
          <a:bodyPr>
            <a:spAutoFit/>
          </a:bodyPr>
          <a:lstStyle/>
          <a:p>
            <a:pPr marL="342900" indent="-342900" algn="justLow" rtl="1" fontAlgn="base">
              <a:spcBef>
                <a:spcPct val="0"/>
              </a:spcBef>
              <a:spcAft>
                <a:spcPct val="0"/>
              </a:spcAft>
              <a:buFont typeface="Wingdings" pitchFamily="2" charset="2"/>
              <a:buChar char="Ø"/>
              <a:defRPr/>
            </a:pPr>
            <a:r>
              <a:rPr lang="en-US" sz="2700" b="1" dirty="0">
                <a:solidFill>
                  <a:srgbClr val="005400"/>
                </a:solidFill>
                <a:cs typeface="2  Badr" pitchFamily="2" charset="-78"/>
                <a:sym typeface="AGA Arabesque"/>
              </a:rPr>
              <a:t></a:t>
            </a:r>
            <a:r>
              <a:rPr lang="fa-IR" sz="2700" b="1" dirty="0">
                <a:solidFill>
                  <a:srgbClr val="005400"/>
                </a:solidFill>
                <a:cs typeface="2  Badr" pitchFamily="2" charset="-78"/>
              </a:rPr>
              <a:t>وَ الْقَواعِدُ مِنَ النِساءِ الَّتي لايَرْجونَ نِكاحاً فَلَيْسَ عَلَيْهِنَّ جُناحٌ أن يَضَعْنَ ثِيابَهُنَّ غَيْرَ مُتَبَرِجاتٍ بِزينَةٍ و أن يَسْتَعْفِفْنَ خَيْرٌ لَهُنَّ...</a:t>
            </a:r>
            <a:r>
              <a:rPr lang="en-US" sz="2700" b="1" dirty="0">
                <a:solidFill>
                  <a:srgbClr val="005400"/>
                </a:solidFill>
                <a:cs typeface="2  Badr" pitchFamily="2" charset="-78"/>
                <a:sym typeface="AGA Arabesque"/>
              </a:rPr>
              <a:t></a:t>
            </a:r>
            <a:r>
              <a:rPr lang="en-US" sz="2700" b="1" dirty="0">
                <a:solidFill>
                  <a:srgbClr val="005400"/>
                </a:solidFill>
                <a:cs typeface="2  Badr" pitchFamily="2" charset="-78"/>
              </a:rPr>
              <a:t> </a:t>
            </a:r>
            <a:r>
              <a:rPr lang="fa-IR" sz="2700" b="1" dirty="0">
                <a:solidFill>
                  <a:prstClr val="black"/>
                </a:solidFill>
                <a:cs typeface="B Nazanin" pitchFamily="2" charset="-78"/>
              </a:rPr>
              <a:t>بر زنان وانشسته و سالخورده‌اي كه اميد ازدواج ندارند، گناهي نيست كه لباس‌ها</a:t>
            </a:r>
            <a:r>
              <a:rPr lang="en-US" sz="2700" b="1" dirty="0">
                <a:solidFill>
                  <a:prstClr val="black"/>
                </a:solidFill>
                <a:cs typeface="B Nazanin" pitchFamily="2" charset="-78"/>
              </a:rPr>
              <a:t>]</a:t>
            </a:r>
            <a:r>
              <a:rPr lang="fa-IR" sz="2700" b="1" dirty="0">
                <a:solidFill>
                  <a:prstClr val="black"/>
                </a:solidFill>
                <a:cs typeface="B Nazanin" pitchFamily="2" charset="-78"/>
              </a:rPr>
              <a:t>چادر و مقنعه‌</a:t>
            </a:r>
            <a:r>
              <a:rPr lang="en-US" sz="2700" b="1" dirty="0">
                <a:solidFill>
                  <a:prstClr val="black"/>
                </a:solidFill>
                <a:cs typeface="B Nazanin" pitchFamily="2" charset="-78"/>
              </a:rPr>
              <a:t>[</a:t>
            </a:r>
            <a:r>
              <a:rPr lang="fa-IR" sz="2700" b="1" dirty="0">
                <a:solidFill>
                  <a:prstClr val="black"/>
                </a:solidFill>
                <a:cs typeface="B Nazanin" pitchFamily="2" charset="-78"/>
              </a:rPr>
              <a:t>ي خود را كنار بگذارند به شرط آنكه خودآرايي نكنند و زينتي را آشكار نسازند و اگر عفّت بورزند </a:t>
            </a:r>
            <a:r>
              <a:rPr lang="en-US" sz="2700" b="1" dirty="0">
                <a:solidFill>
                  <a:prstClr val="black"/>
                </a:solidFill>
                <a:cs typeface="B Nazanin" pitchFamily="2" charset="-78"/>
              </a:rPr>
              <a:t>]</a:t>
            </a:r>
            <a:r>
              <a:rPr lang="fa-IR" sz="2700" b="1" dirty="0">
                <a:solidFill>
                  <a:prstClr val="black"/>
                </a:solidFill>
                <a:cs typeface="B Nazanin" pitchFamily="2" charset="-78"/>
              </a:rPr>
              <a:t>و خود را بپوشانند</a:t>
            </a:r>
            <a:r>
              <a:rPr lang="en-US" sz="2700" b="1" dirty="0">
                <a:solidFill>
                  <a:prstClr val="black"/>
                </a:solidFill>
                <a:cs typeface="B Nazanin" pitchFamily="2" charset="-78"/>
              </a:rPr>
              <a:t>[</a:t>
            </a:r>
            <a:r>
              <a:rPr lang="fa-IR" sz="2700" b="1" dirty="0">
                <a:solidFill>
                  <a:prstClr val="black"/>
                </a:solidFill>
                <a:cs typeface="B Nazanin" pitchFamily="2" charset="-78"/>
              </a:rPr>
              <a:t> براي آنان بهتر است. </a:t>
            </a:r>
            <a:r>
              <a:rPr lang="fa-IR" sz="2000" dirty="0">
                <a:solidFill>
                  <a:srgbClr val="C00000"/>
                </a:solidFill>
                <a:cs typeface="B Nazanin" pitchFamily="2" charset="-78"/>
              </a:rPr>
              <a:t>نور ، 60.</a:t>
            </a:r>
            <a:r>
              <a:rPr lang="fa-IR" sz="2000" dirty="0">
                <a:solidFill>
                  <a:srgbClr val="C00000"/>
                </a:solidFill>
              </a:rPr>
              <a:t> </a:t>
            </a:r>
            <a:endParaRPr lang="en-US" sz="2000" dirty="0">
              <a:solidFill>
                <a:srgbClr val="C00000"/>
              </a:solidFill>
              <a:cs typeface="B Nazanin" pitchFamily="2" charset="-78"/>
            </a:endParaRPr>
          </a:p>
          <a:p>
            <a:pPr marL="342900" indent="-342900" algn="justLow" rtl="1" eaLnBrk="0" fontAlgn="base" hangingPunct="0">
              <a:spcBef>
                <a:spcPct val="0"/>
              </a:spcBef>
              <a:spcAft>
                <a:spcPct val="0"/>
              </a:spcAft>
              <a:buFont typeface="Wingdings" pitchFamily="2" charset="2"/>
              <a:buChar char="Ø"/>
              <a:defRPr/>
            </a:pPr>
            <a:r>
              <a:rPr lang="en-US" sz="2700" b="1" dirty="0">
                <a:solidFill>
                  <a:srgbClr val="005400"/>
                </a:solidFill>
                <a:cs typeface="B Nazanin" pitchFamily="2" charset="-78"/>
                <a:sym typeface="ABBASI &amp; GHASEMI (SYMBOL)"/>
              </a:rPr>
              <a:t></a:t>
            </a:r>
            <a:r>
              <a:rPr lang="fa-IR" sz="2700" b="1" dirty="0">
                <a:solidFill>
                  <a:srgbClr val="005400"/>
                </a:solidFill>
                <a:cs typeface="B Nazanin" pitchFamily="2" charset="-78"/>
              </a:rPr>
              <a:t>... و لا يَضْرِبْنَ بِاَرُجلهنّ لِيُعلَمَ ما يخفين مِنْ زِينَتهِنّ...</a:t>
            </a:r>
            <a:r>
              <a:rPr lang="en-US" sz="2700" b="1" dirty="0">
                <a:solidFill>
                  <a:srgbClr val="005400"/>
                </a:solidFill>
                <a:cs typeface="B Nazanin" pitchFamily="2" charset="-78"/>
                <a:sym typeface="ABBASI &amp; GHASEMI (SYMBOL)"/>
              </a:rPr>
              <a:t></a:t>
            </a:r>
            <a:r>
              <a:rPr lang="en-US" sz="2700" b="1" dirty="0">
                <a:solidFill>
                  <a:srgbClr val="005400"/>
                </a:solidFill>
                <a:cs typeface="B Nazanin" pitchFamily="2" charset="-78"/>
              </a:rPr>
              <a:t> </a:t>
            </a:r>
            <a:r>
              <a:rPr lang="fa-IR" sz="2700" b="1" dirty="0">
                <a:solidFill>
                  <a:prstClr val="black"/>
                </a:solidFill>
                <a:cs typeface="B Nazanin" pitchFamily="2" charset="-78"/>
              </a:rPr>
              <a:t>زنان نبايد به‌گونه‌اي راه بروند كه زينتهاي پنهان­شان (مثل صداي خلخال) آشكار شود. </a:t>
            </a:r>
            <a:r>
              <a:rPr lang="fa-IR" sz="2000" dirty="0">
                <a:solidFill>
                  <a:srgbClr val="C00000"/>
                </a:solidFill>
                <a:cs typeface="B Nazanin" pitchFamily="2" charset="-78"/>
              </a:rPr>
              <a:t>نور، 31 </a:t>
            </a:r>
            <a:endParaRPr lang="en-US" sz="2000" dirty="0">
              <a:solidFill>
                <a:srgbClr val="C00000"/>
              </a:solidFill>
              <a:cs typeface="B Nazanin" pitchFamily="2" charset="-78"/>
            </a:endParaRPr>
          </a:p>
          <a:p>
            <a:pPr marL="342900" indent="-342900" algn="justLow" rtl="1" fontAlgn="base">
              <a:spcBef>
                <a:spcPct val="0"/>
              </a:spcBef>
              <a:spcAft>
                <a:spcPct val="0"/>
              </a:spcAft>
              <a:buFont typeface="Wingdings" pitchFamily="2" charset="2"/>
              <a:buChar char="Ø"/>
              <a:defRPr/>
            </a:pPr>
            <a:r>
              <a:rPr lang="fa-IR" sz="2700" b="1" dirty="0">
                <a:solidFill>
                  <a:prstClr val="black"/>
                </a:solidFill>
                <a:ea typeface="Calibri"/>
                <a:cs typeface="B Nazanin" pitchFamily="2" charset="-78"/>
              </a:rPr>
              <a:t>رسول خداصلي­الله­عليه­وآله : «هريك از شما زنان كه به خداوند سبحان و روز قيامت ايمان دارد، زينتش را براي غيرشوهرش آشكار نمي‌كند و موي‌سر و مچ[دست] خود را نمايان نمي‌سازد، و هر زني كه اين كارها را براي غيرشوهرش انجام دهد دين خود را فاسد كرده و خداوند را نسبت به خود خشمگين ساخته است».</a:t>
            </a:r>
            <a:r>
              <a:rPr lang="ar-SA" sz="2700" b="1" dirty="0">
                <a:solidFill>
                  <a:srgbClr val="C00000"/>
                </a:solidFill>
                <a:latin typeface="Times New Roman"/>
                <a:ea typeface="Times New Roman"/>
                <a:cs typeface="B Nazanin" pitchFamily="2" charset="-78"/>
              </a:rPr>
              <a:t> </a:t>
            </a:r>
            <a:r>
              <a:rPr lang="ar-SA" sz="2000" dirty="0">
                <a:solidFill>
                  <a:srgbClr val="C00000"/>
                </a:solidFill>
                <a:cs typeface="B Nazanin" pitchFamily="2" charset="-78"/>
              </a:rPr>
              <a:t>مستدرك‌الوسايل، ج14، ص244</a:t>
            </a:r>
            <a:endParaRPr lang="en-US" sz="2000" dirty="0">
              <a:solidFill>
                <a:srgbClr val="C00000"/>
              </a:solidFill>
              <a:cs typeface="B Nazanin" pitchFamily="2" charset="-78"/>
            </a:endParaRPr>
          </a:p>
          <a:p>
            <a:pPr algn="justLow" rtl="1" fontAlgn="base">
              <a:spcBef>
                <a:spcPct val="0"/>
              </a:spcBef>
              <a:defRPr/>
            </a:pPr>
            <a:r>
              <a:rPr lang="ar-SA" sz="2700" b="1" dirty="0">
                <a:solidFill>
                  <a:srgbClr val="0000B0"/>
                </a:solidFill>
                <a:latin typeface="Times New Roman"/>
                <a:ea typeface="Times New Roman"/>
                <a:cs typeface="B Nazanin" pitchFamily="2" charset="-78"/>
              </a:rPr>
              <a:t> </a:t>
            </a:r>
            <a:r>
              <a:rPr lang="ar-SA" sz="2600" b="1" dirty="0">
                <a:solidFill>
                  <a:srgbClr val="0000B0"/>
                </a:solidFill>
                <a:latin typeface="Times New Roman"/>
                <a:ea typeface="Times New Roman"/>
                <a:cs typeface="B Nazanin" pitchFamily="2" charset="-78"/>
              </a:rPr>
              <a:t>«مَنْ كانَت مِنكُنَّ تُؤمِنَّ بِاللهِ و اليَومِ الاخر، لاتَجْعَلْ زَينَتِها لِغَيرِ زَوْجِها</a:t>
            </a:r>
            <a:r>
              <a:rPr lang="x-none" sz="2600" b="1">
                <a:solidFill>
                  <a:srgbClr val="0000B0"/>
                </a:solidFill>
                <a:latin typeface="Times New Roman"/>
                <a:ea typeface="Times New Roman"/>
                <a:cs typeface="B Nazanin" pitchFamily="2" charset="-78"/>
              </a:rPr>
              <a:t>…</a:t>
            </a:r>
            <a:r>
              <a:rPr lang="ar-SA" sz="2600" b="1" dirty="0">
                <a:solidFill>
                  <a:srgbClr val="0000B0"/>
                </a:solidFill>
                <a:latin typeface="Times New Roman"/>
                <a:ea typeface="Times New Roman"/>
                <a:cs typeface="B Nazanin" pitchFamily="2" charset="-78"/>
              </a:rPr>
              <a:t>»</a:t>
            </a:r>
            <a:endParaRPr lang="en-US" sz="2600" b="1" dirty="0">
              <a:solidFill>
                <a:srgbClr val="0000B0"/>
              </a:solidFill>
              <a:latin typeface="Times New Roman"/>
              <a:ea typeface="Times New Roman"/>
              <a:cs typeface="B Nazanin" pitchFamily="2" charset="-78"/>
            </a:endParaRPr>
          </a:p>
        </p:txBody>
      </p:sp>
    </p:spTree>
    <p:extLst>
      <p:ext uri="{BB962C8B-B14F-4D97-AF65-F5344CB8AC3E}">
        <p14:creationId xmlns:p14="http://schemas.microsoft.com/office/powerpoint/2010/main" xmlns="" val="170786782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50813"/>
            <a:ext cx="8353425" cy="7570787"/>
          </a:xfrm>
          <a:prstGeom prst="rect">
            <a:avLst/>
          </a:prstGeom>
        </p:spPr>
        <p:txBody>
          <a:bodyPr>
            <a:spAutoFit/>
          </a:bodyPr>
          <a:lstStyle/>
          <a:p>
            <a:pPr algn="r" rtl="1" fontAlgn="base">
              <a:spcBef>
                <a:spcPct val="0"/>
              </a:spcBef>
              <a:spcAft>
                <a:spcPct val="0"/>
              </a:spcAft>
              <a:buFont typeface="Wingdings 2"/>
              <a:buNone/>
              <a:defRPr/>
            </a:pPr>
            <a:r>
              <a:rPr lang="fa-IR" sz="2800" b="1" dirty="0">
                <a:solidFill>
                  <a:srgbClr val="F79646">
                    <a:lumMod val="50000"/>
                  </a:srgbClr>
                </a:solidFill>
                <a:cs typeface="B Titr" pitchFamily="2" charset="-78"/>
              </a:rPr>
              <a:t>قرآن و مقدارِ پوشش بانوان  </a:t>
            </a:r>
            <a:endParaRPr lang="en-US" sz="2800" b="1" dirty="0">
              <a:solidFill>
                <a:srgbClr val="F79646">
                  <a:lumMod val="50000"/>
                </a:srgbClr>
              </a:solidFill>
              <a:cs typeface="B Titr" pitchFamily="2" charset="-78"/>
            </a:endParaRPr>
          </a:p>
          <a:p>
            <a:pPr algn="justLow" rtl="1">
              <a:spcBef>
                <a:spcPct val="0"/>
              </a:spcBef>
              <a:buFont typeface="Wingdings 2"/>
              <a:buNone/>
              <a:defRPr/>
            </a:pPr>
            <a:endParaRPr lang="en-US" sz="2800" b="1" dirty="0">
              <a:solidFill>
                <a:prstClr val="black"/>
              </a:solidFill>
              <a:cs typeface="B Nazanin" pitchFamily="2" charset="-78"/>
            </a:endParaRPr>
          </a:p>
          <a:p>
            <a:pPr marL="457200" indent="-457200" algn="justLow" rtl="1">
              <a:spcBef>
                <a:spcPct val="0"/>
              </a:spcBef>
              <a:buFont typeface="Wingdings" pitchFamily="2" charset="2"/>
              <a:buChar char="q"/>
              <a:defRPr/>
            </a:pPr>
            <a:r>
              <a:rPr lang="fa-IR" sz="2800" b="1" dirty="0">
                <a:solidFill>
                  <a:srgbClr val="005400"/>
                </a:solidFill>
                <a:cs typeface="B Nazanin" pitchFamily="2" charset="-78"/>
              </a:rPr>
              <a:t>وَ قُلْ لِلْمُؤمِناتِ ... وَ لايُبْدينَ زِينَتَهُنَّ إلّا مَا ظَهَرَ مِنْها وَلْيَضْرِبْنَ بِخُمرُهِنَّ عَلَي جُيوبِهِنَّ...</a:t>
            </a:r>
            <a:r>
              <a:rPr lang="en-US" sz="2800" b="1" dirty="0">
                <a:solidFill>
                  <a:srgbClr val="005400"/>
                </a:solidFill>
                <a:cs typeface="B Nazanin" pitchFamily="2" charset="-78"/>
                <a:sym typeface="AGA Arabesque"/>
              </a:rPr>
              <a:t></a:t>
            </a:r>
            <a:r>
              <a:rPr lang="en-US" sz="2800" b="1" dirty="0">
                <a:solidFill>
                  <a:srgbClr val="005400"/>
                </a:solidFill>
                <a:cs typeface="B Nazanin" pitchFamily="2" charset="-78"/>
              </a:rPr>
              <a:t> </a:t>
            </a:r>
            <a:r>
              <a:rPr lang="fa-IR" dirty="0">
                <a:solidFill>
                  <a:srgbClr val="C00000"/>
                </a:solidFill>
                <a:cs typeface="B Nazanin" pitchFamily="2" charset="-78"/>
              </a:rPr>
              <a:t>نور، 31</a:t>
            </a:r>
            <a:endParaRPr lang="en-US" dirty="0">
              <a:solidFill>
                <a:srgbClr val="C00000"/>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مراد از «زينت‌هاي آشكار زنان» با توجه به روایت امام‌صادق‌عليه‌السلام، اعضاي بدن(چهره و دوكف) می‌باشد:        </a:t>
            </a:r>
            <a:r>
              <a:rPr lang="fa-IR" sz="2800" b="1" dirty="0">
                <a:solidFill>
                  <a:srgbClr val="0000D0"/>
                </a:solidFill>
                <a:cs typeface="B Nazanin" pitchFamily="2" charset="-78"/>
              </a:rPr>
              <a:t>« </a:t>
            </a:r>
            <a:r>
              <a:rPr lang="fa-IR" sz="2800" b="1" dirty="0">
                <a:solidFill>
                  <a:srgbClr val="0000D0"/>
                </a:solidFill>
                <a:cs typeface="2  Badr" pitchFamily="2" charset="-78"/>
              </a:rPr>
              <a:t>مسعدة ‌بن ‌زراره، قال: سمعتُ جعفراً ـ وَ سُئِلَ عمّا تُظْهِرُ الْمَرأةُ مِنْ زينَتِها ـ قال عليه‌السلام: اَلْوَجْهُ وَ الكَفَّينِ</a:t>
            </a:r>
            <a:r>
              <a:rPr lang="fa-IR" sz="2800" b="1" dirty="0">
                <a:solidFill>
                  <a:srgbClr val="0000D0"/>
                </a:solidFill>
                <a:cs typeface="B Nazanin" pitchFamily="2" charset="-78"/>
              </a:rPr>
              <a:t>.»</a:t>
            </a:r>
            <a:r>
              <a:rPr lang="fa-IR" b="1" dirty="0">
                <a:solidFill>
                  <a:srgbClr val="0000D0"/>
                </a:solidFill>
                <a:cs typeface="B Nazanin" pitchFamily="2" charset="-78"/>
              </a:rPr>
              <a:t> </a:t>
            </a:r>
          </a:p>
          <a:p>
            <a:pPr marL="457200" indent="-457200" algn="justLow" rtl="1">
              <a:spcBef>
                <a:spcPct val="0"/>
              </a:spcBef>
              <a:buFont typeface="Wingdings" pitchFamily="2" charset="2"/>
              <a:buChar char="ü"/>
              <a:defRPr/>
            </a:pPr>
            <a:r>
              <a:rPr lang="fa-IR" dirty="0">
                <a:solidFill>
                  <a:srgbClr val="C00000"/>
                </a:solidFill>
                <a:cs typeface="B Nazanin" pitchFamily="2" charset="-78"/>
              </a:rPr>
              <a:t>وسائل الشيعه، ج20، ص202، ح5 و مستمسك العروة، ج14، ص27</a:t>
            </a:r>
            <a:endParaRPr lang="en-US" dirty="0">
              <a:solidFill>
                <a:srgbClr val="C00000"/>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شهيد مطهري:«يك قانون كلي در اسلام وجود دارد و آن اينكه، هر اندازه زن، جانب عفاف و پوشيدگي را بيشتر رعايت كند پسنديده‌تر است.»</a:t>
            </a:r>
            <a:r>
              <a:rPr lang="fa-IR" sz="2800" b="1" dirty="0">
                <a:solidFill>
                  <a:srgbClr val="FF0000"/>
                </a:solidFill>
                <a:cs typeface="B Nazanin" pitchFamily="2" charset="-78"/>
              </a:rPr>
              <a:t> </a:t>
            </a:r>
            <a:r>
              <a:rPr lang="fa-IR" dirty="0">
                <a:solidFill>
                  <a:srgbClr val="C00000"/>
                </a:solidFill>
                <a:cs typeface="B Nazanin" pitchFamily="2" charset="-78"/>
              </a:rPr>
              <a:t>مجموعه آثار استاد شهید مرتضی مطهری، ج19، ص496</a:t>
            </a:r>
            <a:endParaRPr lang="en-US" dirty="0">
              <a:solidFill>
                <a:srgbClr val="C00000"/>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شهيد مطهري درباره فلسفة استثناي وجه ‌و كفين مي‌گويد:«استثناي وجه و كفين (صورت و دستها تا مچ) به منظور رفعِ حَرَج و امكان دادن به فعاليت زن است و به‌همين ملاك است كه اسلام آن‌را واجب نشمرده است.» </a:t>
            </a:r>
            <a:r>
              <a:rPr lang="fa-IR" dirty="0">
                <a:solidFill>
                  <a:srgbClr val="C00000"/>
                </a:solidFill>
                <a:cs typeface="B Nazanin" pitchFamily="2" charset="-78"/>
              </a:rPr>
              <a:t>مجموعه آثار، ج19، ص511</a:t>
            </a:r>
            <a:endParaRPr lang="en-US" dirty="0">
              <a:solidFill>
                <a:srgbClr val="C00000"/>
              </a:solidFill>
              <a:cs typeface="B Nazanin" pitchFamily="2" charset="-78"/>
            </a:endParaRPr>
          </a:p>
          <a:p>
            <a:pPr algn="r" rtl="1">
              <a:spcBef>
                <a:spcPct val="0"/>
              </a:spcBef>
              <a:buFont typeface="Wingdings 2"/>
              <a:buNone/>
              <a:defRPr/>
            </a:pPr>
            <a:r>
              <a:rPr lang="en-US" sz="1600" dirty="0">
                <a:solidFill>
                  <a:prstClr val="black"/>
                </a:solidFill>
                <a:cs typeface="Arial" pitchFamily="34" charset="0"/>
              </a:rPr>
              <a:t> </a:t>
            </a:r>
          </a:p>
          <a:p>
            <a:pPr algn="r" rtl="1">
              <a:spcBef>
                <a:spcPct val="0"/>
              </a:spcBef>
              <a:buFont typeface="Wingdings 2"/>
              <a:buNone/>
              <a:defRPr/>
            </a:pPr>
            <a:r>
              <a:rPr lang="fa-IR" sz="1600" dirty="0">
                <a:solidFill>
                  <a:prstClr val="black"/>
                </a:solidFill>
              </a:rPr>
              <a:t> </a:t>
            </a:r>
            <a:endParaRPr lang="en-US" sz="1600" dirty="0">
              <a:solidFill>
                <a:prstClr val="black"/>
              </a:solidFill>
              <a:cs typeface="Arial" pitchFamily="34" charset="0"/>
            </a:endParaRPr>
          </a:p>
          <a:p>
            <a:pPr algn="r" rtl="1">
              <a:spcBef>
                <a:spcPct val="0"/>
              </a:spcBef>
              <a:buFont typeface="Wingdings 2"/>
              <a:buNone/>
              <a:defRPr/>
            </a:pPr>
            <a:endParaRPr lang="en-US" sz="1600" dirty="0">
              <a:solidFill>
                <a:prstClr val="black"/>
              </a:solidFill>
              <a:cs typeface="Arial" pitchFamily="34" charset="0"/>
            </a:endParaRPr>
          </a:p>
        </p:txBody>
      </p:sp>
    </p:spTree>
    <p:extLst>
      <p:ext uri="{BB962C8B-B14F-4D97-AF65-F5344CB8AC3E}">
        <p14:creationId xmlns:p14="http://schemas.microsoft.com/office/powerpoint/2010/main" xmlns="" val="2734254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wheel(1)">
                                      <p:cBhvr>
                                        <p:cTn id="17" dur="2000"/>
                                        <p:tgtEl>
                                          <p:spTgt spid="2">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280400" cy="6780212"/>
          </a:xfrm>
          <a:prstGeom prst="rect">
            <a:avLst/>
          </a:prstGeom>
        </p:spPr>
        <p:txBody>
          <a:bodyPr>
            <a:spAutoFit/>
          </a:bodyPr>
          <a:lstStyle/>
          <a:p>
            <a:pPr algn="r" rtl="1" eaLnBrk="0" fontAlgn="base" hangingPunct="0">
              <a:spcBef>
                <a:spcPct val="0"/>
              </a:spcBef>
              <a:spcAft>
                <a:spcPct val="0"/>
              </a:spcAft>
              <a:defRPr/>
            </a:pPr>
            <a:r>
              <a:rPr lang="fa-IR" sz="2400" b="1" dirty="0">
                <a:solidFill>
                  <a:srgbClr val="F79646">
                    <a:lumMod val="50000"/>
                  </a:srgbClr>
                </a:solidFill>
                <a:cs typeface="B Titr" pitchFamily="2" charset="-78"/>
              </a:rPr>
              <a:t>پوشش چهره و دستان زنان، از ديدگاه فقيهان</a:t>
            </a:r>
            <a:endParaRPr lang="en-US" sz="2400" b="1" dirty="0">
              <a:solidFill>
                <a:srgbClr val="F79646">
                  <a:lumMod val="50000"/>
                </a:srgbClr>
              </a:solidFill>
              <a:cs typeface="B Titr" pitchFamily="2" charset="-78"/>
            </a:endParaRPr>
          </a:p>
          <a:p>
            <a:pPr algn="justLow" rtl="1" eaLnBrk="0" hangingPunct="0">
              <a:spcBef>
                <a:spcPct val="20000"/>
              </a:spcBef>
              <a:defRPr/>
            </a:pPr>
            <a:r>
              <a:rPr lang="fa-IR" sz="2500" b="1" dirty="0">
                <a:solidFill>
                  <a:srgbClr val="0000B0"/>
                </a:solidFill>
                <a:cs typeface="B Nazanin" pitchFamily="2" charset="-78"/>
              </a:rPr>
              <a:t>در صورتي كه زن مي‌داند مرد نامحرم به قصد لذت به صورت و دست‌هاي معمولي‌ زينت‌ نشده او نگاه مي‌كند، در اين فرض پوشاندن صورت و دست‌ها لازم ‌است ‌يا نه؟</a:t>
            </a:r>
            <a:r>
              <a:rPr lang="fa-IR" sz="2500" b="1" dirty="0">
                <a:solidFill>
                  <a:prstClr val="black"/>
                </a:solidFill>
                <a:cs typeface="B Nazanin" pitchFamily="2" charset="-78"/>
              </a:rPr>
              <a:t>	</a:t>
            </a:r>
            <a:endParaRPr lang="en-US" sz="2500" b="1" dirty="0">
              <a:solidFill>
                <a:prstClr val="black"/>
              </a:solidFill>
              <a:cs typeface="B Nazanin" pitchFamily="2" charset="-78"/>
            </a:endParaRPr>
          </a:p>
          <a:p>
            <a:pPr algn="justLow" rtl="1" eaLnBrk="0" hangingPunct="0">
              <a:spcBef>
                <a:spcPct val="20000"/>
              </a:spcBef>
              <a:defRPr/>
            </a:pPr>
            <a:r>
              <a:rPr lang="fa-IR" sz="2500" b="1" dirty="0">
                <a:solidFill>
                  <a:prstClr val="black"/>
                </a:solidFill>
                <a:cs typeface="B Nazanin" pitchFamily="2" charset="-78"/>
              </a:rPr>
              <a:t>آيت‌الله‌ خامنه‌اي: در فرض مذكور بايد حتي وجه و كفين خود را هم بپوشاند. </a:t>
            </a:r>
            <a:endParaRPr lang="en-US" sz="2500" b="1" dirty="0">
              <a:solidFill>
                <a:prstClr val="black"/>
              </a:solidFill>
              <a:cs typeface="B Nazanin" pitchFamily="2" charset="-78"/>
            </a:endParaRPr>
          </a:p>
          <a:p>
            <a:pPr algn="justLow" rtl="1" eaLnBrk="0" hangingPunct="0">
              <a:spcBef>
                <a:spcPct val="20000"/>
              </a:spcBef>
              <a:defRPr/>
            </a:pPr>
            <a:r>
              <a:rPr lang="fa-IR" sz="2500" b="1" dirty="0">
                <a:solidFill>
                  <a:prstClr val="black"/>
                </a:solidFill>
                <a:cs typeface="B Nazanin" pitchFamily="2" charset="-78"/>
              </a:rPr>
              <a:t>آيت‌الله بهجت: پوشاندن دست‌وصورت مطلقاً بنابر احتياط لازم است. </a:t>
            </a:r>
            <a:endParaRPr lang="en-US" sz="2500" b="1" dirty="0">
              <a:solidFill>
                <a:prstClr val="black"/>
              </a:solidFill>
              <a:cs typeface="B Nazanin" pitchFamily="2" charset="-78"/>
            </a:endParaRPr>
          </a:p>
          <a:p>
            <a:pPr algn="justLow" rtl="1" eaLnBrk="0" hangingPunct="0">
              <a:spcBef>
                <a:spcPct val="20000"/>
              </a:spcBef>
              <a:defRPr/>
            </a:pPr>
            <a:r>
              <a:rPr lang="fa-IR" sz="2500" b="1" dirty="0">
                <a:solidFill>
                  <a:prstClr val="black"/>
                </a:solidFill>
                <a:cs typeface="B Nazanin" pitchFamily="2" charset="-78"/>
              </a:rPr>
              <a:t>آيت‌الله تبريزي: بلي در اين صورت بنابر احتياط پوشاندن لازم است.</a:t>
            </a:r>
            <a:endParaRPr lang="en-US" sz="2500" b="1" dirty="0">
              <a:solidFill>
                <a:prstClr val="black"/>
              </a:solidFill>
              <a:cs typeface="B Nazanin" pitchFamily="2" charset="-78"/>
            </a:endParaRPr>
          </a:p>
          <a:p>
            <a:pPr algn="justLow" rtl="1" eaLnBrk="0" hangingPunct="0">
              <a:spcBef>
                <a:spcPct val="20000"/>
              </a:spcBef>
              <a:defRPr/>
            </a:pPr>
            <a:r>
              <a:rPr lang="fa-IR" sz="2500" b="1" dirty="0">
                <a:solidFill>
                  <a:prstClr val="black"/>
                </a:solidFill>
                <a:cs typeface="B Nazanin" pitchFamily="2" charset="-78"/>
              </a:rPr>
              <a:t>آيت‌الله صافي‌گلپايگاني: دست و صورت بنابر احتياط واجب بايد پوشيده شود. </a:t>
            </a:r>
            <a:endParaRPr lang="en-US" sz="2500" b="1" dirty="0">
              <a:solidFill>
                <a:prstClr val="black"/>
              </a:solidFill>
              <a:cs typeface="B Nazanin" pitchFamily="2" charset="-78"/>
            </a:endParaRPr>
          </a:p>
          <a:p>
            <a:pPr algn="justLow" rtl="1" eaLnBrk="0" hangingPunct="0">
              <a:spcBef>
                <a:spcPct val="20000"/>
              </a:spcBef>
              <a:defRPr/>
            </a:pPr>
            <a:r>
              <a:rPr lang="fa-IR" sz="2500" b="1" dirty="0">
                <a:solidFill>
                  <a:prstClr val="black"/>
                </a:solidFill>
                <a:cs typeface="B Nazanin" pitchFamily="2" charset="-78"/>
              </a:rPr>
              <a:t>آيت‌الله فاضل‌لنكراني: بلي پوشاندن آن لازم است.</a:t>
            </a:r>
            <a:r>
              <a:rPr lang="fa-IR" sz="2500" dirty="0">
                <a:solidFill>
                  <a:prstClr val="black"/>
                </a:solidFill>
                <a:cs typeface="B Nazanin" pitchFamily="2" charset="-78"/>
              </a:rPr>
              <a:t> </a:t>
            </a:r>
          </a:p>
          <a:p>
            <a:pPr algn="justLow" rtl="1" eaLnBrk="0" hangingPunct="0">
              <a:spcBef>
                <a:spcPct val="20000"/>
              </a:spcBef>
              <a:defRPr/>
            </a:pPr>
            <a:r>
              <a:rPr lang="fa-IR" sz="2000" dirty="0">
                <a:solidFill>
                  <a:srgbClr val="C00000"/>
                </a:solidFill>
                <a:cs typeface="B Nazanin" pitchFamily="2" charset="-78"/>
              </a:rPr>
              <a:t>مسائل جديد از ديدگاه علما و مراجع تقليد، ج2، ص82-81</a:t>
            </a:r>
            <a:endParaRPr lang="en-US" sz="2000" dirty="0">
              <a:solidFill>
                <a:srgbClr val="C00000"/>
              </a:solidFill>
              <a:cs typeface="B Nazanin" pitchFamily="2" charset="-78"/>
            </a:endParaRPr>
          </a:p>
          <a:p>
            <a:pPr algn="justLow" rtl="1" eaLnBrk="0" hangingPunct="0">
              <a:spcBef>
                <a:spcPct val="20000"/>
              </a:spcBef>
              <a:defRPr/>
            </a:pPr>
            <a:r>
              <a:rPr lang="fa-IR" sz="2500" b="1" dirty="0">
                <a:solidFill>
                  <a:prstClr val="black"/>
                </a:solidFill>
                <a:cs typeface="B Nazanin" pitchFamily="2" charset="-78"/>
              </a:rPr>
              <a:t>خانم عاطفة اشراقي نوة امام‌ راحل مي‌گويد:</a:t>
            </a:r>
            <a:endParaRPr lang="en-US" sz="2500" b="1" dirty="0">
              <a:solidFill>
                <a:prstClr val="black"/>
              </a:solidFill>
              <a:cs typeface="B Nazanin" pitchFamily="2" charset="-78"/>
            </a:endParaRPr>
          </a:p>
          <a:p>
            <a:pPr algn="justLow" rtl="1" eaLnBrk="0" hangingPunct="0">
              <a:spcBef>
                <a:spcPct val="20000"/>
              </a:spcBef>
              <a:defRPr/>
            </a:pPr>
            <a:r>
              <a:rPr lang="fa-IR" sz="2500" b="1" dirty="0">
                <a:solidFill>
                  <a:prstClr val="black"/>
                </a:solidFill>
                <a:cs typeface="B Nazanin" pitchFamily="2" charset="-78"/>
              </a:rPr>
              <a:t>«امام</a:t>
            </a:r>
            <a:r>
              <a:rPr lang="fa-IR" sz="2500" b="1" baseline="30000" dirty="0">
                <a:solidFill>
                  <a:prstClr val="black"/>
                </a:solidFill>
                <a:cs typeface="B Nazanin" pitchFamily="2" charset="-78"/>
              </a:rPr>
              <a:t>(رض)</a:t>
            </a:r>
            <a:r>
              <a:rPr lang="fa-IR" sz="2500" b="1" dirty="0">
                <a:solidFill>
                  <a:prstClr val="black"/>
                </a:solidFill>
                <a:cs typeface="B Nazanin" pitchFamily="2" charset="-78"/>
              </a:rPr>
              <a:t> هميشه به ما مي‌گفتند كه درست است كه مي‌گويند صورت و دو دست خانم‌ها (تا مچ) مجاز است پيدا باشد، اما جوان‌ها بهتر است كه كمي بيشتر را بپوشانند». </a:t>
            </a:r>
            <a:r>
              <a:rPr lang="fa-IR" sz="2000" dirty="0">
                <a:solidFill>
                  <a:srgbClr val="C00000"/>
                </a:solidFill>
                <a:cs typeface="B Nazanin" pitchFamily="2" charset="-78"/>
              </a:rPr>
              <a:t>دوماهنامة حديث زندگي، ش6، ص63</a:t>
            </a:r>
            <a:endParaRPr lang="en-US" sz="2000" dirty="0">
              <a:solidFill>
                <a:srgbClr val="C00000"/>
              </a:solidFill>
              <a:cs typeface="B Nazanin" pitchFamily="2" charset="-78"/>
            </a:endParaRPr>
          </a:p>
          <a:p>
            <a:pPr algn="r" rtl="1" eaLnBrk="0" hangingPunct="0">
              <a:spcBef>
                <a:spcPct val="20000"/>
              </a:spcBef>
              <a:defRPr/>
            </a:pPr>
            <a:endParaRPr lang="en-US" dirty="0">
              <a:solidFill>
                <a:prstClr val="black">
                  <a:tint val="75000"/>
                </a:prstClr>
              </a:solidFill>
              <a:cs typeface="Arial" pitchFamily="34" charset="0"/>
            </a:endParaRPr>
          </a:p>
        </p:txBody>
      </p:sp>
    </p:spTree>
    <p:extLst>
      <p:ext uri="{BB962C8B-B14F-4D97-AF65-F5344CB8AC3E}">
        <p14:creationId xmlns:p14="http://schemas.microsoft.com/office/powerpoint/2010/main" xmlns="" val="5641220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wheel(1)">
                                      <p:cBhvr>
                                        <p:cTn id="7" dur="2000"/>
                                        <p:tgtEl>
                                          <p:spTgt spid="2">
                                            <p:txEl>
                                              <p:pRg st="8" end="8"/>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9" end="9"/>
                                            </p:txEl>
                                          </p:spTgt>
                                        </p:tgtEl>
                                        <p:attrNameLst>
                                          <p:attrName>style.visibility</p:attrName>
                                        </p:attrNameLst>
                                      </p:cBhvr>
                                      <p:to>
                                        <p:strVal val="visible"/>
                                      </p:to>
                                    </p:set>
                                    <p:animEffect transition="in" filter="wheel(1)">
                                      <p:cBhvr>
                                        <p:cTn id="10"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88913"/>
            <a:ext cx="8469312" cy="5324475"/>
          </a:xfrm>
          <a:prstGeom prst="rect">
            <a:avLst/>
          </a:prstGeom>
        </p:spPr>
        <p:txBody>
          <a:bodyPr>
            <a:spAutoFit/>
          </a:bodyPr>
          <a:lstStyle/>
          <a:p>
            <a:pPr algn="r" rtl="1" eaLnBrk="0" fontAlgn="base" hangingPunct="0">
              <a:spcBef>
                <a:spcPct val="0"/>
              </a:spcBef>
              <a:spcAft>
                <a:spcPct val="0"/>
              </a:spcAft>
              <a:buFont typeface="Wingdings 2"/>
              <a:buNone/>
              <a:defRPr/>
            </a:pPr>
            <a:r>
              <a:rPr lang="fa-IR" sz="2800" b="1" dirty="0">
                <a:solidFill>
                  <a:srgbClr val="F79646">
                    <a:lumMod val="50000"/>
                  </a:srgbClr>
                </a:solidFill>
                <a:cs typeface="B Titr" pitchFamily="2" charset="-78"/>
              </a:rPr>
              <a:t>پوشش مريم عليها‌السلام از ديدگاه قرآن</a:t>
            </a:r>
            <a:endParaRPr lang="en-US" sz="2800" b="1" dirty="0">
              <a:solidFill>
                <a:srgbClr val="F79646">
                  <a:lumMod val="50000"/>
                </a:srgbClr>
              </a:solidFill>
              <a:cs typeface="B Titr" pitchFamily="2" charset="-78"/>
            </a:endParaRPr>
          </a:p>
          <a:p>
            <a:pPr algn="justLow" rtl="1">
              <a:spcBef>
                <a:spcPct val="0"/>
              </a:spcBef>
              <a:buFont typeface="Wingdings 2"/>
              <a:buNone/>
              <a:defRPr/>
            </a:pPr>
            <a:endParaRPr lang="fa-IR" sz="2800" dirty="0">
              <a:solidFill>
                <a:prstClr val="black"/>
              </a:solidFill>
              <a:cs typeface="B Nazanin" pitchFamily="2" charset="-78"/>
            </a:endParaRPr>
          </a:p>
          <a:p>
            <a:pPr marL="457200" indent="-457200" algn="justLow" rtl="1">
              <a:spcBef>
                <a:spcPct val="0"/>
              </a:spcBef>
              <a:buFont typeface="Wingdings" pitchFamily="2" charset="2"/>
              <a:buChar char="Ø"/>
              <a:defRPr/>
            </a:pPr>
            <a:r>
              <a:rPr lang="fa-IR" sz="2800" b="1" dirty="0">
                <a:solidFill>
                  <a:prstClr val="black"/>
                </a:solidFill>
                <a:cs typeface="B Nazanin" pitchFamily="2" charset="-78"/>
              </a:rPr>
              <a:t>مريم عليها‌السلام که در بحبوبة جواني و طراوت و زيبايي، خشنودي خدا را بر هوي و هوسها ترجيح داد را مي‌ستايد و به‌دنيا آمدن بدون پدر و معجزه‌آساي عيسي ‌مسيح را، نتيجه عفاف­‌گرايي او مي‌داند:</a:t>
            </a:r>
            <a:endParaRPr lang="en-US" sz="2800" b="1" dirty="0">
              <a:solidFill>
                <a:prstClr val="black"/>
              </a:solidFill>
              <a:cs typeface="B Nazanin" pitchFamily="2" charset="-78"/>
            </a:endParaRPr>
          </a:p>
          <a:p>
            <a:pPr marL="457200" indent="-457200" algn="justLow" rtl="1">
              <a:spcBef>
                <a:spcPct val="0"/>
              </a:spcBef>
              <a:buFont typeface="AGA Arabesque" pitchFamily="2" charset="2"/>
              <a:buChar char=")"/>
              <a:defRPr/>
            </a:pPr>
            <a:r>
              <a:rPr lang="fa-IR" sz="2800" b="1" dirty="0">
                <a:solidFill>
                  <a:srgbClr val="005400"/>
                </a:solidFill>
                <a:cs typeface="B Nazanin" pitchFamily="2" charset="-78"/>
              </a:rPr>
              <a:t>وَ مَرْيَمَ ابْنَتَ عِمْران الّتي اَحْصَنَتْ فَرْجَها فَنَفَخنا فيه مِنْ   روحِنا ...</a:t>
            </a:r>
            <a:r>
              <a:rPr lang="en-US" sz="2800" b="1" dirty="0">
                <a:solidFill>
                  <a:srgbClr val="005400"/>
                </a:solidFill>
                <a:cs typeface="B Nazanin" pitchFamily="2" charset="-78"/>
                <a:sym typeface="AGA Arabesque"/>
              </a:rPr>
              <a:t></a:t>
            </a:r>
            <a:r>
              <a:rPr lang="en-US" sz="2800" b="1" dirty="0">
                <a:solidFill>
                  <a:prstClr val="black"/>
                </a:solidFill>
                <a:cs typeface="B Nazanin" pitchFamily="2" charset="-78"/>
              </a:rPr>
              <a:t> </a:t>
            </a:r>
            <a:r>
              <a:rPr lang="fa-IR" sz="2000" dirty="0">
                <a:solidFill>
                  <a:srgbClr val="C00000"/>
                </a:solidFill>
                <a:cs typeface="B Nazanin" pitchFamily="2" charset="-78"/>
              </a:rPr>
              <a:t>تحريم، 12</a:t>
            </a:r>
          </a:p>
          <a:p>
            <a:pPr algn="justLow" rtl="1">
              <a:spcBef>
                <a:spcPct val="0"/>
              </a:spcBef>
              <a:defRPr/>
            </a:pPr>
            <a:endParaRPr lang="en-US" sz="2000" b="1" dirty="0">
              <a:solidFill>
                <a:srgbClr val="C00000"/>
              </a:solidFill>
              <a:cs typeface="B Nazanin" pitchFamily="2" charset="-78"/>
            </a:endParaRPr>
          </a:p>
          <a:p>
            <a:pPr marL="457200" indent="-457200" algn="justLow" rtl="1">
              <a:spcBef>
                <a:spcPct val="0"/>
              </a:spcBef>
              <a:buFont typeface="Wingdings" pitchFamily="2" charset="2"/>
              <a:buChar char="§"/>
              <a:defRPr/>
            </a:pPr>
            <a:r>
              <a:rPr lang="fa-IR" sz="2800" b="1" dirty="0">
                <a:solidFill>
                  <a:prstClr val="black"/>
                </a:solidFill>
                <a:cs typeface="B Nazanin" pitchFamily="2" charset="-78"/>
              </a:rPr>
              <a:t>گرچه عفت و پاكدامني يك صفت فراگيري است ليكن این صفت، بدون حجاب و پوشش مورد پسند شريعت، جامة عمل نمي‌پوشد. </a:t>
            </a:r>
            <a:endParaRPr lang="en-US" sz="2800" b="1" dirty="0">
              <a:solidFill>
                <a:prstClr val="black"/>
              </a:solidFill>
              <a:cs typeface="B Nazanin" pitchFamily="2" charset="-78"/>
            </a:endParaRPr>
          </a:p>
          <a:p>
            <a:pPr algn="r" rtl="1">
              <a:spcBef>
                <a:spcPct val="0"/>
              </a:spcBef>
              <a:buFont typeface="Wingdings 2"/>
              <a:buNone/>
              <a:defRPr/>
            </a:pPr>
            <a:r>
              <a:rPr lang="fa-IR" sz="2400" dirty="0">
                <a:solidFill>
                  <a:prstClr val="black"/>
                </a:solidFill>
              </a:rPr>
              <a:t> </a:t>
            </a:r>
            <a:endParaRPr lang="en-US" sz="2400" dirty="0">
              <a:solidFill>
                <a:prstClr val="black"/>
              </a:solidFill>
              <a:cs typeface="Arial" pitchFamily="34" charset="0"/>
            </a:endParaRPr>
          </a:p>
          <a:p>
            <a:pPr algn="r" rtl="1">
              <a:spcBef>
                <a:spcPct val="0"/>
              </a:spcBef>
              <a:buFont typeface="Wingdings 2"/>
              <a:buNone/>
              <a:defRPr/>
            </a:pPr>
            <a:endParaRPr lang="en-US" sz="2400" dirty="0">
              <a:solidFill>
                <a:prstClr val="black"/>
              </a:solidFill>
              <a:cs typeface="Arial" pitchFamily="34" charset="0"/>
            </a:endParaRPr>
          </a:p>
        </p:txBody>
      </p:sp>
    </p:spTree>
    <p:extLst>
      <p:ext uri="{BB962C8B-B14F-4D97-AF65-F5344CB8AC3E}">
        <p14:creationId xmlns:p14="http://schemas.microsoft.com/office/powerpoint/2010/main" xmlns="" val="1083449086"/>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557" y="379685"/>
            <a:ext cx="7931851" cy="6001643"/>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Low" rtl="1" fontAlgn="base">
              <a:spcBef>
                <a:spcPct val="0"/>
              </a:spcBef>
              <a:spcAft>
                <a:spcPct val="0"/>
              </a:spcAft>
              <a:defRPr/>
            </a:pPr>
            <a:r>
              <a:rPr lang="fa-IR" sz="2000" b="1" dirty="0">
                <a:solidFill>
                  <a:srgbClr val="AC5208"/>
                </a:solidFill>
                <a:cs typeface="B Nazanin" pitchFamily="2" charset="-78"/>
              </a:rPr>
              <a:t>                                روزنامه قدس (13/9/90) ص13</a:t>
            </a:r>
          </a:p>
          <a:p>
            <a:pPr algn="justLow" rtl="1" fontAlgn="base">
              <a:spcBef>
                <a:spcPct val="0"/>
              </a:spcBef>
              <a:spcAft>
                <a:spcPct val="0"/>
              </a:spcAft>
              <a:defRPr/>
            </a:pPr>
            <a:r>
              <a:rPr lang="fa-IR" sz="2400" b="1" dirty="0">
                <a:solidFill>
                  <a:prstClr val="black"/>
                </a:solidFill>
                <a:cs typeface="B Nazanin" pitchFamily="2" charset="-78"/>
              </a:rPr>
              <a:t> افشای جزئیات اقدامات شیطانی مرد هزار چهره پلیس پایتخت پرده از راز اقدامات شیطانی یک مرد هزار چهره برداشت که دختران را طعمه خود قرار می‌داد. </a:t>
            </a:r>
            <a:r>
              <a:rPr lang="fa-IR" sz="2000" b="1" dirty="0">
                <a:solidFill>
                  <a:prstClr val="black"/>
                </a:solidFill>
                <a:cs typeface="B Nazanin" pitchFamily="2" charset="-78"/>
              </a:rPr>
              <a:t>(این مرد همه را با ظاهر مذهبی­اش فریب داده بود).</a:t>
            </a:r>
          </a:p>
          <a:p>
            <a:pPr algn="justLow" rtl="1" fontAlgn="base">
              <a:spcBef>
                <a:spcPct val="0"/>
              </a:spcBef>
              <a:spcAft>
                <a:spcPct val="0"/>
              </a:spcAft>
              <a:defRPr/>
            </a:pPr>
            <a:r>
              <a:rPr lang="fa-IR" sz="2000" b="1" dirty="0">
                <a:solidFill>
                  <a:srgbClr val="AC5208"/>
                </a:solidFill>
                <a:cs typeface="B Nazanin" pitchFamily="2" charset="-78"/>
              </a:rPr>
              <a:t>                                رجانيوز کد خبر: (106473)</a:t>
            </a:r>
          </a:p>
          <a:p>
            <a:pPr algn="justLow" rtl="1" fontAlgn="base">
              <a:spcBef>
                <a:spcPct val="0"/>
              </a:spcBef>
              <a:spcAft>
                <a:spcPct val="0"/>
              </a:spcAft>
              <a:defRPr/>
            </a:pPr>
            <a:r>
              <a:rPr lang="fa-IR" sz="2400" b="1" dirty="0">
                <a:solidFill>
                  <a:prstClr val="black"/>
                </a:solidFill>
                <a:cs typeface="B Nazanin" pitchFamily="2" charset="-78"/>
              </a:rPr>
              <a:t>خواستگاری یک مرد از 243 دختر در اینترنت!</a:t>
            </a:r>
            <a:endParaRPr lang="en-US" sz="2400" b="1" dirty="0">
              <a:solidFill>
                <a:prstClr val="black"/>
              </a:solidFill>
              <a:cs typeface="B Nazanin" pitchFamily="2" charset="-78"/>
            </a:endParaRPr>
          </a:p>
          <a:p>
            <a:pPr algn="justLow" rtl="1" fontAlgn="base">
              <a:spcBef>
                <a:spcPct val="0"/>
              </a:spcBef>
              <a:spcAft>
                <a:spcPct val="0"/>
              </a:spcAft>
              <a:defRPr/>
            </a:pPr>
            <a:r>
              <a:rPr lang="fa-IR" sz="2400" b="1" dirty="0">
                <a:solidFill>
                  <a:prstClr val="black"/>
                </a:solidFill>
                <a:cs typeface="B Nazanin" pitchFamily="2" charset="-78"/>
              </a:rPr>
              <a:t>ماموران در بررسی فیس‌بوک متهم متوجه شدند، او با ۲۴۳ دختر جوان که اغلب دانشجو بوده‌اند، ارتباط اینترنتی پیدا کرده و با معرفی خود به عنوان استاد دانشگاه‌های معتبر اروپا، آسیا و ایران، چنین قلمداد کرده که مردی پولدار و صاحب یک مرکز تجاری در اروپاست. او پس از خواستگاری از دختران به آنها قول داده پس از ازدواج، آنان را برای ادامه زندگی به ایتالیا و کشورهای اروپایی ببرد. این خواستگار قلابی با هر یک از دختران نیز قرار ملاقات گذاشته است!!</a:t>
            </a:r>
          </a:p>
          <a:p>
            <a:pPr algn="ctr" rtl="1" fontAlgn="base">
              <a:spcBef>
                <a:spcPct val="0"/>
              </a:spcBef>
              <a:spcAft>
                <a:spcPct val="0"/>
              </a:spcAft>
              <a:defRPr/>
            </a:pPr>
            <a:r>
              <a:rPr lang="fa-IR" sz="2000" b="1" dirty="0">
                <a:solidFill>
                  <a:srgbClr val="AC5208"/>
                </a:solidFill>
                <a:cs typeface="B Nazanin" pitchFamily="2" charset="-78"/>
              </a:rPr>
              <a:t>قدس (25/4/81) ص آخر</a:t>
            </a:r>
          </a:p>
          <a:p>
            <a:pPr algn="justLow" rtl="1" fontAlgn="base">
              <a:spcBef>
                <a:spcPct val="0"/>
              </a:spcBef>
              <a:spcAft>
                <a:spcPct val="0"/>
              </a:spcAft>
              <a:defRPr/>
            </a:pPr>
            <a:r>
              <a:rPr lang="fa-IR" sz="2400" b="1" dirty="0">
                <a:solidFill>
                  <a:prstClr val="black"/>
                </a:solidFill>
                <a:cs typeface="B Nazanin" pitchFamily="2" charset="-78"/>
              </a:rPr>
              <a:t>محکومیت 8تن از بازیکنان تیم ملی فوتبال ایران به شلاق و پرداخت جریمه، به جرم رفت و آمد به یک خانة فساد در تهران!</a:t>
            </a:r>
          </a:p>
        </p:txBody>
      </p:sp>
    </p:spTree>
    <p:extLst>
      <p:ext uri="{BB962C8B-B14F-4D97-AF65-F5344CB8AC3E}">
        <p14:creationId xmlns:p14="http://schemas.microsoft.com/office/powerpoint/2010/main" xmlns="" val="42451999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heel(1)">
                                      <p:cBhvr>
                                        <p:cTn id="10" dur="2000"/>
                                        <p:tgtEl>
                                          <p:spTgt spid="2">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heel(1)">
                                      <p:cBhvr>
                                        <p:cTn id="13" dur="2000"/>
                                        <p:tgtEl>
                                          <p:spTgt spid="2">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wheel(1)">
                                      <p:cBhvr>
                                        <p:cTn id="16" dur="2000"/>
                                        <p:tgtEl>
                                          <p:spTgt spid="2">
                                            <p:txEl>
                                              <p:pRg st="5" end="5"/>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heel(1)">
                                      <p:cBhvr>
                                        <p:cTn id="19"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ChangeArrowheads="1"/>
          </p:cNvSpPr>
          <p:nvPr/>
        </p:nvSpPr>
        <p:spPr bwMode="auto">
          <a:xfrm>
            <a:off x="323850" y="188913"/>
            <a:ext cx="8208963" cy="667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eaLnBrk="0" fontAlgn="base" hangingPunct="0">
              <a:spcBef>
                <a:spcPct val="0"/>
              </a:spcBef>
              <a:spcAft>
                <a:spcPct val="0"/>
              </a:spcAft>
              <a:defRPr/>
            </a:pPr>
            <a:r>
              <a:rPr lang="fa-IR" sz="2800" b="1" dirty="0">
                <a:solidFill>
                  <a:srgbClr val="F79646">
                    <a:lumMod val="50000"/>
                  </a:srgbClr>
                </a:solidFill>
                <a:cs typeface="B Titr" pitchFamily="2" charset="-78"/>
              </a:rPr>
              <a:t>چادر حجاب برتر</a:t>
            </a:r>
            <a:endParaRPr lang="fa-IR" sz="2800"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در دين اسلام، آنچه براي زنان واجب شده، پوشاندن همة بدن به </a:t>
            </a:r>
            <a:r>
              <a:rPr lang="fa-IR" sz="2800" b="1" dirty="0">
                <a:solidFill>
                  <a:srgbClr val="0000D0"/>
                </a:solidFill>
                <a:cs typeface="B Nazanin" pitchFamily="2" charset="-78"/>
              </a:rPr>
              <a:t>جز گردي صورت و دستها تا مچ </a:t>
            </a:r>
            <a:r>
              <a:rPr lang="fa-IR" sz="2800" b="1" dirty="0">
                <a:solidFill>
                  <a:prstClr val="black"/>
                </a:solidFill>
                <a:cs typeface="B Nazanin" pitchFamily="2" charset="-78"/>
              </a:rPr>
              <a:t>است. انتخاب مدل آن، برعهدة فرهنگ‌ها و آداب و رسوم ملّت‌ها گذاشته شده تا حكم قرآن را بر اساس پيشينة فرهنگي خود اجرا كنند. همان‌گونه كه زنان مسلمان در عربستان </a:t>
            </a:r>
            <a:r>
              <a:rPr lang="fa-IR" sz="2800" b="1" dirty="0">
                <a:solidFill>
                  <a:srgbClr val="0000D0"/>
                </a:solidFill>
                <a:cs typeface="B Nazanin" pitchFamily="2" charset="-78"/>
              </a:rPr>
              <a:t>«عبائيّه» </a:t>
            </a:r>
            <a:r>
              <a:rPr lang="fa-IR" sz="2800" b="1" dirty="0">
                <a:solidFill>
                  <a:prstClr val="black"/>
                </a:solidFill>
                <a:cs typeface="B Nazanin" pitchFamily="2" charset="-78"/>
              </a:rPr>
              <a:t>و در هند و پاكستان </a:t>
            </a:r>
            <a:r>
              <a:rPr lang="fa-IR" sz="2800" b="1" dirty="0">
                <a:solidFill>
                  <a:srgbClr val="0000D0"/>
                </a:solidFill>
                <a:cs typeface="B Nazanin" pitchFamily="2" charset="-78"/>
              </a:rPr>
              <a:t>«نقاب» </a:t>
            </a:r>
            <a:r>
              <a:rPr lang="fa-IR" sz="2800" b="1" dirty="0">
                <a:solidFill>
                  <a:prstClr val="black"/>
                </a:solidFill>
                <a:cs typeface="B Nazanin" pitchFamily="2" charset="-78"/>
              </a:rPr>
              <a:t>و در ايران </a:t>
            </a:r>
            <a:r>
              <a:rPr lang="fa-IR" sz="2800" b="1" dirty="0">
                <a:solidFill>
                  <a:srgbClr val="0000D0"/>
                </a:solidFill>
                <a:cs typeface="B Nazanin" pitchFamily="2" charset="-78"/>
              </a:rPr>
              <a:t>«چادر» </a:t>
            </a:r>
            <a:r>
              <a:rPr lang="fa-IR" sz="2800" b="1" dirty="0">
                <a:solidFill>
                  <a:prstClr val="black"/>
                </a:solidFill>
                <a:cs typeface="B Nazanin" pitchFamily="2" charset="-78"/>
              </a:rPr>
              <a:t>به‌سر مي‌كنند. </a:t>
            </a:r>
            <a:endParaRPr lang="en-US" sz="2800" b="1"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در حال ‌حاضر در فرهنگ ملّي ما چادرِ ساده و غير زينتي بهترين نوع حجاب است كه مي‌تواند عفاف بانوان را پاس دارد و به خواستة شريعت، جامة ‌عمل بپوشاند. چراكه يكي از معاني واژه </a:t>
            </a:r>
            <a:r>
              <a:rPr lang="fa-IR" sz="2800" b="1" dirty="0">
                <a:solidFill>
                  <a:srgbClr val="0000D0"/>
                </a:solidFill>
                <a:cs typeface="B Nazanin" pitchFamily="2" charset="-78"/>
              </a:rPr>
              <a:t>«جلباب» </a:t>
            </a:r>
            <a:r>
              <a:rPr lang="fa-IR" sz="2800" b="1" dirty="0">
                <a:solidFill>
                  <a:prstClr val="black"/>
                </a:solidFill>
                <a:cs typeface="B Nazanin" pitchFamily="2" charset="-78"/>
              </a:rPr>
              <a:t>كه در آيه 59 احزاب به‌عنوان پوشش زنان مورد سفارش قرار گرفته، به‌معني مَلحَفه و پوشش سرتاسري است. و شايد به‌همين دليل‌هاست كه رهبر فرزانة انقلاب فرموده است:«چادر برترين نوع حجاب و نشان ملّي ماست».</a:t>
            </a:r>
            <a:endParaRPr lang="en-US" sz="2800" b="1" dirty="0">
              <a:solidFill>
                <a:prstClr val="black"/>
              </a:solidFill>
              <a:cs typeface="B Nazanin" pitchFamily="2" charset="-78"/>
            </a:endParaRPr>
          </a:p>
          <a:p>
            <a:pPr algn="r" rtl="1" fontAlgn="base">
              <a:spcBef>
                <a:spcPct val="0"/>
              </a:spcBef>
              <a:spcAft>
                <a:spcPct val="0"/>
              </a:spcAft>
              <a:defRPr/>
            </a:pPr>
            <a:r>
              <a:rPr lang="fa-IR" sz="2000" b="1" dirty="0">
                <a:solidFill>
                  <a:srgbClr val="0000D0"/>
                </a:solidFill>
                <a:cs typeface="B Nazanin" pitchFamily="2" charset="-78"/>
              </a:rPr>
              <a:t>          </a:t>
            </a:r>
            <a:r>
              <a:rPr lang="fa-IR" sz="2200" b="1" dirty="0">
                <a:solidFill>
                  <a:srgbClr val="0000D0"/>
                </a:solidFill>
                <a:cs typeface="B Nazanin" pitchFamily="2" charset="-78"/>
              </a:rPr>
              <a:t>حفظ چادر هست شيرين‌تر زجان              بـهـر ايـرانـي زعـهـد بـاسـتـان</a:t>
            </a:r>
            <a:endParaRPr lang="en-US" sz="2200" b="1" dirty="0">
              <a:solidFill>
                <a:srgbClr val="0000D0"/>
              </a:solidFill>
              <a:cs typeface="B Nazanin" pitchFamily="2" charset="-78"/>
            </a:endParaRPr>
          </a:p>
          <a:p>
            <a:pPr algn="r" rtl="1" fontAlgn="base">
              <a:spcBef>
                <a:spcPct val="0"/>
              </a:spcBef>
              <a:spcAft>
                <a:spcPct val="0"/>
              </a:spcAft>
              <a:buFont typeface="Wingdings 2" pitchFamily="18" charset="2"/>
              <a:buNone/>
              <a:defRPr/>
            </a:pPr>
            <a:endParaRPr lang="en-US" sz="1400" dirty="0">
              <a:solidFill>
                <a:prstClr val="black"/>
              </a:solidFill>
              <a:cs typeface="Arial" pitchFamily="34" charset="0"/>
            </a:endParaRPr>
          </a:p>
        </p:txBody>
      </p:sp>
    </p:spTree>
    <p:extLst>
      <p:ext uri="{BB962C8B-B14F-4D97-AF65-F5344CB8AC3E}">
        <p14:creationId xmlns:p14="http://schemas.microsoft.com/office/powerpoint/2010/main" xmlns="" val="31747952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36194">
                                            <p:txEl>
                                              <p:pRg st="2" end="2"/>
                                            </p:txEl>
                                          </p:spTgt>
                                        </p:tgtEl>
                                        <p:attrNameLst>
                                          <p:attrName>style.visibility</p:attrName>
                                        </p:attrNameLst>
                                      </p:cBhvr>
                                      <p:to>
                                        <p:strVal val="visible"/>
                                      </p:to>
                                    </p:set>
                                    <p:animEffect transition="in" filter="wheel(1)">
                                      <p:cBhvr>
                                        <p:cTn id="7" dur="2000"/>
                                        <p:tgtEl>
                                          <p:spTgt spid="136194">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36194">
                                            <p:txEl>
                                              <p:pRg st="3" end="3"/>
                                            </p:txEl>
                                          </p:spTgt>
                                        </p:tgtEl>
                                        <p:attrNameLst>
                                          <p:attrName>style.visibility</p:attrName>
                                        </p:attrNameLst>
                                      </p:cBhvr>
                                      <p:to>
                                        <p:strVal val="visible"/>
                                      </p:to>
                                    </p:set>
                                    <p:animEffect transition="in" filter="wheel(1)">
                                      <p:cBhvr>
                                        <p:cTn id="10" dur="2000"/>
                                        <p:tgtEl>
                                          <p:spTgt spid="1361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14288"/>
            <a:ext cx="8424863" cy="6786563"/>
          </a:xfrm>
          <a:prstGeom prst="rect">
            <a:avLst/>
          </a:prstGeom>
        </p:spPr>
        <p:txBody>
          <a:bodyPr>
            <a:spAutoFit/>
          </a:bodyPr>
          <a:lstStyle/>
          <a:p>
            <a:pPr algn="r" rtl="1" eaLnBrk="0" fontAlgn="base" hangingPunct="0">
              <a:spcBef>
                <a:spcPct val="0"/>
              </a:spcBef>
              <a:spcAft>
                <a:spcPct val="0"/>
              </a:spcAft>
              <a:defRPr/>
            </a:pPr>
            <a:r>
              <a:rPr lang="fa-IR" sz="2400" b="1" dirty="0">
                <a:solidFill>
                  <a:srgbClr val="F79646">
                    <a:lumMod val="50000"/>
                  </a:srgbClr>
                </a:solidFill>
                <a:cs typeface="B Titr" pitchFamily="2" charset="-78"/>
              </a:rPr>
              <a:t>فقيهان و حجاب برتر</a:t>
            </a:r>
            <a:endParaRPr lang="en-US" sz="2400" b="1" dirty="0">
              <a:solidFill>
                <a:srgbClr val="F79646">
                  <a:lumMod val="50000"/>
                </a:srgbClr>
              </a:solidFill>
              <a:cs typeface="B Titr" pitchFamily="2" charset="-78"/>
            </a:endParaRPr>
          </a:p>
          <a:p>
            <a:pPr algn="justLow" rtl="1" eaLnBrk="0" hangingPunct="0">
              <a:spcBef>
                <a:spcPct val="20000"/>
              </a:spcBef>
              <a:defRPr/>
            </a:pPr>
            <a:r>
              <a:rPr lang="fa-IR" sz="2800" b="1" dirty="0">
                <a:solidFill>
                  <a:prstClr val="black"/>
                </a:solidFill>
                <a:cs typeface="B Nazanin" pitchFamily="2" charset="-78"/>
              </a:rPr>
              <a:t> </a:t>
            </a:r>
            <a:r>
              <a:rPr lang="fa-IR" sz="2400" b="1" dirty="0">
                <a:solidFill>
                  <a:srgbClr val="00118E"/>
                </a:solidFill>
                <a:cs typeface="B Nazanin" pitchFamily="2" charset="-78"/>
              </a:rPr>
              <a:t>امروزه يك حركت خزنده‌اي برعليه چادر كه يك حجاب ملي و سنتي است آغاز گرديده است، خواهشمنديم نظر مبارك را در اين مورد مرقوم فرماييد</a:t>
            </a:r>
            <a:r>
              <a:rPr lang="fa-IR" sz="2300" b="1" dirty="0">
                <a:solidFill>
                  <a:srgbClr val="00118E"/>
                </a:solidFill>
                <a:cs typeface="B Nazanin" pitchFamily="2" charset="-78"/>
              </a:rPr>
              <a:t>. </a:t>
            </a:r>
            <a:endParaRPr lang="en-US" sz="2300" b="1" dirty="0">
              <a:solidFill>
                <a:srgbClr val="00118E"/>
              </a:solidFill>
              <a:cs typeface="B Nazanin" pitchFamily="2" charset="-78"/>
            </a:endParaRPr>
          </a:p>
          <a:p>
            <a:pPr algn="justLow" rtl="1" eaLnBrk="0" hangingPunct="0">
              <a:spcBef>
                <a:spcPct val="20000"/>
              </a:spcBef>
              <a:defRPr/>
            </a:pPr>
            <a:r>
              <a:rPr lang="fa-IR" sz="2400" b="1" dirty="0">
                <a:solidFill>
                  <a:prstClr val="black"/>
                </a:solidFill>
                <a:cs typeface="B Nazanin" pitchFamily="2" charset="-78"/>
              </a:rPr>
              <a:t>آيت‌الله فاضل لنكراني: سزاوار است خانم‌ها از چادر استفاده كنند چون چادر در كشور اسلامي ايران از مظاهر و شعائر اسلام مي‌باشد و با حفظ اين شعار سعي كنند بانوان محترم حركت مورد سؤال را خنثي كنند.</a:t>
            </a:r>
            <a:endParaRPr lang="en-US" sz="2400" b="1" dirty="0">
              <a:solidFill>
                <a:prstClr val="black"/>
              </a:solidFill>
              <a:cs typeface="B Nazanin" pitchFamily="2" charset="-78"/>
            </a:endParaRPr>
          </a:p>
          <a:p>
            <a:pPr algn="justLow" rtl="1" eaLnBrk="0" hangingPunct="0">
              <a:spcBef>
                <a:spcPct val="20000"/>
              </a:spcBef>
              <a:defRPr/>
            </a:pPr>
            <a:r>
              <a:rPr lang="fa-IR" sz="2400" b="1" dirty="0">
                <a:solidFill>
                  <a:prstClr val="black"/>
                </a:solidFill>
                <a:cs typeface="B Nazanin" pitchFamily="2" charset="-78"/>
              </a:rPr>
              <a:t>آيت‌الله صافي گلپايگاني: چادر بهترين پوشش براي خانم‌ها است، چون تمامي مفاتن بدن را مي‌پوشاند. خانم‌هاي مسلمان بايد آداب و سنن اسلامي را در لباس‌پوشيدن مراعات كنند و از تجدّدگرايي مضرّ پرهيز كنند. </a:t>
            </a:r>
          </a:p>
          <a:p>
            <a:pPr algn="justLow" rtl="1" eaLnBrk="0" hangingPunct="0">
              <a:spcBef>
                <a:spcPct val="20000"/>
              </a:spcBef>
              <a:defRPr/>
            </a:pPr>
            <a:r>
              <a:rPr lang="fa-IR" sz="2400" b="1" dirty="0">
                <a:solidFill>
                  <a:prstClr val="black"/>
                </a:solidFill>
                <a:cs typeface="B Nazanin" pitchFamily="2" charset="-78"/>
              </a:rPr>
              <a:t>آيت‌الله بهجت: چادر حجاب پسنديده است. </a:t>
            </a:r>
            <a:endParaRPr lang="en-US" sz="2400" b="1" dirty="0">
              <a:solidFill>
                <a:prstClr val="black"/>
              </a:solidFill>
              <a:cs typeface="B Nazanin" pitchFamily="2" charset="-78"/>
            </a:endParaRPr>
          </a:p>
          <a:p>
            <a:pPr algn="justLow" rtl="1" eaLnBrk="0" hangingPunct="0">
              <a:spcBef>
                <a:spcPct val="20000"/>
              </a:spcBef>
              <a:defRPr/>
            </a:pPr>
            <a:r>
              <a:rPr lang="fa-IR" sz="2400" b="1" dirty="0">
                <a:solidFill>
                  <a:prstClr val="black"/>
                </a:solidFill>
                <a:cs typeface="B Nazanin" pitchFamily="2" charset="-78"/>
              </a:rPr>
              <a:t>آيت‌الله سيستاني: چادر حجاب بهتر است و سزاوار نيست زن‌هاي مؤمن بدون چادر خارج شوند. </a:t>
            </a:r>
            <a:endParaRPr lang="en-US" sz="2400" b="1" dirty="0">
              <a:solidFill>
                <a:prstClr val="black"/>
              </a:solidFill>
              <a:cs typeface="B Nazanin" pitchFamily="2" charset="-78"/>
            </a:endParaRPr>
          </a:p>
          <a:p>
            <a:pPr algn="justLow" rtl="1" eaLnBrk="0" hangingPunct="0">
              <a:spcBef>
                <a:spcPct val="20000"/>
              </a:spcBef>
              <a:defRPr/>
            </a:pPr>
            <a:r>
              <a:rPr lang="fa-IR" sz="2300" b="1" dirty="0">
                <a:solidFill>
                  <a:prstClr val="black"/>
                </a:solidFill>
                <a:cs typeface="B Nazanin" pitchFamily="2" charset="-78"/>
              </a:rPr>
              <a:t>آيت‌الله مكارم‌شيرازي: حجاب يكي از قوانين مسلّم اسلام است و اساس آن پوشاندن بدن و موها، غير از صورت و دست‌ها تا مچ است ولي بي‌شك چادر حجاب برتر است. </a:t>
            </a:r>
            <a:endParaRPr lang="en-US" sz="2300" b="1" dirty="0">
              <a:solidFill>
                <a:prstClr val="black"/>
              </a:solidFill>
              <a:cs typeface="B Nazanin" pitchFamily="2" charset="-78"/>
            </a:endParaRPr>
          </a:p>
          <a:p>
            <a:pPr algn="justLow" rtl="1" eaLnBrk="0" hangingPunct="0">
              <a:spcBef>
                <a:spcPct val="20000"/>
              </a:spcBef>
              <a:defRPr/>
            </a:pPr>
            <a:r>
              <a:rPr lang="fa-IR" sz="2300" b="1" dirty="0">
                <a:solidFill>
                  <a:prstClr val="black"/>
                </a:solidFill>
                <a:cs typeface="B Nazanin" pitchFamily="2" charset="-78"/>
              </a:rPr>
              <a:t>آيت‌الله تبريزي: پوشيدن بدن بر زن واجب و بهترين نوع پوشش واجب، همان چادر مشكي است كه زنهاي مؤمنه خود را با آن مي‌پوشانند.</a:t>
            </a:r>
            <a:r>
              <a:rPr lang="fa-IR" sz="2400" b="1" dirty="0">
                <a:solidFill>
                  <a:srgbClr val="C00000"/>
                </a:solidFill>
                <a:cs typeface="B Nazanin" pitchFamily="2" charset="-78"/>
              </a:rPr>
              <a:t> </a:t>
            </a:r>
            <a:r>
              <a:rPr lang="fa-IR" dirty="0">
                <a:solidFill>
                  <a:srgbClr val="C00000"/>
                </a:solidFill>
                <a:cs typeface="B Nazanin" pitchFamily="2" charset="-78"/>
              </a:rPr>
              <a:t>مسائل جديد، از ديدگاه علما و مراجع تقليد، ج1، ص37</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2245547572"/>
      </p:ext>
    </p:extLst>
  </p:cSld>
  <p:clrMapOvr>
    <a:masterClrMapping/>
  </p:clrMapOvr>
  <p:transition spd="slow">
    <p:wheel spokes="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4288"/>
            <a:ext cx="8353425" cy="7018337"/>
          </a:xfrm>
          <a:prstGeom prst="rect">
            <a:avLst/>
          </a:prstGeom>
        </p:spPr>
        <p:txBody>
          <a:bodyPr>
            <a:spAutoFit/>
          </a:bodyPr>
          <a:lstStyle/>
          <a:p>
            <a:pPr algn="r" rtl="1" eaLnBrk="0" fontAlgn="base" hangingPunct="0">
              <a:spcBef>
                <a:spcPct val="0"/>
              </a:spcBef>
              <a:spcAft>
                <a:spcPct val="0"/>
              </a:spcAft>
              <a:buFont typeface="Wingdings 2"/>
              <a:buNone/>
              <a:defRPr/>
            </a:pPr>
            <a:r>
              <a:rPr lang="fa-IR" sz="2400" b="1" dirty="0">
                <a:solidFill>
                  <a:srgbClr val="F79646">
                    <a:lumMod val="50000"/>
                  </a:srgbClr>
                </a:solidFill>
                <a:cs typeface="B Titr" pitchFamily="2" charset="-78"/>
              </a:rPr>
              <a:t>بي‌حجابي در قالب حجاب</a:t>
            </a:r>
            <a:endParaRPr lang="en-US" sz="2400" b="1" dirty="0">
              <a:solidFill>
                <a:srgbClr val="F79646">
                  <a:lumMod val="50000"/>
                </a:srgbClr>
              </a:solidFill>
              <a:cs typeface="B Titr" pitchFamily="2" charset="-78"/>
            </a:endParaRPr>
          </a:p>
          <a:p>
            <a:pPr marL="457200" indent="-457200" algn="just" rtl="1">
              <a:spcBef>
                <a:spcPct val="0"/>
              </a:spcBef>
              <a:buFont typeface="Wingdings" pitchFamily="2" charset="2"/>
              <a:buChar char="ü"/>
              <a:defRPr/>
            </a:pPr>
            <a:r>
              <a:rPr lang="fa-IR" sz="2800" b="1" dirty="0">
                <a:solidFill>
                  <a:prstClr val="black"/>
                </a:solidFill>
                <a:cs typeface="B Nazanin" pitchFamily="2" charset="-78"/>
              </a:rPr>
              <a:t>پوشيدن چادرهاي زينتي، نازك و بدن‌نما، برّاق و داراي رنگِ محرِّك، حجاب نيست و نيز استفاده درست ‌نكردن از چادر، مثل به خود پيچيدن و يا روي شانه ‌انداختن آن، نه‌تنها حجاب كامل نيست، چه‌ بسا زبان‌دار نيز باشد! زيرا برخي، با نحوة پوشش حرف می‌زنند و ديگران را تحريك كرده و به‌خود مي‌خوانند!</a:t>
            </a:r>
            <a:endParaRPr lang="en-US" sz="2800" b="1" dirty="0">
              <a:solidFill>
                <a:prstClr val="black"/>
              </a:solidFill>
              <a:cs typeface="B Nazanin" pitchFamily="2" charset="-78"/>
            </a:endParaRPr>
          </a:p>
          <a:p>
            <a:pPr marL="457200" indent="-457200" algn="just" rtl="1">
              <a:spcBef>
                <a:spcPct val="0"/>
              </a:spcBef>
              <a:buFont typeface="Wingdings" pitchFamily="2" charset="2"/>
              <a:buChar char="ü"/>
              <a:defRPr/>
            </a:pPr>
            <a:r>
              <a:rPr lang="fa-IR" sz="2800" b="1" dirty="0">
                <a:solidFill>
                  <a:prstClr val="black"/>
                </a:solidFill>
                <a:cs typeface="B Nazanin" pitchFamily="2" charset="-78"/>
              </a:rPr>
              <a:t>زن مسلمان بايد بداند كه كرمها هميشه از جايي كه پوست ميوه آسيب‌ ديده وارد ميوه مي‌شوند و آن‌را فاسد مي‌كنند. بنابراين پوشيدن حتي يك جوراب نازك يا چادر زينتي نيز گاهي مي‌تواند بستري براي نفوذ كرم شهوت يك مرد هوس‌باز و بيماردل گردد و همان به‌منزلة يك چراغ ‌سبز، سبب شود تا در او طمع كنند و در قلمرو عفاف او وارد شوند و او را گرفتار فتنه و فساد سازند. </a:t>
            </a:r>
            <a:endParaRPr lang="en-US" sz="2800" b="1" dirty="0">
              <a:solidFill>
                <a:prstClr val="black"/>
              </a:solidFill>
              <a:cs typeface="B Nazanin" pitchFamily="2" charset="-78"/>
            </a:endParaRPr>
          </a:p>
          <a:p>
            <a:pPr marL="457200" indent="-457200" algn="just" rtl="1">
              <a:spcBef>
                <a:spcPct val="0"/>
              </a:spcBef>
              <a:buFont typeface="Wingdings" pitchFamily="2" charset="2"/>
              <a:buChar char="ü"/>
              <a:defRPr/>
            </a:pPr>
            <a:r>
              <a:rPr lang="fa-IR" sz="2800" b="1" dirty="0">
                <a:solidFill>
                  <a:prstClr val="black"/>
                </a:solidFill>
                <a:cs typeface="B Nazanin" pitchFamily="2" charset="-78"/>
              </a:rPr>
              <a:t>رسول گرامي اسلام‌صلّي­الله­عليه­وآله:«گروهي از دوزخيان زناني هستند كه پوشش دارند، اما برهنه‌اند؛ كج‌راهه مي‌روند و ديگران را نيز به كجروي تشويق مي‌كنند... اينان به بهشت نمي‌روند».</a:t>
            </a:r>
            <a:r>
              <a:rPr lang="fa-IR" sz="2800" b="1" dirty="0">
                <a:solidFill>
                  <a:prstClr val="black"/>
                </a:solidFill>
                <a:effectLst>
                  <a:outerShdw blurRad="50800" dist="38100" algn="tr" rotWithShape="0">
                    <a:prstClr val="black">
                      <a:alpha val="40000"/>
                    </a:prstClr>
                  </a:outerShdw>
                </a:effectLst>
                <a:cs typeface="B Nazanin" pitchFamily="2" charset="-78"/>
              </a:rPr>
              <a:t> </a:t>
            </a:r>
            <a:r>
              <a:rPr lang="fa-IR" sz="2000" dirty="0">
                <a:solidFill>
                  <a:srgbClr val="C00000"/>
                </a:solidFill>
                <a:cs typeface="B Nazanin" pitchFamily="2" charset="-78"/>
              </a:rPr>
              <a:t>ميزان‌الحكمه، ح3256</a:t>
            </a:r>
            <a:endParaRPr lang="en-US" sz="2000" dirty="0">
              <a:solidFill>
                <a:srgbClr val="C00000"/>
              </a:solidFill>
              <a:cs typeface="B Nazanin" pitchFamily="2" charset="-78"/>
            </a:endParaRPr>
          </a:p>
          <a:p>
            <a:pPr algn="r" rtl="1">
              <a:spcBef>
                <a:spcPct val="0"/>
              </a:spcBef>
              <a:buFont typeface="Wingdings 2"/>
              <a:buNone/>
              <a:defRPr/>
            </a:pPr>
            <a:endParaRPr lang="en-US" sz="1400" dirty="0">
              <a:solidFill>
                <a:prstClr val="black"/>
              </a:solidFill>
              <a:cs typeface="Arial" pitchFamily="34" charset="0"/>
            </a:endParaRPr>
          </a:p>
        </p:txBody>
      </p:sp>
    </p:spTree>
    <p:extLst>
      <p:ext uri="{BB962C8B-B14F-4D97-AF65-F5344CB8AC3E}">
        <p14:creationId xmlns:p14="http://schemas.microsoft.com/office/powerpoint/2010/main" xmlns="" val="708250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115888"/>
            <a:ext cx="8101012" cy="7140575"/>
          </a:xfrm>
          <a:prstGeom prst="rect">
            <a:avLst/>
          </a:prstGeom>
        </p:spPr>
        <p:txBody>
          <a:bodyPr>
            <a:spAutoFit/>
          </a:bodyPr>
          <a:lstStyle/>
          <a:p>
            <a:pPr algn="r" rtl="1" eaLnBrk="0" fontAlgn="base" hangingPunct="0">
              <a:spcBef>
                <a:spcPct val="0"/>
              </a:spcBef>
              <a:spcAft>
                <a:spcPct val="0"/>
              </a:spcAft>
              <a:defRPr/>
            </a:pPr>
            <a:r>
              <a:rPr lang="fa-IR" sz="2400" b="1" dirty="0">
                <a:solidFill>
                  <a:srgbClr val="F79646">
                    <a:lumMod val="50000"/>
                  </a:srgbClr>
                </a:solidFill>
                <a:cs typeface="B Titr" pitchFamily="2" charset="-78"/>
              </a:rPr>
              <a:t>نا اميد نشويد</a:t>
            </a:r>
            <a:endParaRPr lang="en-US" sz="2400" b="1" dirty="0">
              <a:solidFill>
                <a:srgbClr val="F79646">
                  <a:lumMod val="50000"/>
                </a:srgbClr>
              </a:solidFill>
              <a:cs typeface="B Titr" pitchFamily="2" charset="-78"/>
            </a:endParaRPr>
          </a:p>
          <a:p>
            <a:pPr algn="justLow" rtl="1" fontAlgn="base">
              <a:spcBef>
                <a:spcPct val="0"/>
              </a:spcBef>
              <a:spcAft>
                <a:spcPct val="0"/>
              </a:spcAft>
              <a:defRPr/>
            </a:pPr>
            <a:r>
              <a:rPr lang="fa-IR" sz="1400" dirty="0">
                <a:solidFill>
                  <a:prstClr val="black"/>
                </a:solidFill>
              </a:rPr>
              <a:t> </a:t>
            </a:r>
          </a:p>
          <a:p>
            <a:pPr marL="457200" indent="-457200" algn="justLow" rtl="1" fontAlgn="base">
              <a:spcBef>
                <a:spcPct val="0"/>
              </a:spcBef>
              <a:spcAft>
                <a:spcPct val="0"/>
              </a:spcAft>
              <a:buFont typeface="Wingdings" pitchFamily="2" charset="2"/>
              <a:buChar char="v"/>
              <a:defRPr/>
            </a:pPr>
            <a:r>
              <a:rPr lang="fa-IR" sz="2800" b="1" dirty="0">
                <a:solidFill>
                  <a:prstClr val="black"/>
                </a:solidFill>
                <a:cs typeface="B Nazanin" pitchFamily="2" charset="-78"/>
              </a:rPr>
              <a:t>خداوند آمرزنده و مهربان كه در آيه 59 احزاب، فلسفه حجابِ كامل را بيان كرده چون مي‌داند برخي از زنان در رابطه با پوششِ كامل، كم ‌و‌ بيش دچار لغزش و انحرف مي‌شوند، آنان را اميدوار كرده كه اگر از لغزش‌هاي خود توبه كنند و از بدحجابي دست بردارند، خداوند مهربان گناهان آنان را مي‌آمرزد.</a:t>
            </a: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 يا اَيُّها الْنَّبيُّ قُلْ لازْواجِكَ</a:t>
            </a:r>
            <a:r>
              <a:rPr lang="en-US" sz="2800" b="1" dirty="0">
                <a:solidFill>
                  <a:srgbClr val="005400"/>
                </a:solidFill>
                <a:cs typeface="B Nazanin" pitchFamily="2" charset="-78"/>
              </a:rPr>
              <a:t>…</a:t>
            </a:r>
            <a:r>
              <a:rPr lang="fa-IR" sz="2800" b="1" dirty="0">
                <a:solidFill>
                  <a:srgbClr val="005400"/>
                </a:solidFill>
                <a:cs typeface="B Nazanin" pitchFamily="2" charset="-78"/>
              </a:rPr>
              <a:t> وَ كانَ اللهُ غَفوراً رَحيماً </a:t>
            </a: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a:t>
            </a:r>
            <a:endParaRPr lang="en-US" sz="2800" b="1" dirty="0">
              <a:solidFill>
                <a:srgbClr val="005400"/>
              </a:solidFill>
              <a:cs typeface="B Nazanin" pitchFamily="2" charset="-78"/>
            </a:endParaRPr>
          </a:p>
          <a:p>
            <a:pPr algn="justLow" rtl="1" fontAlgn="base">
              <a:spcBef>
                <a:spcPct val="0"/>
              </a:spcBef>
              <a:spcAft>
                <a:spcPct val="0"/>
              </a:spcAft>
              <a:defRPr/>
            </a:pPr>
            <a:r>
              <a:rPr lang="en-US" sz="2800" b="1" dirty="0">
                <a:solidFill>
                  <a:srgbClr val="005400"/>
                </a:solidFill>
                <a:cs typeface="B Nazanin" pitchFamily="2" charset="-78"/>
              </a:rPr>
              <a:t>      </a:t>
            </a:r>
            <a:r>
              <a:rPr lang="ar-SA" sz="2000" dirty="0">
                <a:solidFill>
                  <a:srgbClr val="C00000"/>
                </a:solidFill>
                <a:cs typeface="B Nazanin" pitchFamily="2" charset="-78"/>
              </a:rPr>
              <a:t>تفسير راهنما، ج14، ص557، برداشت8.</a:t>
            </a:r>
            <a:endParaRPr lang="en-US" sz="2800"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v"/>
              <a:defRPr/>
            </a:pPr>
            <a:r>
              <a:rPr lang="ar-SA" sz="2800" b="1" dirty="0">
                <a:solidFill>
                  <a:prstClr val="black"/>
                </a:solidFill>
                <a:cs typeface="B Nazanin" pitchFamily="2" charset="-78"/>
              </a:rPr>
              <a:t>و نيز در آيات30 و31 نور كه حكم "نگاه‌ و حجاب" را بيان نموده چون مي‌داند برخي از مؤمنان در رابطه با اخلاق جنسي كم ‌و ‌بيش دچار لغزش و انحراف مي‌شوند، آنان را به توبه فرا خوانده و راه سعادت و رستگاري را در دست‌كشيدن از انحرافات جنسي و روي‌آوردن به عفت و پاكدامني و احكام اسلامي دانسته است</a:t>
            </a:r>
            <a:r>
              <a:rPr lang="fa-IR" sz="2800" b="1" dirty="0">
                <a:solidFill>
                  <a:prstClr val="black"/>
                </a:solidFill>
                <a:cs typeface="B Nazanin" pitchFamily="2" charset="-78"/>
              </a:rPr>
              <a:t>.</a:t>
            </a:r>
            <a:r>
              <a:rPr lang="en-US" sz="2800" b="1" dirty="0">
                <a:solidFill>
                  <a:srgbClr val="005400"/>
                </a:solidFill>
                <a:cs typeface="B Nazanin" pitchFamily="2" charset="-78"/>
                <a:sym typeface="AGA Arabesque"/>
              </a:rPr>
              <a:t> </a:t>
            </a:r>
            <a:r>
              <a:rPr lang="ar-SA" sz="2800" b="1" dirty="0">
                <a:solidFill>
                  <a:srgbClr val="005400"/>
                </a:solidFill>
                <a:cs typeface="B Nazanin" pitchFamily="2" charset="-78"/>
              </a:rPr>
              <a:t>قُل لِلمُؤمِنينَ يَغُضّوا مِن اَبصارِهِم ... وَ تُوبوُا اليَ اللهِ جَميعاً اَيُّهَ الْمؤمِنون لَعَلَّكُمْ تُفْلِحون</a:t>
            </a: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a:t>
            </a:r>
            <a:r>
              <a:rPr lang="ar-SA" sz="2000" dirty="0">
                <a:solidFill>
                  <a:srgbClr val="C00000"/>
                </a:solidFill>
                <a:cs typeface="B Nazanin" pitchFamily="2" charset="-78"/>
              </a:rPr>
              <a:t>نور</a:t>
            </a:r>
            <a:r>
              <a:rPr lang="fa-IR" sz="2000" dirty="0">
                <a:solidFill>
                  <a:srgbClr val="C00000"/>
                </a:solidFill>
                <a:cs typeface="B Nazanin" pitchFamily="2" charset="-78"/>
              </a:rPr>
              <a:t>،</a:t>
            </a:r>
            <a:r>
              <a:rPr lang="ar-SA" sz="2000" dirty="0">
                <a:solidFill>
                  <a:srgbClr val="C00000"/>
                </a:solidFill>
                <a:cs typeface="B Nazanin" pitchFamily="2" charset="-78"/>
              </a:rPr>
              <a:t>آيه31.</a:t>
            </a:r>
            <a:endParaRPr lang="en-US" sz="2000" dirty="0">
              <a:solidFill>
                <a:srgbClr val="C00000"/>
              </a:solidFill>
              <a:cs typeface="B Nazanin" pitchFamily="2" charset="-78"/>
            </a:endParaRPr>
          </a:p>
          <a:p>
            <a:pPr algn="r" rtl="1">
              <a:spcBef>
                <a:spcPct val="0"/>
              </a:spcBef>
              <a:buFont typeface="Wingdings 2"/>
              <a:buNone/>
              <a:defRPr/>
            </a:pPr>
            <a:endParaRPr lang="en-US" sz="1400" dirty="0">
              <a:solidFill>
                <a:prstClr val="black"/>
              </a:solidFill>
              <a:cs typeface="Arial" pitchFamily="34" charset="0"/>
            </a:endParaRPr>
          </a:p>
          <a:p>
            <a:pPr algn="r" rtl="1">
              <a:spcBef>
                <a:spcPct val="0"/>
              </a:spcBef>
              <a:buFont typeface="Wingdings 2"/>
              <a:buNone/>
              <a:defRPr/>
            </a:pPr>
            <a:endParaRPr lang="en-US" sz="1400" dirty="0">
              <a:solidFill>
                <a:prstClr val="black"/>
              </a:solidFill>
              <a:cs typeface="Arial" pitchFamily="34" charset="0"/>
            </a:endParaRPr>
          </a:p>
        </p:txBody>
      </p:sp>
    </p:spTree>
    <p:extLst>
      <p:ext uri="{BB962C8B-B14F-4D97-AF65-F5344CB8AC3E}">
        <p14:creationId xmlns:p14="http://schemas.microsoft.com/office/powerpoint/2010/main" xmlns="" val="4123458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heel(1)">
                                      <p:cBhvr>
                                        <p:cTn id="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825" y="115888"/>
            <a:ext cx="8208963" cy="7596187"/>
          </a:xfrm>
          <a:prstGeom prst="rect">
            <a:avLst/>
          </a:prstGeom>
        </p:spPr>
        <p:txBody>
          <a:bodyPr>
            <a:spAutoFit/>
          </a:bodyPr>
          <a:lstStyle/>
          <a:p>
            <a:pPr marL="342900" indent="-342900" algn="justLow" rtl="1" fontAlgn="base">
              <a:lnSpc>
                <a:spcPct val="120000"/>
              </a:lnSpc>
              <a:spcBef>
                <a:spcPct val="0"/>
              </a:spcBef>
              <a:buFont typeface="Wingdings" pitchFamily="2" charset="2"/>
              <a:buChar char="ü"/>
              <a:defRPr/>
            </a:pPr>
            <a:r>
              <a:rPr lang="fa-IR" sz="2300" b="1" dirty="0">
                <a:solidFill>
                  <a:prstClr val="black"/>
                </a:solidFill>
                <a:cs typeface="B Nazanin" pitchFamily="2" charset="-78"/>
              </a:rPr>
              <a:t>رسول گرامي اسلام‌صلّي­الله­عليه­وآله </a:t>
            </a:r>
            <a:r>
              <a:rPr lang="fa-IR" sz="2300" b="1" dirty="0">
                <a:solidFill>
                  <a:prstClr val="black"/>
                </a:solidFill>
                <a:ea typeface="Calibri"/>
                <a:cs typeface="B Nazanin" pitchFamily="2" charset="-78"/>
              </a:rPr>
              <a:t>: «هريك از شما زنان كه به خداوند سبحان و روز قيامت ايمان دارد، زينتش را براي غيرشوهرش آشكار نمي‌كند و موي‌سر و مچ خود را نمايان نمي‌سازد، و هر زني كه اين كارها را براي غيرشوهرش انجام دهد دين خود را فاسد كرده و خداوند را نسبت به خود خشمگين ساخته است».</a:t>
            </a:r>
            <a:r>
              <a:rPr lang="ar-SA" sz="2300" b="1" dirty="0">
                <a:solidFill>
                  <a:prstClr val="black"/>
                </a:solidFill>
                <a:latin typeface="Times New Roman"/>
                <a:ea typeface="Times New Roman"/>
                <a:cs typeface="B Nazanin" pitchFamily="2" charset="-78"/>
              </a:rPr>
              <a:t> </a:t>
            </a:r>
            <a:r>
              <a:rPr lang="ar-SA" sz="2300" b="1" dirty="0">
                <a:solidFill>
                  <a:srgbClr val="0000D0"/>
                </a:solidFill>
                <a:latin typeface="Times New Roman"/>
                <a:ea typeface="Times New Roman"/>
                <a:cs typeface="B Nazanin" pitchFamily="2" charset="-78"/>
              </a:rPr>
              <a:t>«مَنْ كانَت مِنكُنَّ تُؤمِنَّ بِاللهِ و اليَومِ الاخر، لاتَجْعَلْ زَينَتِها لِغَيرِ زَوْجِها</a:t>
            </a:r>
            <a:r>
              <a:rPr lang="x-none" sz="2300" b="1">
                <a:solidFill>
                  <a:srgbClr val="0000D0"/>
                </a:solidFill>
                <a:latin typeface="Times New Roman"/>
                <a:ea typeface="Times New Roman"/>
                <a:cs typeface="B Nazanin" pitchFamily="2" charset="-78"/>
              </a:rPr>
              <a:t>…</a:t>
            </a:r>
            <a:r>
              <a:rPr lang="ar-SA" sz="2300" b="1" dirty="0">
                <a:solidFill>
                  <a:srgbClr val="0000D0"/>
                </a:solidFill>
                <a:latin typeface="Times New Roman"/>
                <a:ea typeface="Times New Roman"/>
                <a:cs typeface="B Nazanin" pitchFamily="2" charset="-78"/>
              </a:rPr>
              <a:t>»</a:t>
            </a:r>
            <a:r>
              <a:rPr lang="fa-IR" sz="2300" b="1" dirty="0">
                <a:solidFill>
                  <a:srgbClr val="0000D0"/>
                </a:solidFill>
                <a:latin typeface="Times New Roman"/>
                <a:ea typeface="Times New Roman"/>
                <a:cs typeface="B Nazanin" pitchFamily="2" charset="-78"/>
              </a:rPr>
              <a:t>  </a:t>
            </a:r>
            <a:r>
              <a:rPr lang="ar-SA" dirty="0">
                <a:solidFill>
                  <a:srgbClr val="C00000"/>
                </a:solidFill>
                <a:latin typeface="Times New Roman"/>
                <a:ea typeface="Times New Roman"/>
                <a:cs typeface="B Nazanin" pitchFamily="2" charset="-78"/>
              </a:rPr>
              <a:t>مستدرك‌الوسايل، ج14، ص244</a:t>
            </a:r>
            <a:endParaRPr lang="fa-IR" dirty="0">
              <a:solidFill>
                <a:prstClr val="black"/>
              </a:solidFill>
              <a:latin typeface="Times New Roman"/>
              <a:ea typeface="Times New Roman"/>
              <a:cs typeface="B Nazanin" pitchFamily="2" charset="-78"/>
            </a:endParaRPr>
          </a:p>
          <a:p>
            <a:pPr marL="342900" indent="-342900" algn="justLow" rtl="1" fontAlgn="base">
              <a:lnSpc>
                <a:spcPct val="120000"/>
              </a:lnSpc>
              <a:spcBef>
                <a:spcPct val="0"/>
              </a:spcBef>
              <a:buFont typeface="Wingdings" pitchFamily="2" charset="2"/>
              <a:buChar char="ü"/>
              <a:defRPr/>
            </a:pPr>
            <a:r>
              <a:rPr lang="ar-SA" sz="2300" b="1" dirty="0">
                <a:solidFill>
                  <a:prstClr val="black"/>
                </a:solidFill>
                <a:latin typeface="Times New Roman"/>
                <a:ea typeface="Times New Roman"/>
                <a:cs typeface="B Nazanin" pitchFamily="2" charset="-78"/>
              </a:rPr>
              <a:t> </a:t>
            </a:r>
            <a:r>
              <a:rPr lang="fa-IR" sz="2300" b="1" dirty="0">
                <a:solidFill>
                  <a:prstClr val="black"/>
                </a:solidFill>
                <a:ea typeface="Calibri"/>
                <a:cs typeface="B Nazanin" pitchFamily="2" charset="-78"/>
              </a:rPr>
              <a:t>در حديث معراج ن مي‌فرمايد:  در معراج زني را در جهنّم ديدم كه به مويش آويخته بود به‌گونه‌اي كه مغز سرش مي‌جوشيد و آن زني بود كه موي‌ سر خويش را از نامحرمان نمي‌پوشانيد</a:t>
            </a:r>
            <a:r>
              <a:rPr lang="fa-IR" sz="2300" b="1" dirty="0">
                <a:solidFill>
                  <a:srgbClr val="0000D0"/>
                </a:solidFill>
                <a:ea typeface="Calibri"/>
                <a:cs typeface="B Nazanin" pitchFamily="2" charset="-78"/>
              </a:rPr>
              <a:t>! </a:t>
            </a:r>
            <a:r>
              <a:rPr lang="fa-IR" sz="2300" b="1" dirty="0">
                <a:solidFill>
                  <a:srgbClr val="0000D0"/>
                </a:solidFill>
                <a:ea typeface="Calibri"/>
                <a:cs typeface="2  Badr" pitchFamily="2" charset="-78"/>
              </a:rPr>
              <a:t>«</a:t>
            </a:r>
            <a:r>
              <a:rPr lang="en-US" sz="2300" b="1" dirty="0">
                <a:solidFill>
                  <a:srgbClr val="0000D0"/>
                </a:solidFill>
                <a:ea typeface="Calibri"/>
                <a:cs typeface="2  Badr" pitchFamily="2" charset="-78"/>
              </a:rPr>
              <a:t>…</a:t>
            </a:r>
            <a:r>
              <a:rPr lang="fa-IR" sz="2300" b="1" dirty="0">
                <a:solidFill>
                  <a:srgbClr val="0000D0"/>
                </a:solidFill>
                <a:ea typeface="Calibri"/>
                <a:cs typeface="2  Badr" pitchFamily="2" charset="-78"/>
              </a:rPr>
              <a:t>أمّا المُعَلَّقَةُ بِشَعْرها فأنَّهاكانَتْ لاتُغَطِّي‌شَعْرَها ‌مِنَ الرّجالِ</a:t>
            </a:r>
            <a:r>
              <a:rPr lang="fa-IR" sz="2300" b="1" dirty="0">
                <a:solidFill>
                  <a:srgbClr val="0000D0"/>
                </a:solidFill>
                <a:ea typeface="Calibri"/>
                <a:cs typeface="B Nazanin" pitchFamily="2" charset="-78"/>
              </a:rPr>
              <a:t>»</a:t>
            </a:r>
            <a:r>
              <a:rPr lang="fa-IR" dirty="0">
                <a:solidFill>
                  <a:srgbClr val="C00000"/>
                </a:solidFill>
                <a:latin typeface="Times New Roman"/>
                <a:ea typeface="Times New Roman"/>
                <a:cs typeface="B Nazanin" pitchFamily="2" charset="-78"/>
              </a:rPr>
              <a:t>.</a:t>
            </a:r>
            <a:r>
              <a:rPr lang="ar-SA" dirty="0">
                <a:solidFill>
                  <a:srgbClr val="C00000"/>
                </a:solidFill>
                <a:latin typeface="Times New Roman"/>
                <a:ea typeface="Times New Roman"/>
                <a:cs typeface="B Nazanin" pitchFamily="2" charset="-78"/>
              </a:rPr>
              <a:t>بحارالانوار, ج18, ص351-352.</a:t>
            </a:r>
            <a:endParaRPr lang="fa-IR" dirty="0">
              <a:solidFill>
                <a:srgbClr val="C00000"/>
              </a:solidFill>
              <a:latin typeface="Times New Roman"/>
              <a:ea typeface="Times New Roman"/>
              <a:cs typeface="B Nazanin" pitchFamily="2" charset="-78"/>
            </a:endParaRPr>
          </a:p>
          <a:p>
            <a:pPr algn="justLow" rtl="1" fontAlgn="base">
              <a:spcBef>
                <a:spcPct val="0"/>
              </a:spcBef>
              <a:spcAft>
                <a:spcPct val="0"/>
              </a:spcAft>
              <a:buFont typeface="Wingdings 2" pitchFamily="18" charset="2"/>
              <a:buNone/>
              <a:defRPr/>
            </a:pPr>
            <a:r>
              <a:rPr lang="fa-IR" sz="2400" b="1" dirty="0">
                <a:solidFill>
                  <a:prstClr val="black"/>
                </a:solidFill>
                <a:cs typeface="B Nazanin" pitchFamily="2" charset="-78"/>
              </a:rPr>
              <a:t>زنان بدحجاب، در آخر الزمان</a:t>
            </a:r>
          </a:p>
          <a:p>
            <a:pPr marL="342900" indent="-342900" algn="justLow" rtl="1" fontAlgn="base">
              <a:lnSpc>
                <a:spcPct val="120000"/>
              </a:lnSpc>
              <a:spcBef>
                <a:spcPct val="0"/>
              </a:spcBef>
              <a:buFont typeface="Wingdings" pitchFamily="2" charset="2"/>
              <a:buChar char="ü"/>
              <a:defRPr/>
            </a:pPr>
            <a:r>
              <a:rPr lang="fa-IR" sz="2300" b="1" dirty="0">
                <a:solidFill>
                  <a:prstClr val="black"/>
                </a:solidFill>
                <a:cs typeface="B Nazanin" pitchFamily="2" charset="-78"/>
              </a:rPr>
              <a:t>اميرمؤمنان عليه­السلام :در آخرالزمان كه بدترين مقطع تاريخ است، زناني پديدار مي‌شوند كه برهنگي را پيشة خود ساخته­اند و به‌دنبال خودنمايي هستند، اينان از دين خارج­اند، در فتنه­ها و بلاها داخل­اند، گرايش به شهوت دارند و با سرعت در پي لذت­ها مي­روند، حرام­هاي خدا را نقض مي­كنند و سرانجام در جهنم، عذابي هميشگي خواهند داشت. </a:t>
            </a:r>
            <a:r>
              <a:rPr lang="fa-IR" dirty="0">
                <a:solidFill>
                  <a:srgbClr val="C00000"/>
                </a:solidFill>
                <a:latin typeface="Times New Roman"/>
                <a:ea typeface="Times New Roman"/>
                <a:cs typeface="B Nazanin" pitchFamily="2" charset="-78"/>
              </a:rPr>
              <a:t>من لايحضر الفقيه، ج3، ص390</a:t>
            </a:r>
            <a:endParaRPr lang="en-US" dirty="0">
              <a:solidFill>
                <a:srgbClr val="C00000"/>
              </a:solidFill>
              <a:latin typeface="Times New Roman"/>
              <a:ea typeface="Times New Roman"/>
              <a:cs typeface="B Nazanin" pitchFamily="2" charset="-78"/>
            </a:endParaRPr>
          </a:p>
          <a:p>
            <a:pPr algn="justLow" rtl="1" fontAlgn="base">
              <a:lnSpc>
                <a:spcPct val="120000"/>
              </a:lnSpc>
              <a:spcBef>
                <a:spcPct val="0"/>
              </a:spcBef>
              <a:defRPr/>
            </a:pPr>
            <a:endParaRPr lang="en-US" sz="2300" b="1" dirty="0">
              <a:solidFill>
                <a:srgbClr val="C00000"/>
              </a:solidFill>
              <a:latin typeface="Times New Roman"/>
              <a:ea typeface="Times New Roman"/>
              <a:cs typeface="B Nazanin" pitchFamily="2" charset="-78"/>
            </a:endParaRPr>
          </a:p>
          <a:p>
            <a:pPr marL="171450" indent="-171450" algn="justLow" rtl="1" fontAlgn="base">
              <a:spcBef>
                <a:spcPct val="0"/>
              </a:spcBef>
              <a:buFontTx/>
              <a:buChar char="-"/>
              <a:defRPr/>
            </a:pPr>
            <a:endParaRPr lang="en-US" sz="2300" b="1" dirty="0">
              <a:solidFill>
                <a:prstClr val="black"/>
              </a:solidFill>
              <a:latin typeface="Times New Roman"/>
              <a:ea typeface="Times New Roman"/>
              <a:cs typeface="B Nazanin" pitchFamily="2" charset="-78"/>
            </a:endParaRPr>
          </a:p>
        </p:txBody>
      </p:sp>
    </p:spTree>
    <p:extLst>
      <p:ext uri="{BB962C8B-B14F-4D97-AF65-F5344CB8AC3E}">
        <p14:creationId xmlns:p14="http://schemas.microsoft.com/office/powerpoint/2010/main" xmlns="" val="31133416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heel(1)">
                                      <p:cBhvr>
                                        <p:cTn id="13" dur="2000"/>
                                        <p:tgtEl>
                                          <p:spTgt spid="4">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heel(1)">
                                      <p:cBhvr>
                                        <p:cTn id="16"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188913"/>
            <a:ext cx="8208963" cy="5694362"/>
          </a:xfrm>
          <a:prstGeom prst="rect">
            <a:avLst/>
          </a:prstGeom>
        </p:spPr>
        <p:txBody>
          <a:bodyPr>
            <a:spAutoFit/>
          </a:bodyPr>
          <a:lstStyle/>
          <a:p>
            <a:pPr algn="r" rtl="1" eaLnBrk="0" fontAlgn="base" hangingPunct="0">
              <a:spcBef>
                <a:spcPct val="0"/>
              </a:spcBef>
              <a:spcAft>
                <a:spcPct val="0"/>
              </a:spcAft>
              <a:buFont typeface="Wingdings 2"/>
              <a:buNone/>
              <a:defRPr/>
            </a:pPr>
            <a:r>
              <a:rPr lang="fa-IR" sz="2400" b="1" dirty="0">
                <a:solidFill>
                  <a:srgbClr val="F79646">
                    <a:lumMod val="50000"/>
                  </a:srgbClr>
                </a:solidFill>
                <a:cs typeface="B Titr" pitchFamily="2" charset="-78"/>
              </a:rPr>
              <a:t>                              چه كساني «اُمّل» هستند؟ </a:t>
            </a:r>
            <a:endParaRPr lang="en-US" sz="2400" b="1" dirty="0">
              <a:solidFill>
                <a:srgbClr val="F79646">
                  <a:lumMod val="50000"/>
                </a:srgbClr>
              </a:solidFill>
              <a:cs typeface="B Titr"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دختر 17ساله به‌خاطر ترس از واژة  «اُمّل» به دام فساد گرفتار گرديد.</a:t>
            </a:r>
            <a:r>
              <a:rPr lang="fa-IR" sz="2800" b="1" dirty="0">
                <a:solidFill>
                  <a:srgbClr val="FF0000"/>
                </a:solidFill>
                <a:cs typeface="B Nazanin" pitchFamily="2" charset="-78"/>
              </a:rPr>
              <a:t> </a:t>
            </a:r>
            <a:r>
              <a:rPr lang="fa-IR" dirty="0">
                <a:solidFill>
                  <a:srgbClr val="C00000"/>
                </a:solidFill>
                <a:cs typeface="B Nazanin" pitchFamily="2" charset="-78"/>
              </a:rPr>
              <a:t>قدس، ش4633 (12اسفند82)، ص13</a:t>
            </a:r>
            <a:endParaRPr lang="en-US" dirty="0">
              <a:solidFill>
                <a:srgbClr val="C00000"/>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شكي نيست كه در ادبيات يك ملت، به‌كار بردن برخي از واژه‌ها، مي‌تواند تأثير به‌سزايي در رسيدن به اهدف مورد نظر داشته باشد. يكي از اين واژه‌ها كه در ادبيات ملت ما بكار برده مي‌شود واژه «امّل» است که بيشتر به زني گفته مي‌شود كه افكار سنتي داشته باشد و طرفدار، طرز زندگي قديم باشد. </a:t>
            </a:r>
            <a:r>
              <a:rPr lang="fa-IR" dirty="0">
                <a:solidFill>
                  <a:srgbClr val="C00000"/>
                </a:solidFill>
                <a:cs typeface="B Nazanin" pitchFamily="2" charset="-78"/>
              </a:rPr>
              <a:t>لغت‌نامة دهخدا، ج2، ص2886</a:t>
            </a:r>
            <a:endParaRPr lang="en-US" dirty="0">
              <a:solidFill>
                <a:srgbClr val="C00000"/>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تاريخ نشان مي‌دهد كه انسان‌هاي نخستين بي‌حجاب بوده‌اند. قرآن‌كريم نيز بدحجابي و خودنمايي زنان را، ويژة دوران جاهليت نخستين مي‌داند كه به تبّرج و خودنمايي مي‌پرداختند</a:t>
            </a:r>
          </a:p>
          <a:p>
            <a:pPr marL="457200" indent="-457200" algn="justLow" rtl="1">
              <a:spcBef>
                <a:spcPct val="0"/>
              </a:spcBef>
              <a:buFont typeface="Wingdings" pitchFamily="2" charset="2"/>
              <a:buChar char="ü"/>
              <a:defRPr/>
            </a:pPr>
            <a:r>
              <a:rPr lang="en-US" sz="2800" b="1" dirty="0">
                <a:solidFill>
                  <a:srgbClr val="005400"/>
                </a:solidFill>
                <a:cs typeface="B Nazanin" pitchFamily="2" charset="-78"/>
                <a:sym typeface="AGA Arabesque"/>
              </a:rPr>
              <a:t></a:t>
            </a:r>
            <a:r>
              <a:rPr lang="fa-IR" sz="2800" b="1" dirty="0">
                <a:solidFill>
                  <a:srgbClr val="005400"/>
                </a:solidFill>
                <a:cs typeface="B Nazanin" pitchFamily="2" charset="-78"/>
              </a:rPr>
              <a:t>... وَ لاتَبَرَّجْنَ تَبَرُّجَ الْجاهِليَّةِ الْاُولي</a:t>
            </a:r>
            <a:r>
              <a:rPr lang="en-US" sz="2800" b="1" dirty="0">
                <a:solidFill>
                  <a:srgbClr val="005400"/>
                </a:solidFill>
                <a:cs typeface="B Nazanin" pitchFamily="2" charset="-78"/>
                <a:sym typeface="AGA Arabesque"/>
              </a:rPr>
              <a:t></a:t>
            </a:r>
            <a:r>
              <a:rPr lang="en-US" sz="2800" b="1" dirty="0">
                <a:solidFill>
                  <a:srgbClr val="005400"/>
                </a:solidFill>
                <a:cs typeface="B Nazanin" pitchFamily="2" charset="-78"/>
              </a:rPr>
              <a:t> </a:t>
            </a:r>
            <a:r>
              <a:rPr lang="fa-IR" sz="2800" b="1" dirty="0">
                <a:solidFill>
                  <a:srgbClr val="005400"/>
                </a:solidFill>
                <a:cs typeface="B Nazanin" pitchFamily="2" charset="-78"/>
              </a:rPr>
              <a:t> </a:t>
            </a:r>
            <a:r>
              <a:rPr lang="fa-IR" dirty="0">
                <a:solidFill>
                  <a:srgbClr val="C00000"/>
                </a:solidFill>
                <a:cs typeface="B Nazanin" pitchFamily="2" charset="-78"/>
              </a:rPr>
              <a:t>احزاب، 33</a:t>
            </a:r>
          </a:p>
          <a:p>
            <a:pPr algn="r" rtl="1">
              <a:spcBef>
                <a:spcPct val="0"/>
              </a:spcBef>
              <a:buFont typeface="Wingdings 2"/>
              <a:buNone/>
              <a:defRPr/>
            </a:pPr>
            <a:endParaRPr lang="en-US" sz="1400" dirty="0">
              <a:solidFill>
                <a:srgbClr val="FF0000"/>
              </a:solidFill>
              <a:cs typeface="Arial" pitchFamily="34" charset="0"/>
            </a:endParaRPr>
          </a:p>
        </p:txBody>
      </p:sp>
      <p:sp>
        <p:nvSpPr>
          <p:cNvPr id="203779" name="Rectangle 6"/>
          <p:cNvSpPr>
            <a:spLocks noChangeArrowheads="1"/>
          </p:cNvSpPr>
          <p:nvPr/>
        </p:nvSpPr>
        <p:spPr bwMode="auto">
          <a:xfrm>
            <a:off x="1941513" y="28797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r" rtl="1" eaLnBrk="0" fontAlgn="base" hangingPunct="0">
              <a:spcBef>
                <a:spcPct val="0"/>
              </a:spcBef>
              <a:spcAft>
                <a:spcPct val="0"/>
              </a:spcAft>
            </a:pPr>
            <a:r>
              <a:rPr lang="en-US" smtClean="0">
                <a:solidFill>
                  <a:prstClr val="black"/>
                </a:solidFill>
                <a:cs typeface="Arial" pitchFamily="34" charset="0"/>
              </a:rPr>
              <a:t/>
            </a:r>
            <a:br>
              <a:rPr lang="en-US" smtClean="0">
                <a:solidFill>
                  <a:prstClr val="black"/>
                </a:solidFill>
                <a:cs typeface="Arial" pitchFamily="34" charset="0"/>
              </a:rPr>
            </a:br>
            <a:endParaRPr lang="en-US" smtClean="0">
              <a:solidFill>
                <a:prstClr val="black"/>
              </a:solidFill>
              <a:cs typeface="Arial" pitchFamily="34" charset="0"/>
            </a:endParaRPr>
          </a:p>
        </p:txBody>
      </p:sp>
    </p:spTree>
    <p:extLst>
      <p:ext uri="{BB962C8B-B14F-4D97-AF65-F5344CB8AC3E}">
        <p14:creationId xmlns:p14="http://schemas.microsoft.com/office/powerpoint/2010/main" xmlns="" val="1569113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heel(1)">
                                      <p:cBhvr>
                                        <p:cTn id="14" dur="2000"/>
                                        <p:tgtEl>
                                          <p:spTgt spid="2">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
          <p:cNvSpPr>
            <a:spLocks noChangeArrowheads="1"/>
          </p:cNvSpPr>
          <p:nvPr/>
        </p:nvSpPr>
        <p:spPr bwMode="auto">
          <a:xfrm>
            <a:off x="468313" y="188913"/>
            <a:ext cx="7997825"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eaLnBrk="0" fontAlgn="base" hangingPunct="0">
              <a:spcBef>
                <a:spcPct val="20000"/>
              </a:spcBef>
              <a:spcAft>
                <a:spcPct val="0"/>
              </a:spcAft>
            </a:pPr>
            <a:r>
              <a:rPr lang="fa-IR" sz="2800" b="1" smtClean="0">
                <a:solidFill>
                  <a:prstClr val="black"/>
                </a:solidFill>
                <a:cs typeface="B Nazanin" pitchFamily="2" charset="-78"/>
              </a:rPr>
              <a:t>وندي شليت و نانسي لي دموس می‌گوید:</a:t>
            </a:r>
            <a:endParaRPr lang="en-US" sz="2800" b="1" smtClean="0">
              <a:solidFill>
                <a:prstClr val="black"/>
              </a:solidFill>
              <a:cs typeface="B Nazanin" pitchFamily="2" charset="-78"/>
            </a:endParaRPr>
          </a:p>
          <a:p>
            <a:pPr algn="justLow" rtl="1" eaLnBrk="0" fontAlgn="base" hangingPunct="0">
              <a:spcBef>
                <a:spcPct val="20000"/>
              </a:spcBef>
              <a:spcAft>
                <a:spcPct val="0"/>
              </a:spcAft>
            </a:pPr>
            <a:r>
              <a:rPr lang="fa-IR" sz="2800" b="1" smtClean="0">
                <a:solidFill>
                  <a:prstClr val="black"/>
                </a:solidFill>
                <a:cs typeface="B Nazanin" pitchFamily="2" charset="-78"/>
              </a:rPr>
              <a:t>ما ترديدي نداريم كه در آيندة نه‌چندان دور شاهد پيروزي كامل فرهنگ مترقي اسلام در سراسر جهان خواهيم بود و حجاب اسلاميِ زنان به‌منزلة يك افتخار بزرگ در ميان همه ملتهاي جهان خواهد درخشيد و به بدحجابي و بي‌عفتي به‌ديده يك شيوه قديمي، حيواني، جاهلي و تحقيرآميز نگريسته خواهد شد</a:t>
            </a:r>
            <a:r>
              <a:rPr lang="fa-IR" sz="2400" b="1" smtClean="0">
                <a:solidFill>
                  <a:prstClr val="black"/>
                </a:solidFill>
                <a:cs typeface="B Nazanin" pitchFamily="2" charset="-78"/>
              </a:rPr>
              <a:t>. </a:t>
            </a:r>
            <a:r>
              <a:rPr lang="fa-IR" smtClean="0">
                <a:solidFill>
                  <a:srgbClr val="C00000"/>
                </a:solidFill>
                <a:cs typeface="B Nazanin" pitchFamily="2" charset="-78"/>
              </a:rPr>
              <a:t>«دختران به عفاف روي مي­آورند»، وندي‌شليت و نانسي‌لي‌دموس، ترجمة: سمانه مدني، دفتر نشر معارف و «نگرشي ديگر به حجاب»، ص40</a:t>
            </a:r>
          </a:p>
          <a:p>
            <a:pPr algn="justLow" rtl="1" eaLnBrk="0" fontAlgn="base" hangingPunct="0">
              <a:spcBef>
                <a:spcPct val="20000"/>
              </a:spcBef>
              <a:spcAft>
                <a:spcPct val="0"/>
              </a:spcAft>
            </a:pPr>
            <a:endParaRPr lang="en-US" smtClean="0">
              <a:solidFill>
                <a:prstClr val="black"/>
              </a:solidFill>
              <a:cs typeface="B Nazanin" pitchFamily="2" charset="-78"/>
            </a:endParaRPr>
          </a:p>
          <a:p>
            <a:pPr algn="justLow" rtl="1" eaLnBrk="0" fontAlgn="base" hangingPunct="0">
              <a:spcBef>
                <a:spcPct val="20000"/>
              </a:spcBef>
              <a:spcAft>
                <a:spcPct val="0"/>
              </a:spcAft>
            </a:pPr>
            <a:r>
              <a:rPr lang="fa-IR" sz="2400" smtClean="0">
                <a:solidFill>
                  <a:prstClr val="black"/>
                </a:solidFill>
                <a:cs typeface="B Nazanin" pitchFamily="2" charset="-78"/>
              </a:rPr>
              <a:t> </a:t>
            </a:r>
            <a:endParaRPr lang="en-US" sz="2400" smtClean="0">
              <a:solidFill>
                <a:prstClr val="black"/>
              </a:solidFill>
              <a:cs typeface="B Nazanin" pitchFamily="2" charset="-78"/>
            </a:endParaRPr>
          </a:p>
          <a:p>
            <a:pPr algn="justLow" rtl="1" eaLnBrk="0" fontAlgn="base" hangingPunct="0">
              <a:spcBef>
                <a:spcPct val="20000"/>
              </a:spcBef>
              <a:spcAft>
                <a:spcPct val="0"/>
              </a:spcAft>
            </a:pPr>
            <a:endParaRPr lang="en-US" sz="2400" smtClean="0">
              <a:solidFill>
                <a:prstClr val="black"/>
              </a:solidFill>
              <a:cs typeface="B Nazanin" pitchFamily="2" charset="-78"/>
            </a:endParaRPr>
          </a:p>
        </p:txBody>
      </p:sp>
      <p:graphicFrame>
        <p:nvGraphicFramePr>
          <p:cNvPr id="3" name="Table 2"/>
          <p:cNvGraphicFramePr>
            <a:graphicFrameLocks noGrp="1"/>
          </p:cNvGraphicFramePr>
          <p:nvPr/>
        </p:nvGraphicFramePr>
        <p:xfrm>
          <a:off x="250825" y="3465513"/>
          <a:ext cx="8215313" cy="3205162"/>
        </p:xfrm>
        <a:graphic>
          <a:graphicData uri="http://schemas.openxmlformats.org/drawingml/2006/table">
            <a:tbl>
              <a:tblPr rtl="1"/>
              <a:tblGrid>
                <a:gridCol w="4008186"/>
                <a:gridCol w="4207127"/>
              </a:tblGrid>
              <a:tr h="3205162">
                <a:tc>
                  <a:txBody>
                    <a:bodyPr/>
                    <a:lstStyle/>
                    <a:p>
                      <a:pPr marL="0" marR="0" lvl="0" indent="0" algn="justLow" defTabSz="914400" rtl="1" eaLnBrk="1" fontAlgn="base" latinLnBrk="0" hangingPunct="1">
                        <a:lnSpc>
                          <a:spcPct val="120000"/>
                        </a:lnSpc>
                        <a:spcBef>
                          <a:spcPct val="0"/>
                        </a:spcBef>
                        <a:spcAft>
                          <a:spcPct val="0"/>
                        </a:spcAft>
                        <a:buClrTx/>
                        <a:buSzTx/>
                        <a:buFontTx/>
                        <a:buNone/>
                        <a:tabLst/>
                      </a:pP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بشنو از چادر كه در توصيف زن </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تار و پودم را شرافت تافته</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در كلاس حفظ تقوا و شرف</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چادر از بهر زنان الزامي است</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حفظ چادر در سراي اقتدار</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حفظ چادر حفظ دين و مذهب است</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endParaRPr kumimoji="0" lang="en-US"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endParaRPr>
                    </a:p>
                  </a:txBody>
                  <a:tcPr marL="68586" marR="68586" marT="0" marB="0" horzOverflow="overflow">
                    <a:lnL>
                      <a:noFill/>
                    </a:lnL>
                    <a:lnR>
                      <a:noFill/>
                    </a:lnR>
                    <a:lnT>
                      <a:noFill/>
                    </a:lnT>
                    <a:lnB>
                      <a:noFill/>
                    </a:lnB>
                    <a:lnTlToBr>
                      <a:noFill/>
                    </a:lnTlToBr>
                    <a:lnBlToTr>
                      <a:noFill/>
                    </a:lnBlToTr>
                    <a:noFill/>
                  </a:tcPr>
                </a:tc>
                <a:tc>
                  <a:txBody>
                    <a:bodyPr/>
                    <a:lstStyle/>
                    <a:p>
                      <a:pPr marL="111125" marR="0" lvl="0" indent="0" algn="justLow" defTabSz="914400" rtl="1" eaLnBrk="1" fontAlgn="base" latinLnBrk="0" hangingPunct="1">
                        <a:lnSpc>
                          <a:spcPct val="120000"/>
                        </a:lnSpc>
                        <a:spcBef>
                          <a:spcPct val="0"/>
                        </a:spcBef>
                        <a:spcAft>
                          <a:spcPct val="0"/>
                        </a:spcAft>
                        <a:buClrTx/>
                        <a:buSzTx/>
                        <a:buFontTx/>
                        <a:buNone/>
                        <a:tabLst/>
                      </a:pP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تار و پودش با تو مي‌گويد سخن</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تا شرافت را به عصمت بافته</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دختران دُرّند و چادر چون صدف</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بهر زن بي‌چادري ناكامي است</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دختران را هست تاج افتخار</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t>شيوة زهرا و درس زينب است</a:t>
                      </a:r>
                      <a:br>
                        <a:rPr kumimoji="0" lang="fa-IR"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rPr>
                      </a:br>
                      <a:endParaRPr kumimoji="0" lang="en-US" sz="2500" b="1" i="0" u="none" strike="noStrike" cap="none" normalizeH="0" baseline="0" dirty="0" smtClean="0">
                        <a:ln>
                          <a:noFill/>
                        </a:ln>
                        <a:solidFill>
                          <a:srgbClr val="00118E"/>
                        </a:solidFill>
                        <a:effectLst/>
                        <a:latin typeface="Calibri" pitchFamily="34" charset="0"/>
                        <a:ea typeface="Calibri" pitchFamily="34" charset="0"/>
                        <a:cs typeface="B Nazanin" pitchFamily="2" charset="-78"/>
                      </a:endParaRPr>
                    </a:p>
                  </a:txBody>
                  <a:tcPr marL="68586" marR="68586" marT="0" marB="0" horzOverflow="overflow">
                    <a:lnL>
                      <a:noFill/>
                    </a:lnL>
                    <a:lnR>
                      <a:noFill/>
                    </a:lnR>
                    <a:lnT>
                      <a:noFill/>
                    </a:lnT>
                    <a:lnB>
                      <a:noFill/>
                    </a:lnB>
                    <a:lnTlToBr>
                      <a:noFill/>
                    </a:lnTlToBr>
                    <a:lnBlToTr>
                      <a:noFill/>
                    </a:lnBlToTr>
                    <a:noFill/>
                  </a:tcPr>
                </a:tc>
              </a:tr>
            </a:tbl>
          </a:graphicData>
        </a:graphic>
      </p:graphicFrame>
      <p:sp>
        <p:nvSpPr>
          <p:cNvPr id="204806" name="Rectangle 3"/>
          <p:cNvSpPr>
            <a:spLocks noChangeArrowheads="1"/>
          </p:cNvSpPr>
          <p:nvPr/>
        </p:nvSpPr>
        <p:spPr bwMode="auto">
          <a:xfrm>
            <a:off x="1941513" y="28797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r" rtl="1" eaLnBrk="0" fontAlgn="base" hangingPunct="0">
              <a:spcBef>
                <a:spcPct val="0"/>
              </a:spcBef>
              <a:spcAft>
                <a:spcPct val="0"/>
              </a:spcAft>
            </a:pPr>
            <a:r>
              <a:rPr lang="en-US" smtClean="0">
                <a:solidFill>
                  <a:prstClr val="black"/>
                </a:solidFill>
                <a:cs typeface="Arial" pitchFamily="34" charset="0"/>
              </a:rPr>
              <a:t/>
            </a:r>
            <a:br>
              <a:rPr lang="en-US" smtClean="0">
                <a:solidFill>
                  <a:prstClr val="black"/>
                </a:solidFill>
                <a:cs typeface="Arial" pitchFamily="34" charset="0"/>
              </a:rPr>
            </a:br>
            <a:endParaRPr lang="en-US" smtClean="0">
              <a:solidFill>
                <a:prstClr val="black"/>
              </a:solidFill>
              <a:cs typeface="Arial" pitchFamily="34" charset="0"/>
            </a:endParaRPr>
          </a:p>
        </p:txBody>
      </p:sp>
      <p:sp>
        <p:nvSpPr>
          <p:cNvPr id="204807" name="Rectangle 5"/>
          <p:cNvSpPr>
            <a:spLocks noChangeArrowheads="1"/>
          </p:cNvSpPr>
          <p:nvPr/>
        </p:nvSpPr>
        <p:spPr bwMode="auto">
          <a:xfrm>
            <a:off x="3194050" y="6237288"/>
            <a:ext cx="4903788"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justLow" rtl="1" eaLnBrk="0" fontAlgn="base" hangingPunct="0">
              <a:spcBef>
                <a:spcPct val="0"/>
              </a:spcBef>
              <a:spcAft>
                <a:spcPct val="0"/>
              </a:spcAft>
            </a:pPr>
            <a:r>
              <a:rPr lang="ar-SA" sz="2000" smtClean="0">
                <a:solidFill>
                  <a:srgbClr val="C00000"/>
                </a:solidFill>
                <a:ea typeface="Times New Roman" pitchFamily="18" charset="0"/>
                <a:cs typeface="B Nazanin" pitchFamily="2" charset="-78"/>
              </a:rPr>
              <a:t> شعر از حسن حيات‌بخش، برگرفته از بهشت جوانان، ص260.</a:t>
            </a:r>
          </a:p>
        </p:txBody>
      </p:sp>
    </p:spTree>
    <p:extLst>
      <p:ext uri="{BB962C8B-B14F-4D97-AF65-F5344CB8AC3E}">
        <p14:creationId xmlns:p14="http://schemas.microsoft.com/office/powerpoint/2010/main" xmlns="" val="199059279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875" y="115888"/>
            <a:ext cx="8281988" cy="6218237"/>
          </a:xfrm>
          <a:prstGeom prst="rect">
            <a:avLst/>
          </a:prstGeom>
        </p:spPr>
        <p:txBody>
          <a:bodyPr>
            <a:spAutoFit/>
          </a:bodyPr>
          <a:lstStyle/>
          <a:p>
            <a:pPr algn="r" rtl="1" eaLnBrk="0" fontAlgn="base" hangingPunct="0">
              <a:spcBef>
                <a:spcPct val="0"/>
              </a:spcBef>
              <a:spcAft>
                <a:spcPct val="0"/>
              </a:spcAft>
              <a:defRPr/>
            </a:pPr>
            <a:r>
              <a:rPr lang="fa-IR" sz="2800" dirty="0">
                <a:solidFill>
                  <a:srgbClr val="F79646">
                    <a:lumMod val="50000"/>
                  </a:srgbClr>
                </a:solidFill>
                <a:cs typeface="B Titr" pitchFamily="2" charset="-78"/>
              </a:rPr>
              <a:t>     رنگ چادر و پوشش اسلامي </a:t>
            </a:r>
            <a:r>
              <a:rPr lang="fa-IR" dirty="0">
                <a:solidFill>
                  <a:srgbClr val="F79646">
                    <a:lumMod val="50000"/>
                  </a:srgbClr>
                </a:solidFill>
                <a:cs typeface="B Titr" pitchFamily="2" charset="-78"/>
              </a:rPr>
              <a:t>(رنگ و اهميت و تأثير آن )</a:t>
            </a:r>
          </a:p>
          <a:p>
            <a:pPr algn="r" rtl="1" eaLnBrk="0" fontAlgn="base" hangingPunct="0">
              <a:spcBef>
                <a:spcPct val="0"/>
              </a:spcBef>
              <a:spcAft>
                <a:spcPct val="0"/>
              </a:spcAft>
              <a:defRPr/>
            </a:pPr>
            <a:endParaRPr lang="en-US" sz="2800" dirty="0">
              <a:solidFill>
                <a:srgbClr val="F79646">
                  <a:lumMod val="50000"/>
                </a:srgbClr>
              </a:solidFill>
              <a:cs typeface="B Titr" pitchFamily="2" charset="-78"/>
            </a:endParaRPr>
          </a:p>
          <a:p>
            <a:pPr marL="342900" indent="-342900" algn="justLow" rtl="1">
              <a:spcBef>
                <a:spcPct val="0"/>
              </a:spcBef>
              <a:buFont typeface="Wingdings" pitchFamily="2" charset="2"/>
              <a:buChar char="ü"/>
              <a:defRPr/>
            </a:pPr>
            <a:r>
              <a:rPr lang="fa-IR" sz="2800" b="1" dirty="0">
                <a:solidFill>
                  <a:prstClr val="black"/>
                </a:solidFill>
                <a:cs typeface="B Nazanin" pitchFamily="2" charset="-78"/>
              </a:rPr>
              <a:t>روانشناسان معتقدند:«رنگ عاملي است نيرومند، مي‌تواند برانگيزاند يا تسكين بخشد؛ به هيجان آورد يا آرامش دهد؛ حسّي از گرمي يا سردي ايجاد كند؛ آزرده سازد يا خوشايند باشد؛ احساساتي نفساني (شهواني) پديد آورد يا موجب تعالي معنوي گردد».</a:t>
            </a:r>
            <a:r>
              <a:rPr lang="fa-IR" sz="2800" b="1" dirty="0">
                <a:solidFill>
                  <a:srgbClr val="FF0000"/>
                </a:solidFill>
                <a:cs typeface="B Nazanin" pitchFamily="2" charset="-78"/>
              </a:rPr>
              <a:t> </a:t>
            </a:r>
            <a:r>
              <a:rPr lang="fa-IR" dirty="0">
                <a:solidFill>
                  <a:srgbClr val="C00000"/>
                </a:solidFill>
                <a:cs typeface="B Nazanin" pitchFamily="2" charset="-78"/>
              </a:rPr>
              <a:t>زندگي با رنگ، ص1، هوارد و دوروتي سان، ترجمه: نغمه صفاريان‌پور، انتشارات حكايت، 1378</a:t>
            </a:r>
          </a:p>
          <a:p>
            <a:pPr algn="justLow" rtl="1">
              <a:spcBef>
                <a:spcPct val="0"/>
              </a:spcBef>
              <a:defRPr/>
            </a:pPr>
            <a:endParaRPr lang="en-US" dirty="0">
              <a:solidFill>
                <a:srgbClr val="C00000"/>
              </a:solidFill>
              <a:cs typeface="B Nazanin" pitchFamily="2" charset="-78"/>
            </a:endParaRPr>
          </a:p>
          <a:p>
            <a:pPr marL="342900" indent="-342900" algn="justLow" rtl="1">
              <a:spcBef>
                <a:spcPct val="0"/>
              </a:spcBef>
              <a:buFont typeface="Wingdings" pitchFamily="2" charset="2"/>
              <a:buChar char="ü"/>
              <a:defRPr/>
            </a:pPr>
            <a:r>
              <a:rPr lang="en-US" sz="2800" b="1" dirty="0">
                <a:solidFill>
                  <a:srgbClr val="005400"/>
                </a:solidFill>
                <a:cs typeface="B Nazanin" pitchFamily="2" charset="-78"/>
                <a:sym typeface="AGA Arabesque"/>
              </a:rPr>
              <a:t></a:t>
            </a:r>
            <a:r>
              <a:rPr lang="fa-IR" sz="2800" b="1" dirty="0">
                <a:solidFill>
                  <a:srgbClr val="005400"/>
                </a:solidFill>
                <a:cs typeface="2  Badr" pitchFamily="2" charset="-78"/>
              </a:rPr>
              <a:t>... إنّها بَقَرَةٌ صَفْراء فاقِعٌ لَوْنُها تَسُرُّ النّاظرين</a:t>
            </a:r>
            <a:r>
              <a:rPr lang="en-US" sz="2800" b="1" dirty="0">
                <a:solidFill>
                  <a:srgbClr val="005400"/>
                </a:solidFill>
                <a:cs typeface="B Nazanin" pitchFamily="2" charset="-78"/>
                <a:sym typeface="AGA Arabesque"/>
              </a:rPr>
              <a:t></a:t>
            </a:r>
            <a:r>
              <a:rPr lang="en-US" sz="2800" b="1" dirty="0">
                <a:solidFill>
                  <a:srgbClr val="005400"/>
                </a:solidFill>
                <a:cs typeface="B Nazanin" pitchFamily="2" charset="-78"/>
              </a:rPr>
              <a:t> </a:t>
            </a:r>
            <a:r>
              <a:rPr lang="fa-IR" sz="2800" b="1" dirty="0">
                <a:solidFill>
                  <a:srgbClr val="005400"/>
                </a:solidFill>
                <a:cs typeface="B Nazanin" pitchFamily="2" charset="-78"/>
              </a:rPr>
              <a:t> </a:t>
            </a:r>
            <a:r>
              <a:rPr lang="fa-IR" sz="2800" b="1" dirty="0">
                <a:solidFill>
                  <a:prstClr val="black"/>
                </a:solidFill>
                <a:cs typeface="B Nazanin" pitchFamily="2" charset="-78"/>
              </a:rPr>
              <a:t>رنگش زرد خالص و روشن باشد كه بينندگان را شاد و مسرور سازد.</a:t>
            </a:r>
            <a:r>
              <a:rPr lang="fa-IR" sz="2800" b="1" dirty="0">
                <a:solidFill>
                  <a:srgbClr val="FF0000"/>
                </a:solidFill>
                <a:cs typeface="B Nazanin" pitchFamily="2" charset="-78"/>
              </a:rPr>
              <a:t> </a:t>
            </a:r>
            <a:r>
              <a:rPr lang="fa-IR" sz="2000" dirty="0">
                <a:solidFill>
                  <a:srgbClr val="C00000"/>
                </a:solidFill>
                <a:cs typeface="B Nazanin" pitchFamily="2" charset="-78"/>
              </a:rPr>
              <a:t>بقره، 69 </a:t>
            </a:r>
          </a:p>
          <a:p>
            <a:pPr algn="justLow" rtl="1">
              <a:spcBef>
                <a:spcPct val="0"/>
              </a:spcBef>
              <a:defRPr/>
            </a:pPr>
            <a:endParaRPr lang="en-US" sz="2000" dirty="0">
              <a:solidFill>
                <a:srgbClr val="C00000"/>
              </a:solidFill>
              <a:cs typeface="B Nazanin" pitchFamily="2" charset="-78"/>
            </a:endParaRPr>
          </a:p>
          <a:p>
            <a:pPr marL="342900" indent="-342900" algn="justLow" rtl="1">
              <a:spcBef>
                <a:spcPct val="0"/>
              </a:spcBef>
              <a:buFont typeface="Wingdings" pitchFamily="2" charset="2"/>
              <a:buChar char="ü"/>
              <a:defRPr/>
            </a:pPr>
            <a:r>
              <a:rPr lang="fa-IR" sz="2800" b="1" dirty="0">
                <a:solidFill>
                  <a:prstClr val="black"/>
                </a:solidFill>
                <a:cs typeface="B Nazanin" pitchFamily="2" charset="-78"/>
              </a:rPr>
              <a:t>امامان معصوم‌عليهم‌السلام كه سلاطين بي‌مانند همة دانشها هستند از تأثيرگذاري شگفت‌انگيز برخي از رنگها خبر داده‌اند كه هنوز دانش بشر از درك حقيقت آن ناتوان است</a:t>
            </a:r>
            <a:r>
              <a:rPr lang="fa-IR" sz="2400" dirty="0">
                <a:solidFill>
                  <a:prstClr val="black"/>
                </a:solidFill>
                <a:cs typeface="B Nazanin" pitchFamily="2" charset="-78"/>
              </a:rPr>
              <a:t>. </a:t>
            </a:r>
          </a:p>
          <a:p>
            <a:pPr algn="justLow" rtl="1">
              <a:spcBef>
                <a:spcPct val="0"/>
              </a:spcBef>
              <a:defRPr/>
            </a:pPr>
            <a:r>
              <a:rPr lang="fa-IR" sz="2400" dirty="0">
                <a:solidFill>
                  <a:srgbClr val="C00000"/>
                </a:solidFill>
                <a:cs typeface="B Nazanin" pitchFamily="2" charset="-78"/>
              </a:rPr>
              <a:t>     </a:t>
            </a:r>
            <a:r>
              <a:rPr lang="fa-IR" sz="2000" dirty="0">
                <a:solidFill>
                  <a:srgbClr val="C00000"/>
                </a:solidFill>
                <a:cs typeface="B Nazanin" pitchFamily="2" charset="-78"/>
              </a:rPr>
              <a:t>وسائل‌الشيعه، كتاب الصلاه، ابواب احكام الملابس، بابهاي 38تا40</a:t>
            </a:r>
            <a:endParaRPr lang="en-US" sz="2000" dirty="0">
              <a:solidFill>
                <a:srgbClr val="C00000"/>
              </a:solidFill>
              <a:cs typeface="B Nazanin" pitchFamily="2" charset="-78"/>
            </a:endParaRPr>
          </a:p>
        </p:txBody>
      </p:sp>
    </p:spTree>
    <p:extLst>
      <p:ext uri="{BB962C8B-B14F-4D97-AF65-F5344CB8AC3E}">
        <p14:creationId xmlns:p14="http://schemas.microsoft.com/office/powerpoint/2010/main" xmlns="" val="104698289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heel(1)">
                                      <p:cBhvr>
                                        <p:cTn id="7" dur="2000"/>
                                        <p:tgtEl>
                                          <p:spTgt spid="2">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wheel(1)">
                                      <p:cBhvr>
                                        <p:cTn id="12" dur="2000"/>
                                        <p:tgtEl>
                                          <p:spTgt spid="2">
                                            <p:txEl>
                                              <p:pRg st="6" end="6"/>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wheel(1)">
                                      <p:cBhvr>
                                        <p:cTn id="15"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260350"/>
            <a:ext cx="8037512" cy="5632450"/>
          </a:xfrm>
          <a:prstGeom prst="rect">
            <a:avLst/>
          </a:prstGeom>
        </p:spPr>
        <p:txBody>
          <a:bodyPr>
            <a:spAutoFit/>
          </a:bodyPr>
          <a:lstStyle/>
          <a:p>
            <a:pPr marL="342900" indent="-342900" algn="justLow" rtl="1">
              <a:spcBef>
                <a:spcPct val="0"/>
              </a:spcBef>
              <a:buFont typeface="Wingdings" pitchFamily="2" charset="2"/>
              <a:buChar char="ü"/>
              <a:defRPr/>
            </a:pPr>
            <a:r>
              <a:rPr lang="fa-IR" sz="2800" b="1" dirty="0">
                <a:solidFill>
                  <a:prstClr val="black"/>
                </a:solidFill>
                <a:cs typeface="B Nazanin" pitchFamily="2" charset="-78"/>
              </a:rPr>
              <a:t>برخي از روان‌شناسان مي‌گويند:«هر چقدر هم كه سعي كنيم، پيداكردن جوابي روشن براي اين سؤال كه رنگ چيست؟ مشكل خواهد بود... هرتلاشي براي درك ماهيت رنگ بي‌ثمر است». </a:t>
            </a:r>
            <a:r>
              <a:rPr lang="fa-IR" sz="2000" dirty="0">
                <a:solidFill>
                  <a:srgbClr val="C00000"/>
                </a:solidFill>
                <a:cs typeface="B Nazanin" pitchFamily="2" charset="-78"/>
              </a:rPr>
              <a:t>رنگها و طبيعت شفابخش آنها، كلاوس برند فلمار ترجمه: شهناز آذر نيوش، ص 11تا25، انتشارت ديبا، 1376</a:t>
            </a:r>
          </a:p>
          <a:p>
            <a:pPr algn="justLow" rtl="1">
              <a:spcBef>
                <a:spcPct val="0"/>
              </a:spcBef>
              <a:defRPr/>
            </a:pPr>
            <a:endParaRPr lang="en-US" sz="2000" dirty="0">
              <a:solidFill>
                <a:srgbClr val="C00000"/>
              </a:solidFill>
              <a:cs typeface="B Nazanin" pitchFamily="2" charset="-78"/>
            </a:endParaRPr>
          </a:p>
          <a:p>
            <a:pPr marL="342900" indent="-342900" algn="justLow" rtl="1">
              <a:spcBef>
                <a:spcPct val="0"/>
              </a:spcBef>
              <a:buFont typeface="Wingdings" pitchFamily="2" charset="2"/>
              <a:buChar char="ü"/>
              <a:defRPr/>
            </a:pPr>
            <a:r>
              <a:rPr lang="fa-IR" sz="2800" b="1" dirty="0">
                <a:solidFill>
                  <a:prstClr val="black"/>
                </a:solidFill>
                <a:cs typeface="B Nazanin" pitchFamily="2" charset="-78"/>
              </a:rPr>
              <a:t>روانشناسان، رنگ را به مجموعه‌اي از نادانسته‌ها، ماهيت چند بُعدي غیر قابل درك، فرستنده راديويي دارای طول موجهاي متفاوت و تسخير كنندة آدمیان وصف نموده اند. </a:t>
            </a:r>
          </a:p>
          <a:p>
            <a:pPr marL="342900" indent="-342900" algn="justLow" rtl="1">
              <a:spcBef>
                <a:spcPct val="0"/>
              </a:spcBef>
              <a:buFont typeface="Wingdings" pitchFamily="2" charset="2"/>
              <a:buChar char="ü"/>
              <a:defRPr/>
            </a:pPr>
            <a:endParaRPr lang="en-US" sz="2800" b="1" dirty="0">
              <a:solidFill>
                <a:srgbClr val="FF0000"/>
              </a:solidFill>
              <a:cs typeface="B Nazanin" pitchFamily="2" charset="-78"/>
            </a:endParaRPr>
          </a:p>
          <a:p>
            <a:pPr marL="342900" indent="-342900" algn="justLow" rtl="1">
              <a:spcBef>
                <a:spcPct val="0"/>
              </a:spcBef>
              <a:buFont typeface="Wingdings" pitchFamily="2" charset="2"/>
              <a:buChar char="ü"/>
              <a:defRPr/>
            </a:pPr>
            <a:r>
              <a:rPr lang="fa-IR" sz="3200" b="1" dirty="0">
                <a:solidFill>
                  <a:prstClr val="black"/>
                </a:solidFill>
                <a:cs typeface="B Nazanin" pitchFamily="2" charset="-78"/>
              </a:rPr>
              <a:t>تئوگمبيل رنگ‌شناس انگليسي، با مقايسة انرژي جنبشي رنگ و صدا پي‌برد كه انرژي جنبشي رنگ، بيشتر است. </a:t>
            </a:r>
            <a:r>
              <a:rPr lang="fa-IR" sz="2000" dirty="0">
                <a:solidFill>
                  <a:srgbClr val="C00000"/>
                </a:solidFill>
                <a:cs typeface="B Nazanin" pitchFamily="2" charset="-78"/>
              </a:rPr>
              <a:t>رنگها و طبيعت شفابخش آنها، ص13</a:t>
            </a:r>
            <a:endParaRPr lang="en-US" sz="2000" dirty="0">
              <a:solidFill>
                <a:srgbClr val="C00000"/>
              </a:solidFill>
              <a:cs typeface="B Nazanin" pitchFamily="2" charset="-78"/>
            </a:endParaRPr>
          </a:p>
        </p:txBody>
      </p:sp>
    </p:spTree>
    <p:extLst>
      <p:ext uri="{BB962C8B-B14F-4D97-AF65-F5344CB8AC3E}">
        <p14:creationId xmlns:p14="http://schemas.microsoft.com/office/powerpoint/2010/main" xmlns="" val="186884886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circle(in)">
                                      <p:cBhvr>
                                        <p:cTn id="1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338" y="0"/>
            <a:ext cx="8350250" cy="7642225"/>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چگونگي رنگ چادر و پوشش اسلامي</a:t>
            </a:r>
            <a:endParaRPr lang="en-US" sz="2400" b="1" dirty="0">
              <a:solidFill>
                <a:srgbClr val="F79646">
                  <a:lumMod val="50000"/>
                </a:srgbClr>
              </a:solidFill>
              <a:cs typeface="B Titr" pitchFamily="2" charset="-78"/>
            </a:endParaRP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بعضي از رنگ‌ها بيانگر صفات زنانه و مردانه يا غرايز حيواني يا انساني هستند. </a:t>
            </a:r>
            <a:r>
              <a:rPr lang="fa-IR" dirty="0">
                <a:solidFill>
                  <a:srgbClr val="C00000"/>
                </a:solidFill>
                <a:cs typeface="B Nazanin" pitchFamily="2" charset="-78"/>
              </a:rPr>
              <a:t>رنگها و طبيعت شفابخش آنها، ص17 </a:t>
            </a: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«رنگ‌هايي كه براي لباس رو انتخاب مي‌كنيد، به‌طور مستقيم و غيرمستقيم بر رفتار شما اثر مي‌گذارد؛ از يك طرف بر رفتار شما و از طرف ديگر بر رفتار افرادي كه با آن‌ها برخورد مي‌كنيد؛ آن‌ها مطابق با رنگي كه لباس­تان دارد، ‌واكنش نشان مي‌دهند». </a:t>
            </a:r>
            <a:r>
              <a:rPr lang="fa-IR" dirty="0">
                <a:solidFill>
                  <a:srgbClr val="C00000"/>
                </a:solidFill>
                <a:cs typeface="B Nazanin" pitchFamily="2" charset="-78"/>
              </a:rPr>
              <a:t>رنگها و طبيعت شفابخش آنها، ص 65</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بسياري از بانوان مسلمان رنگ­هاي تيره(مشكي، سرمه­اي، خاكستري، ماشي و قهوه­اي سير) را براي حجاب بيروني خود برمي­گزينند زيرا رنگهاي تيره همانند: اثر تحريكي در بيننده پديد نمي‌آورد و خود انسان را نيز تحريك نمي‌كند. البته لازم است سادگي آن به­طور كامل رعايت شود تا آثار مثبت آن محفوظ بماند.</a:t>
            </a:r>
            <a:endParaRPr lang="en-US" sz="2300" b="1" dirty="0">
              <a:solidFill>
                <a:prstClr val="black"/>
              </a:solidFill>
              <a:cs typeface="B Nazanin" pitchFamily="2" charset="-78"/>
            </a:endParaRP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در روان‌شناسي رنگ‌ها، هر رنگي زباني دارد. زبان رنگ سياه بيانگر فاصله و مرز است. زنان پاك‌دامن با استفاده از پوشش سياه اين پيام را به مردان نامحرم منتقل مي‌كنند كه ميان من و شما مرز و فاصله است. تا جايي كه گفته‌اند: «رنگ‌ سياه به معناي نــه است». </a:t>
            </a:r>
            <a:r>
              <a:rPr lang="fa-IR" dirty="0">
                <a:solidFill>
                  <a:srgbClr val="C00000"/>
                </a:solidFill>
                <a:cs typeface="B Nazanin" pitchFamily="2" charset="-78"/>
              </a:rPr>
              <a:t>روان‌شناسي و رنگ‌ها، ص 97، « ماكس لوچر». ترجمة: منير رواني‌پور</a:t>
            </a:r>
          </a:p>
          <a:p>
            <a:pPr marL="342900" indent="-342900" algn="justLow" rtl="1" eaLnBrk="0" hangingPunct="0">
              <a:spcBef>
                <a:spcPct val="20000"/>
              </a:spcBef>
              <a:buFont typeface="Wingdings" pitchFamily="2" charset="2"/>
              <a:buChar char="ü"/>
              <a:defRPr/>
            </a:pPr>
            <a:r>
              <a:rPr lang="fa-IR" sz="2300" b="1" dirty="0">
                <a:solidFill>
                  <a:prstClr val="black"/>
                </a:solidFill>
                <a:cs typeface="B Nazanin" pitchFamily="2" charset="-78"/>
              </a:rPr>
              <a:t>رنگ مشكي علامت سنگر، شخصيت، عظمت و اُبهت، دانايي، اقتدار، آرامش و شيك‌بودن است.</a:t>
            </a:r>
            <a:r>
              <a:rPr lang="en-US" sz="2300" b="1" dirty="0">
                <a:solidFill>
                  <a:prstClr val="black"/>
                </a:solidFill>
                <a:cs typeface="B Nazanin" pitchFamily="2" charset="-78"/>
                <a:sym typeface="ABBASI &amp; GHASEMI (SYMBOL)"/>
              </a:rPr>
              <a:t> </a:t>
            </a:r>
            <a:r>
              <a:rPr lang="en-US" sz="2300" b="1" dirty="0">
                <a:solidFill>
                  <a:srgbClr val="005400"/>
                </a:solidFill>
                <a:cs typeface="B Nazanin" pitchFamily="2" charset="-78"/>
                <a:sym typeface="ABBASI &amp; GHASEMI (SYMBOL)"/>
              </a:rPr>
              <a:t></a:t>
            </a:r>
            <a:r>
              <a:rPr lang="fa-IR" sz="2300" b="1" dirty="0">
                <a:solidFill>
                  <a:srgbClr val="005400"/>
                </a:solidFill>
                <a:cs typeface="B Nazanin" pitchFamily="2" charset="-78"/>
              </a:rPr>
              <a:t> ألله الذي جعل لكم اليل لتسكنوا فيه ...</a:t>
            </a:r>
            <a:r>
              <a:rPr lang="en-US" sz="2300" b="1" dirty="0">
                <a:solidFill>
                  <a:srgbClr val="005400"/>
                </a:solidFill>
                <a:cs typeface="B Nazanin" pitchFamily="2" charset="-78"/>
                <a:sym typeface="ABBASI &amp; GHASEMI (SYMBOL)"/>
              </a:rPr>
              <a:t></a:t>
            </a:r>
            <a:r>
              <a:rPr lang="fa-IR" sz="2300" b="1" dirty="0">
                <a:solidFill>
                  <a:srgbClr val="005400"/>
                </a:solidFill>
                <a:cs typeface="B Nazanin" pitchFamily="2" charset="-78"/>
              </a:rPr>
              <a:t> </a:t>
            </a:r>
            <a:r>
              <a:rPr lang="fa-IR" sz="2300" b="1" dirty="0">
                <a:solidFill>
                  <a:prstClr val="black"/>
                </a:solidFill>
                <a:cs typeface="B Nazanin" pitchFamily="2" charset="-78"/>
              </a:rPr>
              <a:t>خداوند همان كسي است شب[سياه و تاريك] را براي شما پديد آورد تا در آن آرام گيريد.</a:t>
            </a:r>
            <a:r>
              <a:rPr lang="en-US" sz="2300" b="1" dirty="0">
                <a:solidFill>
                  <a:prstClr val="black"/>
                </a:solidFill>
                <a:cs typeface="B Nazanin" pitchFamily="2" charset="-78"/>
              </a:rPr>
              <a:t> </a:t>
            </a:r>
            <a:r>
              <a:rPr lang="fa-IR" dirty="0">
                <a:solidFill>
                  <a:srgbClr val="C00000"/>
                </a:solidFill>
                <a:cs typeface="B Nazanin" pitchFamily="2" charset="-78"/>
              </a:rPr>
              <a:t>غافر،آيه 61.</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ü"/>
              <a:defRPr/>
            </a:pPr>
            <a:endParaRPr lang="en-US" sz="2400" dirty="0">
              <a:solidFill>
                <a:prstClr val="black"/>
              </a:solidFill>
              <a:cs typeface="B Nazanin" pitchFamily="2" charset="-78"/>
            </a:endParaRPr>
          </a:p>
          <a:p>
            <a:pPr algn="justLow" rtl="1" eaLnBrk="0" hangingPunct="0">
              <a:spcBef>
                <a:spcPct val="20000"/>
              </a:spcBef>
              <a:defRPr/>
            </a:pPr>
            <a:r>
              <a:rPr lang="fa-IR" sz="2400" b="1" dirty="0">
                <a:solidFill>
                  <a:prstClr val="black"/>
                </a:solidFill>
                <a:cs typeface="B Nazanin" pitchFamily="2" charset="-78"/>
              </a:rPr>
              <a:t> </a:t>
            </a:r>
            <a:endParaRPr lang="en-US" sz="2000" dirty="0">
              <a:solidFill>
                <a:prstClr val="black">
                  <a:tint val="75000"/>
                </a:prstClr>
              </a:solidFill>
              <a:cs typeface="Arial" pitchFamily="34" charset="0"/>
            </a:endParaRPr>
          </a:p>
        </p:txBody>
      </p:sp>
    </p:spTree>
    <p:extLst>
      <p:ext uri="{BB962C8B-B14F-4D97-AF65-F5344CB8AC3E}">
        <p14:creationId xmlns:p14="http://schemas.microsoft.com/office/powerpoint/2010/main" xmlns="" val="14409601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8532440" cy="6755696"/>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rtl="1">
              <a:spcAft>
                <a:spcPts val="1000"/>
              </a:spcAft>
              <a:defRPr/>
            </a:pPr>
            <a:endParaRPr lang="fa-IR" sz="1000" b="1" dirty="0" smtClean="0">
              <a:solidFill>
                <a:srgbClr val="C00000"/>
              </a:solidFill>
              <a:cs typeface="B Zar" pitchFamily="2" charset="-78"/>
            </a:endParaRPr>
          </a:p>
          <a:p>
            <a:pPr algn="ctr" rtl="1">
              <a:spcAft>
                <a:spcPts val="1000"/>
              </a:spcAft>
              <a:defRPr/>
            </a:pPr>
            <a:r>
              <a:rPr lang="fa-IR" sz="1400" b="1" dirty="0" smtClean="0">
                <a:solidFill>
                  <a:srgbClr val="C00000"/>
                </a:solidFill>
                <a:cs typeface="B Zar" pitchFamily="2" charset="-78"/>
              </a:rPr>
              <a:t>روزنامه </a:t>
            </a:r>
            <a:r>
              <a:rPr lang="fa-IR" sz="1400" b="1" dirty="0">
                <a:solidFill>
                  <a:srgbClr val="C00000"/>
                </a:solidFill>
                <a:cs typeface="B Zar" pitchFamily="2" charset="-78"/>
              </a:rPr>
              <a:t>قدس (11/10/87) ص13</a:t>
            </a:r>
          </a:p>
          <a:p>
            <a:pPr algn="ctr" rtl="1">
              <a:spcAft>
                <a:spcPts val="1000"/>
              </a:spcAft>
              <a:defRPr/>
            </a:pPr>
            <a:r>
              <a:rPr lang="fa-IR" sz="2400" b="1" dirty="0">
                <a:solidFill>
                  <a:srgbClr val="C00000"/>
                </a:solidFill>
                <a:cs typeface="B Zar" pitchFamily="2" charset="-78"/>
              </a:rPr>
              <a:t> </a:t>
            </a:r>
            <a:r>
              <a:rPr lang="fa-IR" sz="3200" b="1" dirty="0">
                <a:solidFill>
                  <a:prstClr val="black"/>
                </a:solidFill>
                <a:cs typeface="2  Badr" pitchFamily="2" charset="-78"/>
              </a:rPr>
              <a:t>اعترافهاي يك جوان: دختر مورد علاقه­ام مرا تحريك كرد تا مادرم را كه با ازدواجمان مخالف بود، به قتل برسانم!!!  </a:t>
            </a:r>
            <a:endParaRPr lang="en-US" sz="3200" b="1" dirty="0">
              <a:solidFill>
                <a:prstClr val="black"/>
              </a:solidFill>
              <a:cs typeface="2  Badr" pitchFamily="2" charset="-78"/>
            </a:endParaRPr>
          </a:p>
          <a:p>
            <a:pPr algn="ctr" rtl="1">
              <a:spcAft>
                <a:spcPts val="1000"/>
              </a:spcAft>
              <a:defRPr/>
            </a:pPr>
            <a:endParaRPr lang="fa-IR" sz="1000" b="1" dirty="0">
              <a:solidFill>
                <a:srgbClr val="C00000"/>
              </a:solidFill>
              <a:cs typeface="B Zar" pitchFamily="2" charset="-78"/>
            </a:endParaRPr>
          </a:p>
          <a:p>
            <a:pPr algn="ctr" rtl="1">
              <a:spcAft>
                <a:spcPts val="1000"/>
              </a:spcAft>
              <a:defRPr/>
            </a:pPr>
            <a:r>
              <a:rPr lang="fa-IR" sz="1400" b="1" dirty="0">
                <a:solidFill>
                  <a:srgbClr val="C00000"/>
                </a:solidFill>
                <a:cs typeface="B Zar" pitchFamily="2" charset="-78"/>
              </a:rPr>
              <a:t>روزنامه خراسان(91/10/13) </a:t>
            </a:r>
          </a:p>
          <a:p>
            <a:pPr algn="ctr" rtl="1" fontAlgn="base">
              <a:spcBef>
                <a:spcPct val="0"/>
              </a:spcBef>
              <a:spcAft>
                <a:spcPct val="0"/>
              </a:spcAft>
              <a:defRPr/>
            </a:pPr>
            <a:r>
              <a:rPr lang="fa-IR" sz="3200" b="1" dirty="0">
                <a:solidFill>
                  <a:prstClr val="black"/>
                </a:solidFill>
                <a:cs typeface="2  Badr" pitchFamily="2" charset="-78"/>
              </a:rPr>
              <a:t>نزاع ۲ جوان بر سر يک دختر ۱۶ ساله به درگيري خونيني انجاميد که طي آن جوان ۲۰ ساله اي با ضربه چاقوي جوان ۲۱ ساله نقش بر زمين شد و جان سپرد. </a:t>
            </a:r>
          </a:p>
          <a:p>
            <a:pPr algn="ctr" rtl="1">
              <a:spcAft>
                <a:spcPts val="1000"/>
              </a:spcAft>
              <a:defRPr/>
            </a:pPr>
            <a:r>
              <a:rPr lang="fa-IR" sz="1000" b="1" dirty="0">
                <a:solidFill>
                  <a:srgbClr val="C00000"/>
                </a:solidFill>
                <a:cs typeface="B Zar" pitchFamily="2" charset="-78"/>
              </a:rPr>
              <a:t> </a:t>
            </a:r>
          </a:p>
          <a:p>
            <a:pPr algn="ctr" rtl="1">
              <a:spcAft>
                <a:spcPts val="1000"/>
              </a:spcAft>
              <a:defRPr/>
            </a:pPr>
            <a:r>
              <a:rPr lang="fa-IR" sz="1400" b="1" dirty="0">
                <a:solidFill>
                  <a:srgbClr val="C00000"/>
                </a:solidFill>
                <a:cs typeface="B Zar" pitchFamily="2" charset="-78"/>
              </a:rPr>
              <a:t>روزنامه خراسان  (91/11/9</a:t>
            </a:r>
            <a:r>
              <a:rPr lang="en-US" sz="1400" b="1" dirty="0">
                <a:solidFill>
                  <a:srgbClr val="C00000"/>
                </a:solidFill>
                <a:cs typeface="B Zar" pitchFamily="2" charset="-78"/>
              </a:rPr>
              <a:t> </a:t>
            </a:r>
            <a:r>
              <a:rPr lang="fa-IR" sz="1400" b="1" dirty="0">
                <a:solidFill>
                  <a:srgbClr val="C00000"/>
                </a:solidFill>
                <a:cs typeface="B Zar" pitchFamily="2" charset="-78"/>
              </a:rPr>
              <a:t>) ص13</a:t>
            </a:r>
            <a:endParaRPr lang="en-US" sz="1400" b="1" dirty="0">
              <a:solidFill>
                <a:srgbClr val="C00000"/>
              </a:solidFill>
              <a:cs typeface="B Zar" pitchFamily="2" charset="-78"/>
            </a:endParaRPr>
          </a:p>
          <a:p>
            <a:pPr algn="ctr" rtl="1" fontAlgn="base">
              <a:spcBef>
                <a:spcPct val="0"/>
              </a:spcBef>
              <a:spcAft>
                <a:spcPct val="0"/>
              </a:spcAft>
              <a:defRPr/>
            </a:pPr>
            <a:r>
              <a:rPr lang="fa-IR" sz="3200" b="1" dirty="0">
                <a:solidFill>
                  <a:prstClr val="black"/>
                </a:solidFill>
                <a:cs typeface="2  Badr" pitchFamily="2" charset="-78"/>
              </a:rPr>
              <a:t>جوان عاشق پيشه اي که مادر و خواهر خود را به قتل رسانده محاکمه مي شود.</a:t>
            </a:r>
          </a:p>
          <a:p>
            <a:pPr algn="ctr" rtl="1" fontAlgn="base">
              <a:spcBef>
                <a:spcPct val="0"/>
              </a:spcBef>
              <a:spcAft>
                <a:spcPts val="1000"/>
              </a:spcAft>
              <a:defRPr/>
            </a:pPr>
            <a:endParaRPr lang="fa-IR" sz="1000" b="1" dirty="0">
              <a:solidFill>
                <a:srgbClr val="C00000"/>
              </a:solidFill>
              <a:cs typeface="B Zar" pitchFamily="2" charset="-78"/>
            </a:endParaRPr>
          </a:p>
          <a:p>
            <a:pPr algn="ctr" rtl="1" fontAlgn="base">
              <a:spcBef>
                <a:spcPct val="0"/>
              </a:spcBef>
              <a:spcAft>
                <a:spcPts val="1000"/>
              </a:spcAft>
              <a:defRPr/>
            </a:pPr>
            <a:r>
              <a:rPr lang="fa-IR" sz="1400" b="1" dirty="0">
                <a:solidFill>
                  <a:srgbClr val="C00000"/>
                </a:solidFill>
                <a:cs typeface="B Zar" pitchFamily="2" charset="-78"/>
              </a:rPr>
              <a:t>روزنامه قدس(14/8/86) ص13</a:t>
            </a:r>
          </a:p>
          <a:p>
            <a:pPr algn="ctr" rtl="1">
              <a:spcAft>
                <a:spcPts val="1000"/>
              </a:spcAft>
              <a:defRPr/>
            </a:pPr>
            <a:r>
              <a:rPr lang="fa-IR" sz="3200" b="1" dirty="0">
                <a:solidFill>
                  <a:prstClr val="black"/>
                </a:solidFill>
                <a:cs typeface="2  Badr" pitchFamily="2" charset="-78"/>
              </a:rPr>
              <a:t>32 دختر و پسر جوان در پارتي گوهر دشت كرج دستگير شدند.    </a:t>
            </a:r>
          </a:p>
        </p:txBody>
      </p:sp>
    </p:spTree>
    <p:extLst>
      <p:ext uri="{BB962C8B-B14F-4D97-AF65-F5344CB8AC3E}">
        <p14:creationId xmlns:p14="http://schemas.microsoft.com/office/powerpoint/2010/main" xmlns="" val="266079182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heel(1)">
                                      <p:cBhvr>
                                        <p:cTn id="7" dur="2000"/>
                                        <p:tgtEl>
                                          <p:spTgt spid="2">
                                            <p:txEl>
                                              <p:pRg st="4" end="4"/>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wheel(1)">
                                      <p:cBhvr>
                                        <p:cTn id="10" dur="2000"/>
                                        <p:tgtEl>
                                          <p:spTgt spid="2">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1000"/>
                                        <p:tgtEl>
                                          <p:spTgt spid="2">
                                            <p:txEl>
                                              <p:pRg st="6" end="6"/>
                                            </p:txEl>
                                          </p:spTgt>
                                        </p:tgtEl>
                                      </p:cBhvr>
                                    </p:animEffect>
                                    <p:anim calcmode="lin" valueType="num">
                                      <p:cBhvr>
                                        <p:cTn id="1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1000"/>
                                        <p:tgtEl>
                                          <p:spTgt spid="2">
                                            <p:txEl>
                                              <p:pRg st="7" end="7"/>
                                            </p:txEl>
                                          </p:spTgt>
                                        </p:tgtEl>
                                      </p:cBhvr>
                                    </p:animEffect>
                                    <p:anim calcmode="lin" valueType="num">
                                      <p:cBhvr>
                                        <p:cTn id="2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1000"/>
                                        <p:tgtEl>
                                          <p:spTgt spid="2">
                                            <p:txEl>
                                              <p:pRg st="10" end="10"/>
                                            </p:txEl>
                                          </p:spTgt>
                                        </p:tgtEl>
                                      </p:cBhvr>
                                    </p:animEffect>
                                    <p:anim calcmode="lin" valueType="num">
                                      <p:cBhvr>
                                        <p:cTn id="3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1000"/>
                                        <p:tgtEl>
                                          <p:spTgt spid="2">
                                            <p:txEl>
                                              <p:pRg st="11" end="11"/>
                                            </p:txEl>
                                          </p:spTgt>
                                        </p:tgtEl>
                                      </p:cBhvr>
                                    </p:animEffect>
                                    <p:anim calcmode="lin" valueType="num">
                                      <p:cBhvr>
                                        <p:cTn id="3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1588"/>
            <a:ext cx="8189913" cy="7478712"/>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رنگ سياه‌ حجاب، در فرهنگ اسلام</a:t>
            </a:r>
            <a:endParaRPr lang="en-US" sz="2400" b="1" dirty="0">
              <a:solidFill>
                <a:srgbClr val="F79646">
                  <a:lumMod val="50000"/>
                </a:srgbClr>
              </a:solidFill>
              <a:cs typeface="B Titr" pitchFamily="2" charset="-78"/>
            </a:endParaRPr>
          </a:p>
          <a:p>
            <a:pPr marL="342900" indent="-342900" algn="justLow" rtl="1" eaLnBrk="0" hangingPunct="0">
              <a:spcBef>
                <a:spcPct val="20000"/>
              </a:spcBef>
              <a:buFont typeface="Wingdings" pitchFamily="2" charset="2"/>
              <a:buChar char="ü"/>
              <a:defRPr/>
            </a:pPr>
            <a:r>
              <a:rPr lang="fa-IR" sz="2700" b="1" dirty="0">
                <a:solidFill>
                  <a:prstClr val="black"/>
                </a:solidFill>
                <a:cs typeface="B Nazanin" pitchFamily="2" charset="-78"/>
              </a:rPr>
              <a:t>پيامبر گرامي اسلام صلّي­الله­وعليه­وآله استفاده از رنگ سيــاه را ناخـوش داشتند مگر در سه چيز: 1. كفـش؛ 2. عبا[و عبائيّه(چادر)]؛ 3. عمامه.و نيز حضرت در سه جا عمامة مشكي بر سر نهادند: 1. در خواستگاري حضرت خديجه؛ 2. در فتح مكه؛ 3. در روز عيد غدير.</a:t>
            </a:r>
            <a:endParaRPr lang="en-US" sz="2700" b="1" dirty="0">
              <a:solidFill>
                <a:prstClr val="black"/>
              </a:solidFill>
              <a:cs typeface="B Nazanin" pitchFamily="2" charset="-78"/>
            </a:endParaRPr>
          </a:p>
          <a:p>
            <a:pPr marL="342900" indent="-342900" algn="justLow" rtl="1" eaLnBrk="0" hangingPunct="0">
              <a:spcBef>
                <a:spcPct val="20000"/>
              </a:spcBef>
              <a:buFont typeface="Wingdings" pitchFamily="2" charset="2"/>
              <a:buChar char="ü"/>
              <a:defRPr/>
            </a:pPr>
            <a:r>
              <a:rPr lang="fa-IR" sz="2700" b="1" dirty="0">
                <a:solidFill>
                  <a:prstClr val="black"/>
                </a:solidFill>
                <a:cs typeface="B Nazanin" pitchFamily="2" charset="-78"/>
              </a:rPr>
              <a:t>امّ سلمه (همسر گرامي رسول خدا صلّي‌الله‌عليه‌و‌آله) مي‌گويد: وقتي آية‌ حجاب نازل شد فرداي آن روز زنان انصار غرق در پوشش سياه‌ رنگ شدند.</a:t>
            </a:r>
            <a:r>
              <a:rPr lang="fa-IR" sz="2700" b="1" dirty="0">
                <a:solidFill>
                  <a:prstClr val="black"/>
                </a:solidFill>
                <a:effectLst>
                  <a:outerShdw blurRad="50800" dist="38100" algn="tr" rotWithShape="0">
                    <a:prstClr val="black">
                      <a:alpha val="40000"/>
                    </a:prstClr>
                  </a:outerShdw>
                </a:effectLst>
                <a:cs typeface="B Nazanin" pitchFamily="2" charset="-78"/>
              </a:rPr>
              <a:t> </a:t>
            </a:r>
            <a:r>
              <a:rPr lang="fa-IR" sz="2000" dirty="0">
                <a:solidFill>
                  <a:srgbClr val="C00000"/>
                </a:solidFill>
                <a:cs typeface="B Nazanin" pitchFamily="2" charset="-78"/>
              </a:rPr>
              <a:t>الدُّرُ المنثُور، ج5، ص 221، جلال‌الدين سيوطي، مكتبه آيه‌الله مرعشي، 1404ه‍</a:t>
            </a:r>
            <a:endParaRPr lang="en-US" sz="2000" dirty="0">
              <a:solidFill>
                <a:srgbClr val="C00000"/>
              </a:solidFill>
              <a:cs typeface="B Nazanin" pitchFamily="2" charset="-78"/>
            </a:endParaRPr>
          </a:p>
          <a:p>
            <a:pPr marL="342900" indent="-342900" algn="justLow" rtl="1" eaLnBrk="0" hangingPunct="0">
              <a:spcBef>
                <a:spcPct val="20000"/>
              </a:spcBef>
              <a:buFont typeface="Wingdings" pitchFamily="2" charset="2"/>
              <a:buChar char="ü"/>
              <a:defRPr/>
            </a:pPr>
            <a:r>
              <a:rPr lang="fa-IR" sz="2700" b="1" dirty="0">
                <a:solidFill>
                  <a:prstClr val="black"/>
                </a:solidFill>
                <a:cs typeface="B Nazanin" pitchFamily="2" charset="-78"/>
              </a:rPr>
              <a:t>اين جريان نشان مي‌دهد:‍ عرب‌ها از واژة جلباب افزون بر پوشش سرتاسري(همانند چادر و جامة گشاد) رنگ سياه را نيز از آن برداشت كرده‌اند؛ زيرا واژه «اَلْجُلْب» در لغت عرب به معناي سياهي شب نيز به كار رفته است.</a:t>
            </a:r>
            <a:r>
              <a:rPr lang="fa-IR" sz="2700" b="1" dirty="0">
                <a:solidFill>
                  <a:prstClr val="black"/>
                </a:solidFill>
                <a:effectLst>
                  <a:outerShdw blurRad="50800" dist="38100" algn="tr" rotWithShape="0">
                    <a:prstClr val="black">
                      <a:alpha val="40000"/>
                    </a:prstClr>
                  </a:outerShdw>
                </a:effectLst>
                <a:cs typeface="B Nazanin" pitchFamily="2" charset="-78"/>
              </a:rPr>
              <a:t> </a:t>
            </a:r>
            <a:r>
              <a:rPr lang="fa-IR" dirty="0">
                <a:solidFill>
                  <a:srgbClr val="C00000"/>
                </a:solidFill>
                <a:cs typeface="B Nazanin" pitchFamily="2" charset="-78"/>
              </a:rPr>
              <a:t>«المنجد» و «العين» </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ü"/>
              <a:defRPr/>
            </a:pPr>
            <a:r>
              <a:rPr lang="fa-IR" sz="2700" b="1" dirty="0">
                <a:solidFill>
                  <a:prstClr val="black"/>
                </a:solidFill>
                <a:cs typeface="B Nazanin" pitchFamily="2" charset="-78"/>
              </a:rPr>
              <a:t>انتخاب رنگ سیاه موردپسند پيامبر اسلام بوده است؛ به‌خاطر مخالفت نکردن ایشان با رنگ سياهِ جامة بيرونيِ بانوان.</a:t>
            </a:r>
            <a:endParaRPr lang="en-US" sz="2700" b="1" dirty="0">
              <a:solidFill>
                <a:prstClr val="black"/>
              </a:solidFill>
              <a:cs typeface="B Nazanin" pitchFamily="2" charset="-78"/>
            </a:endParaRPr>
          </a:p>
          <a:p>
            <a:pPr algn="r" rtl="1" eaLnBrk="0" hangingPunct="0">
              <a:spcBef>
                <a:spcPct val="20000"/>
              </a:spcBef>
              <a:defRPr/>
            </a:pPr>
            <a:endParaRPr lang="en-US" sz="2000" dirty="0">
              <a:solidFill>
                <a:prstClr val="black">
                  <a:tint val="75000"/>
                </a:prstClr>
              </a:solidFill>
              <a:cs typeface="Arial" pitchFamily="34" charset="0"/>
            </a:endParaRPr>
          </a:p>
        </p:txBody>
      </p:sp>
    </p:spTree>
    <p:extLst>
      <p:ext uri="{BB962C8B-B14F-4D97-AF65-F5344CB8AC3E}">
        <p14:creationId xmlns:p14="http://schemas.microsoft.com/office/powerpoint/2010/main" xmlns="" val="39852087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heel(1)">
                                      <p:cBhvr>
                                        <p:cTn id="1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115888"/>
            <a:ext cx="8064500" cy="6838950"/>
          </a:xfrm>
          <a:prstGeom prst="rect">
            <a:avLst/>
          </a:prstGeom>
        </p:spPr>
        <p:txBody>
          <a:bodyPr>
            <a:spAutoFit/>
          </a:bodyPr>
          <a:lstStyle/>
          <a:p>
            <a:pPr marL="342900" indent="-342900" algn="justLow" rtl="1" eaLnBrk="0" hangingPunct="0">
              <a:spcBef>
                <a:spcPct val="20000"/>
              </a:spcBef>
              <a:buFont typeface="Wingdings" pitchFamily="2" charset="2"/>
              <a:buChar char="ü"/>
              <a:defRPr/>
            </a:pPr>
            <a:r>
              <a:rPr lang="fa-IR" sz="2800" b="1" dirty="0">
                <a:solidFill>
                  <a:prstClr val="black"/>
                </a:solidFill>
                <a:cs typeface="B Nazanin" pitchFamily="2" charset="-78"/>
              </a:rPr>
              <a:t>نکته:روان‌شناسان گفته‌اند: «رنگ سياه تأثير شديدي بر هر رنگي كه با آن هم‌گروه شود مي‌گذارد و در واقع خصوصيات رنگ ديگر را بزرگ و برجسته مي‌كند».</a:t>
            </a:r>
            <a:r>
              <a:rPr lang="fa-IR" sz="2800" b="1" dirty="0">
                <a:solidFill>
                  <a:prstClr val="black"/>
                </a:solidFill>
                <a:effectLst>
                  <a:outerShdw blurRad="50800" dist="38100" algn="tr" rotWithShape="0">
                    <a:prstClr val="black">
                      <a:alpha val="40000"/>
                    </a:prstClr>
                  </a:outerShdw>
                </a:effectLst>
                <a:cs typeface="B Nazanin" pitchFamily="2" charset="-78"/>
              </a:rPr>
              <a:t> </a:t>
            </a:r>
            <a:r>
              <a:rPr lang="fa-IR" sz="2000" dirty="0">
                <a:solidFill>
                  <a:srgbClr val="C00000"/>
                </a:solidFill>
                <a:cs typeface="B Nazanin" pitchFamily="2" charset="-78"/>
              </a:rPr>
              <a:t>روان‌شناسي و رنگ‌ها، ص 98</a:t>
            </a:r>
            <a:endParaRPr lang="en-US" sz="2000" dirty="0">
              <a:solidFill>
                <a:srgbClr val="C00000"/>
              </a:solidFill>
              <a:cs typeface="B Nazanin" pitchFamily="2" charset="-78"/>
            </a:endParaRPr>
          </a:p>
          <a:p>
            <a:pPr marL="342900" indent="-342900" algn="justLow" rtl="1" eaLnBrk="0" hangingPunct="0">
              <a:spcBef>
                <a:spcPct val="20000"/>
              </a:spcBef>
              <a:buFont typeface="Wingdings" pitchFamily="2" charset="2"/>
              <a:buChar char="§"/>
              <a:defRPr/>
            </a:pPr>
            <a:r>
              <a:rPr lang="fa-IR" sz="2800" b="1" dirty="0">
                <a:solidFill>
                  <a:prstClr val="black"/>
                </a:solidFill>
                <a:cs typeface="B Nazanin" pitchFamily="2" charset="-78"/>
              </a:rPr>
              <a:t> بنابراين پوشيدن يك لباس روشن در جمع لباس‌هاي سياه، سبب جلب توجه مي­شود و چنين پوششي نمي‌تواند به‌طور كامل تأمين‌كننده عفت بانوان باشد.</a:t>
            </a:r>
            <a:endParaRPr lang="en-US" sz="2800" b="1" dirty="0">
              <a:solidFill>
                <a:prstClr val="black"/>
              </a:solidFill>
              <a:cs typeface="B Nazanin" pitchFamily="2" charset="-78"/>
            </a:endParaRPr>
          </a:p>
          <a:p>
            <a:pPr algn="r" rtl="1" eaLnBrk="0" hangingPunct="0">
              <a:spcBef>
                <a:spcPct val="20000"/>
              </a:spcBef>
              <a:defRPr/>
            </a:pPr>
            <a:r>
              <a:rPr lang="fa-IR" sz="2400" b="1" dirty="0">
                <a:solidFill>
                  <a:srgbClr val="F79646">
                    <a:lumMod val="50000"/>
                  </a:srgbClr>
                </a:solidFill>
                <a:cs typeface="B Titr" pitchFamily="2" charset="-78"/>
              </a:rPr>
              <a:t>اشكالی در باره حجاب و رنگ سياه</a:t>
            </a:r>
            <a:endParaRPr lang="en-US" sz="2400" b="1" dirty="0">
              <a:solidFill>
                <a:srgbClr val="F79646">
                  <a:lumMod val="50000"/>
                </a:srgbClr>
              </a:solidFill>
              <a:cs typeface="B Titr" pitchFamily="2" charset="-78"/>
            </a:endParaRPr>
          </a:p>
          <a:p>
            <a:pPr algn="justLow" rtl="1" eaLnBrk="0" hangingPunct="0">
              <a:spcBef>
                <a:spcPct val="20000"/>
              </a:spcBef>
              <a:defRPr/>
            </a:pPr>
            <a:r>
              <a:rPr lang="fa-IR" sz="2800" b="1" dirty="0">
                <a:solidFill>
                  <a:srgbClr val="00118E"/>
                </a:solidFill>
                <a:cs typeface="B Nazanin" pitchFamily="2" charset="-78"/>
              </a:rPr>
              <a:t>رنگ سياه ممكن است عوارضي همچون افسردگي را در پي­آورد!</a:t>
            </a:r>
            <a:endParaRPr lang="en-US" sz="2800" b="1" dirty="0">
              <a:solidFill>
                <a:srgbClr val="00118E"/>
              </a:solidFill>
              <a:cs typeface="B Nazanin" pitchFamily="2" charset="-78"/>
            </a:endParaRPr>
          </a:p>
          <a:p>
            <a:pPr algn="justLow" rtl="1" eaLnBrk="0" hangingPunct="0">
              <a:spcBef>
                <a:spcPct val="20000"/>
              </a:spcBef>
              <a:defRPr/>
            </a:pPr>
            <a:r>
              <a:rPr lang="fa-IR" sz="2800" b="1" dirty="0">
                <a:solidFill>
                  <a:prstClr val="black"/>
                </a:solidFill>
                <a:cs typeface="B Nazanin" pitchFamily="2" charset="-78"/>
              </a:rPr>
              <a:t>توصيه به استفاده از پوشش‌هاي سياه براي هميشه و در همه جا نيست تا به افسردگي بيانجامد، بلكه فقط به همان حضور در اجتماع و در برابر نامحرم محدود مي­شود؛ و به­­فرض كه كسي به رنگ سياه حساسيت داشته باشد مي­تواند از رنگ­هاي غير سياه همانند: سرمه­اي، خاكستري، ماشي و قهوه‌اي سير كه اثر تحريكي در بيننده پديد نمی‌‌آورد استفاده كند.</a:t>
            </a:r>
            <a:endParaRPr lang="en-US" sz="2800" b="1" dirty="0">
              <a:solidFill>
                <a:prstClr val="black"/>
              </a:solidFill>
              <a:cs typeface="B Nazanin" pitchFamily="2" charset="-78"/>
            </a:endParaRPr>
          </a:p>
          <a:p>
            <a:pPr algn="r" rtl="1" eaLnBrk="0" hangingPunct="0">
              <a:spcBef>
                <a:spcPct val="20000"/>
              </a:spcBef>
              <a:defRPr/>
            </a:pPr>
            <a:r>
              <a:rPr lang="fa-IR" sz="2400" dirty="0">
                <a:solidFill>
                  <a:prstClr val="black"/>
                </a:solidFill>
                <a:cs typeface="B Nazanin" pitchFamily="2" charset="-78"/>
              </a:rPr>
              <a:t> </a:t>
            </a:r>
            <a:endParaRPr lang="en-US" sz="2400" dirty="0">
              <a:solidFill>
                <a:prstClr val="black"/>
              </a:solidFill>
              <a:cs typeface="B Nazanin" pitchFamily="2" charset="-78"/>
            </a:endParaRPr>
          </a:p>
        </p:txBody>
      </p:sp>
    </p:spTree>
    <p:extLst>
      <p:ext uri="{BB962C8B-B14F-4D97-AF65-F5344CB8AC3E}">
        <p14:creationId xmlns:p14="http://schemas.microsoft.com/office/powerpoint/2010/main" xmlns="" val="14131030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heel(1)">
                                      <p:cBhvr>
                                        <p:cTn id="10" dur="2000"/>
                                        <p:tgtEl>
                                          <p:spTgt spid="2">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heel(1)">
                                      <p:cBhvr>
                                        <p:cTn id="13"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14288"/>
            <a:ext cx="8280400" cy="7029451"/>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فقيهان و رنگ سياه حجاب</a:t>
            </a:r>
            <a:endParaRPr lang="en-US" sz="2400" b="1" dirty="0">
              <a:solidFill>
                <a:srgbClr val="F79646">
                  <a:lumMod val="50000"/>
                </a:srgbClr>
              </a:solidFill>
              <a:cs typeface="B Titr" pitchFamily="2" charset="-78"/>
            </a:endParaRPr>
          </a:p>
          <a:p>
            <a:pPr algn="just" rtl="1" eaLnBrk="0" hangingPunct="0">
              <a:spcBef>
                <a:spcPct val="20000"/>
              </a:spcBef>
              <a:defRPr/>
            </a:pPr>
            <a:r>
              <a:rPr lang="ar-SA" sz="2200" b="1" dirty="0">
                <a:solidFill>
                  <a:srgbClr val="00118E"/>
                </a:solidFill>
                <a:cs typeface="B Nazanin" pitchFamily="2" charset="-78"/>
              </a:rPr>
              <a:t>عده‌اي همراه با تبليغات فرهنگي دشمن، در روزنامه‌ها و سخنراني‌هايشان مي‌گويند چادر مشكي براي بانوان مكروه است و بايد پوشش جديد مانند مانتو و كت و دامن با رنگ‌هاي متنوع جايگزين چادر مشكي شود. آيا چنين حرف و اقدامي صحيح است يا نه؟</a:t>
            </a:r>
            <a:endParaRPr lang="en-US" sz="2200" b="1" dirty="0">
              <a:solidFill>
                <a:srgbClr val="00118E"/>
              </a:solidFill>
              <a:cs typeface="B Nazanin" pitchFamily="2" charset="-78"/>
            </a:endParaRPr>
          </a:p>
          <a:p>
            <a:pPr algn="just" rtl="1" eaLnBrk="0" hangingPunct="0">
              <a:spcBef>
                <a:spcPct val="20000"/>
              </a:spcBef>
              <a:defRPr/>
            </a:pPr>
            <a:r>
              <a:rPr lang="fa-IR" sz="2200" b="1" dirty="0">
                <a:solidFill>
                  <a:prstClr val="black"/>
                </a:solidFill>
                <a:cs typeface="B Nazanin" pitchFamily="2" charset="-78"/>
              </a:rPr>
              <a:t>آيت‌الله خامنه‌اي: اين صحبت صحيح نيست و بهترين حجاب پوشش چادر است و چادر سياه هم بي‌اشكال است و كراهت ندارد.</a:t>
            </a:r>
            <a:endParaRPr lang="en-US" sz="2200" b="1" dirty="0">
              <a:solidFill>
                <a:prstClr val="black"/>
              </a:solidFill>
              <a:cs typeface="B Nazanin" pitchFamily="2" charset="-78"/>
            </a:endParaRPr>
          </a:p>
          <a:p>
            <a:pPr algn="just" rtl="1" eaLnBrk="0" hangingPunct="0">
              <a:spcBef>
                <a:spcPct val="20000"/>
              </a:spcBef>
              <a:defRPr/>
            </a:pPr>
            <a:r>
              <a:rPr lang="fa-IR" sz="2200" b="1" dirty="0">
                <a:solidFill>
                  <a:prstClr val="black"/>
                </a:solidFill>
                <a:cs typeface="B Nazanin" pitchFamily="2" charset="-78"/>
              </a:rPr>
              <a:t>آيت‌الله تبريزي: زن بايد بدن خود را در غير وجه و كفين، از نامحرم بپوشاند و نيز بايد زينت خود را بپوشاند و لباسي را كه زينت حساب مي‌شود بايد آن‌را هم بپوشاند و با چادر بهتر مي‌تواند بدن و زينت را بپوشاند و چادر سياه مثل عباي سياه كراهت ندارد.</a:t>
            </a:r>
            <a:endParaRPr lang="en-US" sz="2200" b="1" dirty="0">
              <a:solidFill>
                <a:prstClr val="black"/>
              </a:solidFill>
              <a:cs typeface="B Nazanin" pitchFamily="2" charset="-78"/>
            </a:endParaRPr>
          </a:p>
          <a:p>
            <a:pPr algn="just" rtl="1" eaLnBrk="0" hangingPunct="0">
              <a:spcBef>
                <a:spcPct val="20000"/>
              </a:spcBef>
              <a:defRPr/>
            </a:pPr>
            <a:r>
              <a:rPr lang="fa-IR" sz="2200" b="1" dirty="0">
                <a:solidFill>
                  <a:prstClr val="black"/>
                </a:solidFill>
                <a:cs typeface="B Nazanin" pitchFamily="2" charset="-78"/>
              </a:rPr>
              <a:t>آيت‌الله بهجت: اين اقدام باطل است.</a:t>
            </a:r>
            <a:endParaRPr lang="en-US" sz="2200" b="1" dirty="0">
              <a:solidFill>
                <a:prstClr val="black"/>
              </a:solidFill>
              <a:cs typeface="B Nazanin" pitchFamily="2" charset="-78"/>
            </a:endParaRPr>
          </a:p>
          <a:p>
            <a:pPr algn="just" rtl="1" eaLnBrk="0" hangingPunct="0">
              <a:spcBef>
                <a:spcPct val="20000"/>
              </a:spcBef>
              <a:defRPr/>
            </a:pPr>
            <a:r>
              <a:rPr lang="ar-SA" sz="2200" b="1" dirty="0">
                <a:solidFill>
                  <a:prstClr val="black"/>
                </a:solidFill>
                <a:cs typeface="B Nazanin" pitchFamily="2" charset="-78"/>
              </a:rPr>
              <a:t>آيت‌الله صافي گلپايگاني: نظر مذكور صحيح نيست و مفاسد بسيار دارد. متأسفانه در اين زمان عده‌اي اصرار بر آشكار شدن مفاتن زن و خروج او از ستر و عفاف كه حافظ شخصيت و ارزش و متانت اوست دارند مع‌الأسف مي‌خواهند اين امر را اسلامي جلوه دهند در حالي كه اسلامي نيست.</a:t>
            </a:r>
            <a:endParaRPr lang="en-US" sz="2200" b="1" dirty="0">
              <a:solidFill>
                <a:prstClr val="black"/>
              </a:solidFill>
              <a:cs typeface="B Nazanin" pitchFamily="2" charset="-78"/>
            </a:endParaRPr>
          </a:p>
          <a:p>
            <a:pPr algn="just" rtl="1" eaLnBrk="0" hangingPunct="0">
              <a:spcBef>
                <a:spcPct val="20000"/>
              </a:spcBef>
              <a:defRPr/>
            </a:pPr>
            <a:r>
              <a:rPr lang="ar-SA" sz="2200" b="1" dirty="0">
                <a:solidFill>
                  <a:prstClr val="black"/>
                </a:solidFill>
                <a:cs typeface="B Nazanin" pitchFamily="2" charset="-78"/>
              </a:rPr>
              <a:t>آيت‌الله فاضل لنكراني: چادر مشكي بهترين نوع حجاب است و پوشيدن لباس‌هايي كه جلب توجه كند حرام است.</a:t>
            </a:r>
            <a:endParaRPr lang="en-US" sz="2200" b="1" dirty="0">
              <a:solidFill>
                <a:prstClr val="black"/>
              </a:solidFill>
              <a:cs typeface="B Nazanin" pitchFamily="2" charset="-78"/>
            </a:endParaRPr>
          </a:p>
          <a:p>
            <a:pPr algn="just" rtl="1" eaLnBrk="0" hangingPunct="0">
              <a:spcBef>
                <a:spcPct val="20000"/>
              </a:spcBef>
              <a:defRPr/>
            </a:pPr>
            <a:r>
              <a:rPr lang="fa-IR" sz="2200" b="1" dirty="0">
                <a:solidFill>
                  <a:prstClr val="black"/>
                </a:solidFill>
                <a:cs typeface="B Nazanin" pitchFamily="2" charset="-78"/>
              </a:rPr>
              <a:t>آيت‌الله مكارم شيرازي: با توجه به اينكه در حال حاضر رنگ مشكي براي حفظ پوشش زنان بهتر است كراهت آن ثابت نيست.</a:t>
            </a:r>
            <a:r>
              <a:rPr lang="fa-IR" sz="2200" b="1" dirty="0">
                <a:solidFill>
                  <a:prstClr val="black"/>
                </a:solidFill>
                <a:effectLst>
                  <a:outerShdw blurRad="50800" dist="38100" algn="tr" rotWithShape="0">
                    <a:prstClr val="black">
                      <a:alpha val="40000"/>
                    </a:prstClr>
                  </a:outerShdw>
                </a:effectLst>
                <a:cs typeface="B Nazanin" pitchFamily="2" charset="-78"/>
              </a:rPr>
              <a:t> </a:t>
            </a:r>
            <a:r>
              <a:rPr lang="fa-IR" dirty="0">
                <a:solidFill>
                  <a:srgbClr val="C00000"/>
                </a:solidFill>
                <a:cs typeface="B Nazanin" pitchFamily="2" charset="-78"/>
              </a:rPr>
              <a:t>مسائل جديد، ج1، ص 35</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177697504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anim calcmode="lin" valueType="num">
                                      <p:cBhvr>
                                        <p:cTn id="1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1000"/>
                                        <p:tgtEl>
                                          <p:spTgt spid="2">
                                            <p:txEl>
                                              <p:pRg st="7" end="7"/>
                                            </p:txEl>
                                          </p:spTgt>
                                        </p:tgtEl>
                                      </p:cBhvr>
                                    </p:animEffect>
                                    <p:anim calcmode="lin" valueType="num">
                                      <p:cBhvr>
                                        <p:cTn id="2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34925"/>
            <a:ext cx="8291512" cy="6770688"/>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توهّم دشوار بودن حجاب</a:t>
            </a:r>
            <a:endParaRPr lang="en-US" sz="2400" b="1" dirty="0">
              <a:solidFill>
                <a:srgbClr val="F79646">
                  <a:lumMod val="50000"/>
                </a:srgbClr>
              </a:solidFill>
              <a:cs typeface="B Titr" pitchFamily="2" charset="-78"/>
            </a:endParaRPr>
          </a:p>
          <a:p>
            <a:pPr algn="justLow" rtl="1" eaLnBrk="0" hangingPunct="0">
              <a:spcBef>
                <a:spcPct val="20000"/>
              </a:spcBef>
              <a:defRPr/>
            </a:pPr>
            <a:r>
              <a:rPr lang="fa-IR" sz="2300" b="1" dirty="0">
                <a:solidFill>
                  <a:prstClr val="black"/>
                </a:solidFill>
                <a:cs typeface="B Nazanin" pitchFamily="2" charset="-78"/>
              </a:rPr>
              <a:t>    رعايت حجاب اسلامي سخت و دشوار است!</a:t>
            </a:r>
            <a:endParaRPr lang="en-US" sz="2300" b="1" dirty="0">
              <a:solidFill>
                <a:prstClr val="black"/>
              </a:solidFill>
              <a:cs typeface="B Nazanin" pitchFamily="2" charset="-78"/>
            </a:endParaRPr>
          </a:p>
          <a:p>
            <a:pPr marL="342900" indent="-342900" algn="justLow" rtl="1" eaLnBrk="0" hangingPunct="0">
              <a:spcBef>
                <a:spcPct val="20000"/>
              </a:spcBef>
              <a:buFont typeface="Wingdings" pitchFamily="2" charset="2"/>
              <a:buChar char="Ø"/>
              <a:defRPr/>
            </a:pPr>
            <a:r>
              <a:rPr lang="fa-IR" sz="2300" b="1" dirty="0">
                <a:solidFill>
                  <a:prstClr val="black"/>
                </a:solidFill>
                <a:cs typeface="B Nazanin" pitchFamily="2" charset="-78"/>
              </a:rPr>
              <a:t>بسياري از انسان‌ها براي رسيدن به مدارج عالي علمي يا  امكانات مادي كه تنها به سود دنياي محدود و فاني آن‌هاست حاضرند سختي‌ها  فراواني را به جان و دل بخرند و حال اينكه تحمل سختي‌ها براي به دست آوردن صفات كمال سزاوارتر است؛ زيرا تحصيل صفات كمال (عفت و پاكدامني ) فراهم‌كنندة نعمت‌هاي  بي‌پايان جهان آخرت است، بسيار ارزش دارد، گرچه با سختي همراه باشد. </a:t>
            </a:r>
          </a:p>
          <a:p>
            <a:pPr marL="342900" indent="-342900" algn="justLow" rtl="1" eaLnBrk="0" hangingPunct="0">
              <a:spcBef>
                <a:spcPct val="20000"/>
              </a:spcBef>
              <a:buFont typeface="Wingdings" pitchFamily="2" charset="2"/>
              <a:buChar char="Ø"/>
              <a:defRPr/>
            </a:pPr>
            <a:r>
              <a:rPr lang="fa-IR" sz="2300" b="1" dirty="0">
                <a:solidFill>
                  <a:prstClr val="black"/>
                </a:solidFill>
                <a:cs typeface="B Nazanin" pitchFamily="2" charset="-78"/>
              </a:rPr>
              <a:t>اميرمؤمنان‌ علی‌عليه‌السلام :</a:t>
            </a:r>
            <a:r>
              <a:rPr lang="fa-IR" sz="2300" b="1" dirty="0">
                <a:solidFill>
                  <a:srgbClr val="0000D0"/>
                </a:solidFill>
                <a:cs typeface="B Nazanin" pitchFamily="2" charset="-78"/>
              </a:rPr>
              <a:t>«</a:t>
            </a:r>
            <a:r>
              <a:rPr lang="fa-IR" sz="2300" b="1" dirty="0">
                <a:solidFill>
                  <a:srgbClr val="0000D0"/>
                </a:solidFill>
                <a:cs typeface="2  Badr" pitchFamily="2" charset="-78"/>
              </a:rPr>
              <a:t>مَرَارَةُ الدُّنيا حَلاوَةُ الاخرة وَ حَلاوَةُ الدُّنيا مَرارَةُ الاخِرَةِ»</a:t>
            </a:r>
            <a:r>
              <a:rPr lang="fa-IR" sz="2300" b="1" dirty="0">
                <a:solidFill>
                  <a:srgbClr val="0000D0"/>
                </a:solidFill>
                <a:effectLst>
                  <a:outerShdw blurRad="50800" dist="38100" algn="tr" rotWithShape="0">
                    <a:prstClr val="black">
                      <a:alpha val="40000"/>
                    </a:prstClr>
                  </a:outerShdw>
                </a:effectLst>
                <a:cs typeface="B Nazanin" pitchFamily="2" charset="-78"/>
              </a:rPr>
              <a:t> </a:t>
            </a:r>
            <a:r>
              <a:rPr lang="fa-IR" sz="2300" b="1" dirty="0">
                <a:solidFill>
                  <a:prstClr val="black"/>
                </a:solidFill>
                <a:cs typeface="B Nazanin" pitchFamily="2" charset="-78"/>
              </a:rPr>
              <a:t>تلخي و سختي انجام تكليف و دستورات الهي در دنيا، ماية شيريني آخرت است. و چشيدن شيريني‌گناه در دنيا، ماية تلخي و عذاب‌ آخرت است.</a:t>
            </a:r>
            <a:r>
              <a:rPr lang="fa-IR" dirty="0">
                <a:solidFill>
                  <a:srgbClr val="C00000"/>
                </a:solidFill>
                <a:cs typeface="B Nazanin" pitchFamily="2" charset="-78"/>
              </a:rPr>
              <a:t>نهج‌البلاغه، حكمت 251</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Ø"/>
              <a:defRPr/>
            </a:pPr>
            <a:r>
              <a:rPr lang="fa-IR" sz="2300" b="1" dirty="0">
                <a:solidFill>
                  <a:prstClr val="black"/>
                </a:solidFill>
                <a:cs typeface="B Nazanin" pitchFamily="2" charset="-78"/>
              </a:rPr>
              <a:t>توصیة امام راحل به خانم حديده‌چي(دبّاغ): «چادر براي زن بهتر است».</a:t>
            </a:r>
            <a:r>
              <a:rPr lang="fa-IR" sz="2300" b="1" dirty="0">
                <a:solidFill>
                  <a:prstClr val="black"/>
                </a:solidFill>
                <a:effectLst>
                  <a:outerShdw blurRad="50800" dist="38100" algn="tr" rotWithShape="0">
                    <a:prstClr val="black">
                      <a:alpha val="40000"/>
                    </a:prstClr>
                  </a:outerShdw>
                </a:effectLst>
                <a:cs typeface="B Nazanin" pitchFamily="2" charset="-78"/>
              </a:rPr>
              <a:t> </a:t>
            </a:r>
            <a:r>
              <a:rPr lang="fa-IR" dirty="0">
                <a:solidFill>
                  <a:srgbClr val="C00000"/>
                </a:solidFill>
                <a:cs typeface="B Nazanin" pitchFamily="2" charset="-78"/>
              </a:rPr>
              <a:t>دو ماهنامة حديث زندگي، ش6 (سال 81)، ص61</a:t>
            </a:r>
            <a:endParaRPr lang="en-US" dirty="0">
              <a:solidFill>
                <a:srgbClr val="C00000"/>
              </a:solidFill>
              <a:cs typeface="B Nazanin" pitchFamily="2" charset="-78"/>
            </a:endParaRPr>
          </a:p>
          <a:p>
            <a:pPr marL="342900" indent="-342900" algn="justLow" rtl="1" eaLnBrk="0" hangingPunct="0">
              <a:spcBef>
                <a:spcPct val="20000"/>
              </a:spcBef>
              <a:buFont typeface="Wingdings" pitchFamily="2" charset="2"/>
              <a:buChar char="Ø"/>
              <a:defRPr/>
            </a:pPr>
            <a:r>
              <a:rPr lang="fa-IR" sz="2300" b="1" dirty="0">
                <a:solidFill>
                  <a:prstClr val="black"/>
                </a:solidFill>
                <a:cs typeface="B Nazanin" pitchFamily="2" charset="-78"/>
              </a:rPr>
              <a:t>تا زماني كه آدمي به آثار مثبت كاري پي نبرده باشد انجام آن به نظرش دشوار مي‌رسد اما پس از دانستن فلسفه و فايده‌هاي آن و تمرين كردن، سهل و آسان مي‌گردد و اندك ‌اندك شيريني آن در دل مي‌نشيند و بدان خو مي‌گيرد .</a:t>
            </a:r>
          </a:p>
          <a:p>
            <a:pPr marL="342900" indent="-342900" algn="justLow" rtl="1" eaLnBrk="0" hangingPunct="0">
              <a:spcBef>
                <a:spcPct val="20000"/>
              </a:spcBef>
              <a:buFont typeface="Wingdings" pitchFamily="2" charset="2"/>
              <a:buChar char="q"/>
              <a:defRPr/>
            </a:pPr>
            <a:r>
              <a:rPr lang="fa-IR" sz="2000" b="1" dirty="0">
                <a:solidFill>
                  <a:prstClr val="black"/>
                </a:solidFill>
                <a:cs typeface="B Nazanin" pitchFamily="2" charset="-78"/>
              </a:rPr>
              <a:t>اگر در همة بخش‌ها ميان مردان و زنان تفكيك شود برخي از بدحجابي‌ها آشكار نمی شود.  </a:t>
            </a:r>
            <a:endParaRPr lang="en-US" sz="2000" b="1" dirty="0">
              <a:solidFill>
                <a:prstClr val="black"/>
              </a:solidFill>
              <a:cs typeface="B Nazanin" pitchFamily="2" charset="-78"/>
            </a:endParaRPr>
          </a:p>
        </p:txBody>
      </p:sp>
    </p:spTree>
    <p:extLst>
      <p:ext uri="{BB962C8B-B14F-4D97-AF65-F5344CB8AC3E}">
        <p14:creationId xmlns:p14="http://schemas.microsoft.com/office/powerpoint/2010/main" xmlns="" val="304740287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heel(1)">
                                      <p:cBhvr>
                                        <p:cTn id="7" dur="20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ircle(in)">
                                      <p:cBhvr>
                                        <p:cTn id="12" dur="2000"/>
                                        <p:tgtEl>
                                          <p:spTgt spid="2">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barn(inVertical)">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2700"/>
            <a:ext cx="8353425" cy="7343775"/>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سختي‌ها و دشواري‌هاي بدحجابي و خودنمايي</a:t>
            </a:r>
            <a:endParaRPr lang="fa-IR" sz="2800" dirty="0">
              <a:solidFill>
                <a:prstClr val="black"/>
              </a:solidFill>
              <a:cs typeface="B Nazanin" pitchFamily="2" charset="-78"/>
            </a:endParaRPr>
          </a:p>
          <a:p>
            <a:pPr marL="457200" indent="-457200" algn="justLow" rtl="1" eaLnBrk="0" hangingPunct="0">
              <a:spcBef>
                <a:spcPct val="20000"/>
              </a:spcBef>
              <a:buFont typeface="Wingdings" pitchFamily="2" charset="2"/>
              <a:buChar char="Ø"/>
              <a:defRPr/>
            </a:pPr>
            <a:r>
              <a:rPr lang="fa-IR" sz="2800" b="1" dirty="0">
                <a:solidFill>
                  <a:prstClr val="black"/>
                </a:solidFill>
                <a:cs typeface="B Nazanin" pitchFamily="2" charset="-78"/>
              </a:rPr>
              <a:t>آن زني كه از حجاب اسلامي برخوردار نباشد بايد به آرايش و رسيدگي به مراتب دشوارتر از حجاب روي‌آورد و ناچار است پيوسته در پي مُدهاي آن‌چناني بوده و هر لحظه براي حفظ نظم و آرايش قيافه و موهايش، خود را به زحمت اندازد و از اينكه آيا مورد توجه و پسند ديگران قرار مي‌گيرد يا نه، برنجد و همواره اضطراب و نگراني داشته باشد.</a:t>
            </a:r>
            <a:endParaRPr lang="en-US" sz="2800" b="1" dirty="0">
              <a:solidFill>
                <a:prstClr val="black"/>
              </a:solidFill>
              <a:cs typeface="B Nazanin" pitchFamily="2" charset="-78"/>
            </a:endParaRPr>
          </a:p>
          <a:p>
            <a:pPr marL="457200" indent="-457200" algn="justLow" rtl="1" eaLnBrk="0" hangingPunct="0">
              <a:spcBef>
                <a:spcPct val="20000"/>
              </a:spcBef>
              <a:buFont typeface="Wingdings" pitchFamily="2" charset="2"/>
              <a:buChar char="Ø"/>
              <a:defRPr/>
            </a:pPr>
            <a:r>
              <a:rPr lang="fa-IR" sz="2800" b="1" dirty="0">
                <a:solidFill>
                  <a:prstClr val="black"/>
                </a:solidFill>
                <a:cs typeface="B Nazanin" pitchFamily="2" charset="-78"/>
              </a:rPr>
              <a:t>شكايت‌نامه مردي از زنش:«زنم موقع خواب به يك دلقك درست و حسابي مبدّل مي‌گردد... كلاه توري بزرگ به سرش مي‌بندد... گِريم صورتش را با شير پاك‌كن مي‌شويد... از صورتش بوي نامطبوعي به مشام من مي‌رسد... کِرِمي كه براي چين و چروك به صورتش مي‌مالد بوي كافور مي‌دهد و مرا به ياد قبرستان مي‌اندازد...»</a:t>
            </a:r>
            <a:r>
              <a:rPr lang="fa-IR" sz="2800" b="1" dirty="0">
                <a:solidFill>
                  <a:prstClr val="black"/>
                </a:solidFill>
                <a:effectLst>
                  <a:outerShdw blurRad="50800" dist="38100" algn="tr" rotWithShape="0">
                    <a:prstClr val="black">
                      <a:alpha val="40000"/>
                    </a:prstClr>
                  </a:outerShdw>
                </a:effectLst>
                <a:cs typeface="B Nazanin" pitchFamily="2" charset="-78"/>
              </a:rPr>
              <a:t> </a:t>
            </a:r>
            <a:r>
              <a:rPr lang="fa-IR" dirty="0">
                <a:solidFill>
                  <a:srgbClr val="C00000"/>
                </a:solidFill>
                <a:cs typeface="B Nazanin" pitchFamily="2" charset="-78"/>
              </a:rPr>
              <a:t>مجموعه آثار شهيد مطهري، ج19، ص452</a:t>
            </a:r>
            <a:endParaRPr lang="en-US" dirty="0">
              <a:solidFill>
                <a:srgbClr val="C00000"/>
              </a:solidFill>
              <a:cs typeface="B Nazanin" pitchFamily="2" charset="-78"/>
            </a:endParaRPr>
          </a:p>
          <a:p>
            <a:pPr marL="457200" indent="-457200" algn="justLow" rtl="1" eaLnBrk="0" hangingPunct="0">
              <a:spcBef>
                <a:spcPct val="20000"/>
              </a:spcBef>
              <a:buFont typeface="Wingdings" pitchFamily="2" charset="2"/>
              <a:buChar char="§"/>
              <a:defRPr/>
            </a:pPr>
            <a:r>
              <a:rPr lang="fa-IR" sz="2800" b="1" dirty="0">
                <a:solidFill>
                  <a:prstClr val="black"/>
                </a:solidFill>
                <a:cs typeface="B Nazanin" pitchFamily="2" charset="-78"/>
              </a:rPr>
              <a:t> بدحجابي برخي از زنان، رفتاري بيمارگونه است كه نياز به درمان دارد.</a:t>
            </a:r>
            <a:endParaRPr lang="en-US" sz="2800" b="1" dirty="0">
              <a:solidFill>
                <a:prstClr val="black"/>
              </a:solidFill>
              <a:cs typeface="B Nazanin" pitchFamily="2" charset="-78"/>
            </a:endParaRPr>
          </a:p>
          <a:p>
            <a:pPr algn="r" rtl="1" eaLnBrk="0" hangingPunct="0">
              <a:spcBef>
                <a:spcPct val="20000"/>
              </a:spcBef>
              <a:defRPr/>
            </a:pPr>
            <a:r>
              <a:rPr lang="fa-IR" sz="1600" dirty="0">
                <a:solidFill>
                  <a:prstClr val="black">
                    <a:tint val="75000"/>
                  </a:prstClr>
                </a:solidFill>
              </a:rPr>
              <a:t> </a:t>
            </a:r>
            <a:endParaRPr lang="en-US" sz="1600" dirty="0">
              <a:solidFill>
                <a:prstClr val="black">
                  <a:tint val="75000"/>
                </a:prstClr>
              </a:solidFill>
              <a:cs typeface="Arial" pitchFamily="34" charset="0"/>
            </a:endParaRPr>
          </a:p>
          <a:p>
            <a:pPr algn="r" rtl="1" eaLnBrk="0" hangingPunct="0">
              <a:spcBef>
                <a:spcPct val="20000"/>
              </a:spcBef>
              <a:defRPr/>
            </a:pPr>
            <a:endParaRPr lang="en-US" sz="1600" dirty="0">
              <a:solidFill>
                <a:prstClr val="black">
                  <a:tint val="75000"/>
                </a:prstClr>
              </a:solidFill>
              <a:cs typeface="Arial" pitchFamily="34" charset="0"/>
            </a:endParaRPr>
          </a:p>
        </p:txBody>
      </p:sp>
    </p:spTree>
    <p:extLst>
      <p:ext uri="{BB962C8B-B14F-4D97-AF65-F5344CB8AC3E}">
        <p14:creationId xmlns:p14="http://schemas.microsoft.com/office/powerpoint/2010/main" xmlns="" val="1070338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heel(1)">
                                      <p:cBhvr>
                                        <p:cTn id="10"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0"/>
            <a:ext cx="8283575" cy="7054850"/>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علل و عوامل بدحجابي و راههاي درمان آن</a:t>
            </a:r>
            <a:endParaRPr lang="en-US" sz="2400" b="1" dirty="0">
              <a:solidFill>
                <a:srgbClr val="F79646">
                  <a:lumMod val="50000"/>
                </a:srgbClr>
              </a:solidFill>
              <a:cs typeface="B Titr" pitchFamily="2" charset="-78"/>
            </a:endParaRPr>
          </a:p>
          <a:p>
            <a:pPr algn="justLow" rtl="1" eaLnBrk="0" hangingPunct="0">
              <a:spcBef>
                <a:spcPct val="20000"/>
              </a:spcBef>
              <a:defRPr/>
            </a:pPr>
            <a:r>
              <a:rPr lang="fa-IR" sz="2700" b="1" dirty="0">
                <a:solidFill>
                  <a:prstClr val="black"/>
                </a:solidFill>
                <a:cs typeface="B Nazanin" pitchFamily="2" charset="-78"/>
              </a:rPr>
              <a:t>براي درمان هر بيماري نخست بايد علت و سبب آن‌را يافت و سپس به درمان و مداواي آن پرداخت. برخي از علت‌ها و انگيزه‌هاي بدحجابي :</a:t>
            </a:r>
            <a:endParaRPr lang="en-US" sz="2700" b="1" dirty="0">
              <a:solidFill>
                <a:prstClr val="black"/>
              </a:solidFill>
              <a:cs typeface="B Nazanin" pitchFamily="2" charset="-78"/>
            </a:endParaRPr>
          </a:p>
          <a:p>
            <a:pPr algn="justLow" rtl="1" eaLnBrk="0" hangingPunct="0">
              <a:spcBef>
                <a:spcPct val="20000"/>
              </a:spcBef>
              <a:defRPr/>
            </a:pPr>
            <a:r>
              <a:rPr lang="fa-IR" sz="2400" b="1" dirty="0">
                <a:solidFill>
                  <a:srgbClr val="0070C0"/>
                </a:solidFill>
                <a:cs typeface="B Titr" pitchFamily="2" charset="-78"/>
              </a:rPr>
              <a:t>1.خودنمايي</a:t>
            </a:r>
            <a:endParaRPr lang="en-US" sz="2400" b="1" dirty="0">
              <a:solidFill>
                <a:srgbClr val="0070C0"/>
              </a:solidFill>
              <a:cs typeface="B Titr" pitchFamily="2" charset="-78"/>
            </a:endParaRPr>
          </a:p>
          <a:p>
            <a:pPr marL="457200" indent="-457200" algn="justLow" rtl="1" eaLnBrk="0" hangingPunct="0">
              <a:spcBef>
                <a:spcPct val="20000"/>
              </a:spcBef>
              <a:buFont typeface="Wingdings" pitchFamily="2" charset="2"/>
              <a:buChar char="Ø"/>
              <a:defRPr/>
            </a:pPr>
            <a:r>
              <a:rPr lang="fa-IR" sz="2800" b="1" dirty="0">
                <a:solidFill>
                  <a:prstClr val="black"/>
                </a:solidFill>
                <a:cs typeface="B Nazanin" pitchFamily="2" charset="-78"/>
              </a:rPr>
              <a:t>خودنمايي موجودات در حقيقت خدانمايي آنهاست و اين قانوني است ذاتي در در عالم تكوين ، كه پسنديده است براي جمادات و نباتات و حيوانات؛ ليكن آفريدگار حكيم، در عالم تشريع و قانونگذاري براي انسان‌ها، خودنمايي، رياكاري و نمايش اندامشان را نپسنديده است؛ زيرا آدمي آفريده شده است تا با پلكان معرفت و محبت و كردار نيك، به ديدار حضرت حق بشتابد و صفات والاي الهي و انسانيش شكوفا گردد؛ به­گونه‌اي كه درون و بيرونش، آدميان را به ياد حضرت حق‌ و به ياد معنويت بياندازد نه اينكه با خودنمايي و رياكاري، روحش را از رسيدن به كمال محروم و از خدا و معنويت دور فكر و خيال خود و دیگران را آشفته و پريشان سازد.</a:t>
            </a:r>
            <a:endParaRPr lang="en-US" sz="2800" b="1" dirty="0">
              <a:solidFill>
                <a:prstClr val="black"/>
              </a:solidFill>
              <a:cs typeface="B Nazanin" pitchFamily="2" charset="-78"/>
            </a:endParaRPr>
          </a:p>
          <a:p>
            <a:pPr algn="r" rtl="1" eaLnBrk="0" hangingPunct="0">
              <a:spcBef>
                <a:spcPct val="20000"/>
              </a:spcBef>
              <a:defRPr/>
            </a:pPr>
            <a:endParaRPr lang="en-US" sz="2400" dirty="0">
              <a:solidFill>
                <a:prstClr val="black">
                  <a:tint val="75000"/>
                </a:prstClr>
              </a:solidFill>
              <a:cs typeface="Arial" pitchFamily="34" charset="0"/>
            </a:endParaRPr>
          </a:p>
        </p:txBody>
      </p:sp>
    </p:spTree>
    <p:extLst>
      <p:ext uri="{BB962C8B-B14F-4D97-AF65-F5344CB8AC3E}">
        <p14:creationId xmlns:p14="http://schemas.microsoft.com/office/powerpoint/2010/main" xmlns="" val="2670296525"/>
      </p:ext>
    </p:extLst>
  </p:cSld>
  <p:clrMapOvr>
    <a:masterClrMapping/>
  </p:clrMapOvr>
  <p:transition spd="slow">
    <p:wheel spokes="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ChangeArrowheads="1"/>
          </p:cNvSpPr>
          <p:nvPr/>
        </p:nvSpPr>
        <p:spPr bwMode="auto">
          <a:xfrm>
            <a:off x="395288" y="115888"/>
            <a:ext cx="8101012" cy="686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خودنمایی از ديدگاه روان‌شناسي، گونه‌اي از جنون و بيماري رواني مي‌باشد</a:t>
            </a:r>
            <a:r>
              <a:rPr lang="fa-IR" sz="2800" dirty="0">
                <a:solidFill>
                  <a:prstClr val="black"/>
                </a:solidFill>
                <a:cs typeface="B Nazanin" pitchFamily="2" charset="-78"/>
              </a:rPr>
              <a:t>.</a:t>
            </a:r>
            <a:r>
              <a:rPr lang="fa-IR" sz="2800" dirty="0">
                <a:solidFill>
                  <a:srgbClr val="FF0000"/>
                </a:solidFill>
                <a:cs typeface="B Nazanin" pitchFamily="2" charset="-78"/>
              </a:rPr>
              <a:t> </a:t>
            </a:r>
            <a:r>
              <a:rPr lang="fa-IR" sz="2000" dirty="0">
                <a:solidFill>
                  <a:srgbClr val="C00000"/>
                </a:solidFill>
                <a:cs typeface="B Nazanin" pitchFamily="2" charset="-78"/>
              </a:rPr>
              <a:t>طب روحاني، ص255، بي‌آزار شيرازي، دفتر نشر فرهنگ اسلامي،1373 </a:t>
            </a:r>
          </a:p>
          <a:p>
            <a:pPr algn="justLow" rtl="1" fontAlgn="base">
              <a:spcBef>
                <a:spcPct val="0"/>
              </a:spcBef>
              <a:spcAft>
                <a:spcPct val="0"/>
              </a:spcAft>
              <a:defRPr/>
            </a:pPr>
            <a:endParaRPr lang="en-US" sz="2000" b="1" dirty="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«ژآهد فيلد» در كتاب روان‌شناسي و اخلاق مي‌نويسد:در زنان اين بيماري به‌صورت لباسهايي كه از قسمت‌ها و شكافهاي مختلفش بدن آنان نمايان باشد يا در انتخاب عطر مخصوص تظاهر مي‌كند... مطلب بسيار عجيب اين است كه اين‌دسته از زنان با تظاهر شديد به جلب ‌توجه، به ‌هيچ‌وجه محل مخصوص و ثابت براي اقناع غريزة جنسي ندارند و با داشتن ظاهر بسيار جالب و جذّاب، از نظر زناشويي همسران خوبي نخواهند بود، چه در حقيقت از نظر جنسي سرد مزاجند و بدين‌دليل در ازدواج معمولاً شكست مي‌خورند و زندگيشان به‌ جدايي و طلاق منتهي مي‌شود». </a:t>
            </a:r>
            <a:r>
              <a:rPr lang="fa-IR" sz="2000" dirty="0">
                <a:solidFill>
                  <a:srgbClr val="C00000"/>
                </a:solidFill>
                <a:cs typeface="B Nazanin" pitchFamily="2" charset="-78"/>
              </a:rPr>
              <a:t>طب روحاني، ص256، بي‌آزار شيرازي، دفتر نشر فرهنگ اسلامي،1373 </a:t>
            </a:r>
            <a:endParaRPr lang="en-US" sz="2800" dirty="0">
              <a:solidFill>
                <a:srgbClr val="FF0000"/>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قرآن‌كريم در بارة خودنمايي، به زنان دستور مي‌دهد:</a:t>
            </a:r>
            <a:endParaRPr lang="en-US" sz="28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en-US" sz="2800" b="1" dirty="0">
                <a:solidFill>
                  <a:srgbClr val="005400"/>
                </a:solidFill>
                <a:cs typeface="B Nazanin" pitchFamily="2" charset="-78"/>
                <a:sym typeface="AGA Arabesque" pitchFamily="2" charset="2"/>
              </a:rPr>
              <a:t></a:t>
            </a:r>
            <a:r>
              <a:rPr lang="fa-IR" sz="2800" b="1" dirty="0">
                <a:solidFill>
                  <a:srgbClr val="005400"/>
                </a:solidFill>
                <a:cs typeface="2  Badr" pitchFamily="2" charset="-78"/>
              </a:rPr>
              <a:t>... لاتَبَرَّجنَ تَبَرُّجَ الجَاهلِيةِ الْاُولَي... </a:t>
            </a:r>
            <a:r>
              <a:rPr lang="en-US" sz="2800" b="1" dirty="0">
                <a:solidFill>
                  <a:srgbClr val="005400"/>
                </a:solidFill>
                <a:cs typeface="B Nazanin" pitchFamily="2" charset="-78"/>
                <a:sym typeface="AGA Arabesque" pitchFamily="2" charset="2"/>
              </a:rPr>
              <a:t></a:t>
            </a:r>
            <a:r>
              <a:rPr lang="en-US" sz="2800" b="1" dirty="0">
                <a:solidFill>
                  <a:srgbClr val="005400"/>
                </a:solidFill>
                <a:cs typeface="B Nazanin" pitchFamily="2" charset="-78"/>
              </a:rPr>
              <a:t> </a:t>
            </a:r>
            <a:r>
              <a:rPr lang="fa-IR" sz="2800" b="1" dirty="0">
                <a:solidFill>
                  <a:srgbClr val="005400"/>
                </a:solidFill>
                <a:cs typeface="B Nazanin" pitchFamily="2" charset="-78"/>
              </a:rPr>
              <a:t> </a:t>
            </a:r>
            <a:r>
              <a:rPr lang="fa-IR" sz="2000" dirty="0">
                <a:solidFill>
                  <a:srgbClr val="C00000"/>
                </a:solidFill>
                <a:cs typeface="B Nazanin" pitchFamily="2" charset="-78"/>
              </a:rPr>
              <a:t>احزاب،33</a:t>
            </a:r>
            <a:r>
              <a:rPr lang="fa-IR" sz="2000" dirty="0">
                <a:solidFill>
                  <a:prstClr val="black"/>
                </a:solidFill>
                <a:cs typeface="B Nazanin" pitchFamily="2" charset="-78"/>
              </a:rPr>
              <a:t> </a:t>
            </a:r>
            <a:endParaRPr lang="en-US" sz="2000" dirty="0">
              <a:solidFill>
                <a:prstClr val="white"/>
              </a:solidFill>
              <a:cs typeface="B Nazanin" pitchFamily="2" charset="-78"/>
            </a:endParaRPr>
          </a:p>
          <a:p>
            <a:pPr algn="justLow" rtl="1" fontAlgn="base">
              <a:spcBef>
                <a:spcPct val="0"/>
              </a:spcBef>
              <a:spcAft>
                <a:spcPct val="0"/>
              </a:spcAft>
              <a:buFont typeface="Wingdings 2" pitchFamily="18" charset="2"/>
              <a:buNone/>
              <a:defRPr/>
            </a:pPr>
            <a:endParaRPr lang="en-US" sz="2800" dirty="0">
              <a:solidFill>
                <a:prstClr val="black"/>
              </a:solidFill>
              <a:cs typeface="B Nazanin" pitchFamily="2" charset="-78"/>
            </a:endParaRPr>
          </a:p>
        </p:txBody>
      </p:sp>
    </p:spTree>
    <p:extLst>
      <p:ext uri="{BB962C8B-B14F-4D97-AF65-F5344CB8AC3E}">
        <p14:creationId xmlns:p14="http://schemas.microsoft.com/office/powerpoint/2010/main" xmlns="" val="1939382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2994">
                                            <p:txEl>
                                              <p:pRg st="2" end="2"/>
                                            </p:txEl>
                                          </p:spTgt>
                                        </p:tgtEl>
                                        <p:attrNameLst>
                                          <p:attrName>style.visibility</p:attrName>
                                        </p:attrNameLst>
                                      </p:cBhvr>
                                      <p:to>
                                        <p:strVal val="visible"/>
                                      </p:to>
                                    </p:set>
                                    <p:anim calcmode="lin" valueType="num">
                                      <p:cBhvr additive="base">
                                        <p:cTn id="7" dur="500" fill="hold"/>
                                        <p:tgtEl>
                                          <p:spTgt spid="21299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29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nodeType="clickEffect">
                                  <p:stCondLst>
                                    <p:cond delay="0"/>
                                  </p:stCondLst>
                                  <p:childTnLst>
                                    <p:set>
                                      <p:cBhvr>
                                        <p:cTn id="12" dur="1" fill="hold">
                                          <p:stCondLst>
                                            <p:cond delay="0"/>
                                          </p:stCondLst>
                                        </p:cTn>
                                        <p:tgtEl>
                                          <p:spTgt spid="212994">
                                            <p:txEl>
                                              <p:pRg st="3" end="3"/>
                                            </p:txEl>
                                          </p:spTgt>
                                        </p:tgtEl>
                                        <p:attrNameLst>
                                          <p:attrName>style.visibility</p:attrName>
                                        </p:attrNameLst>
                                      </p:cBhvr>
                                      <p:to>
                                        <p:strVal val="visible"/>
                                      </p:to>
                                    </p:set>
                                    <p:animEffect transition="in" filter="wheel(1)">
                                      <p:cBhvr>
                                        <p:cTn id="13" dur="2000"/>
                                        <p:tgtEl>
                                          <p:spTgt spid="212994">
                                            <p:txEl>
                                              <p:pRg st="3" end="3"/>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12994">
                                            <p:txEl>
                                              <p:pRg st="4" end="4"/>
                                            </p:txEl>
                                          </p:spTgt>
                                        </p:tgtEl>
                                        <p:attrNameLst>
                                          <p:attrName>style.visibility</p:attrName>
                                        </p:attrNameLst>
                                      </p:cBhvr>
                                      <p:to>
                                        <p:strVal val="visible"/>
                                      </p:to>
                                    </p:set>
                                    <p:animEffect transition="in" filter="wheel(1)">
                                      <p:cBhvr>
                                        <p:cTn id="16" dur="2000"/>
                                        <p:tgtEl>
                                          <p:spTgt spid="2129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312150" cy="6770687"/>
          </a:xfrm>
          <a:prstGeom prst="rect">
            <a:avLst/>
          </a:prstGeom>
        </p:spPr>
        <p:txBody>
          <a:bodyPr>
            <a:spAutoFit/>
          </a:bodyPr>
          <a:lstStyle/>
          <a:p>
            <a:pPr algn="r" rtl="1" eaLnBrk="0" hangingPunct="0">
              <a:spcBef>
                <a:spcPct val="20000"/>
              </a:spcBef>
              <a:buFont typeface="Wingdings 2"/>
              <a:buNone/>
              <a:defRPr/>
            </a:pPr>
            <a:r>
              <a:rPr lang="fa-IR" sz="2400" b="1" dirty="0">
                <a:solidFill>
                  <a:srgbClr val="0070C0"/>
                </a:solidFill>
                <a:cs typeface="B Titr" pitchFamily="2" charset="-78"/>
              </a:rPr>
              <a:t>علل خودنمايي و راه‌هاي درمان آن</a:t>
            </a:r>
            <a:endParaRPr lang="en-US" sz="2400" b="1" dirty="0">
              <a:solidFill>
                <a:srgbClr val="0070C0"/>
              </a:solidFill>
              <a:cs typeface="B Titr" pitchFamily="2" charset="-78"/>
            </a:endParaRPr>
          </a:p>
          <a:p>
            <a:pPr algn="r" rtl="1" eaLnBrk="0" hangingPunct="0">
              <a:spcBef>
                <a:spcPct val="20000"/>
              </a:spcBef>
              <a:defRPr/>
            </a:pPr>
            <a:r>
              <a:rPr lang="fa-IR" sz="2000" b="1" dirty="0">
                <a:solidFill>
                  <a:srgbClr val="F79646">
                    <a:lumMod val="50000"/>
                  </a:srgbClr>
                </a:solidFill>
                <a:cs typeface="B Titr" pitchFamily="2" charset="-78"/>
              </a:rPr>
              <a:t>عامل اول: خود كم‌بيني و عقدة حقارت</a:t>
            </a:r>
            <a:endParaRPr lang="en-US" sz="2000" b="1" dirty="0">
              <a:solidFill>
                <a:srgbClr val="F79646">
                  <a:lumMod val="50000"/>
                </a:srgbClr>
              </a:solidFill>
              <a:cs typeface="B Titr"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خود كم بيني و عقدة حقارت، يك نوع نقص و كاستي است كه آدمي را از درون رنج مي‌دهد و همان سبب مي‌گردد تا براي رهايي از آن به خودنمايي بپردازد و خود را مورد توجه ديگران قرار دهد. </a:t>
            </a:r>
            <a:endParaRPr lang="en-US" sz="2400" b="1" dirty="0">
              <a:solidFill>
                <a:prstClr val="black"/>
              </a:solidFill>
              <a:cs typeface="B Nazanin" pitchFamily="2" charset="-78"/>
            </a:endParaRPr>
          </a:p>
          <a:p>
            <a:pPr marL="457200" indent="-457200" algn="justLow" rtl="1">
              <a:spcBef>
                <a:spcPct val="0"/>
              </a:spcBef>
              <a:buFont typeface="Wingdings" pitchFamily="2" charset="2"/>
              <a:buChar char="Ø"/>
              <a:defRPr/>
            </a:pPr>
            <a:r>
              <a:rPr lang="fa-IR" sz="2600" b="1" dirty="0">
                <a:solidFill>
                  <a:prstClr val="black"/>
                </a:solidFill>
                <a:cs typeface="B Nazanin" pitchFamily="2" charset="-78"/>
              </a:rPr>
              <a:t>راه درمان</a:t>
            </a:r>
            <a:r>
              <a:rPr lang="fa-IR" sz="2400" b="1" dirty="0">
                <a:solidFill>
                  <a:prstClr val="black"/>
                </a:solidFill>
                <a:cs typeface="B Nazanin" pitchFamily="2" charset="-78"/>
              </a:rPr>
              <a:t>:آدمي استعدادهاي مثبت و نيكوي خود را شناسايي كند و آن‌ها را شكوفا گرداند و بدين ترتيب شخصيت خود را بازيابد و در اینجاست که روح بي‌نهايت‌خواه او، سيراب نمي‌شود. پس بي‌نهايت خواه را، بي­نهايت بايد و برای رسیدن به بی‌نهایت و سیراب‌نمودن روح تشنه و بي‌نهايت خواهش باید به این  فرمودة قرآن كريم عمل کند:</a:t>
            </a:r>
            <a:r>
              <a:rPr lang="en-US" sz="2400" b="1" dirty="0">
                <a:solidFill>
                  <a:prstClr val="black"/>
                </a:solidFill>
                <a:cs typeface="B Nazanin" pitchFamily="2" charset="-78"/>
                <a:sym typeface="AGA Arabesque"/>
              </a:rPr>
              <a:t> </a:t>
            </a:r>
            <a:r>
              <a:rPr lang="en-US" sz="2400" b="1" dirty="0">
                <a:solidFill>
                  <a:srgbClr val="005400"/>
                </a:solidFill>
                <a:cs typeface="B Nazanin" pitchFamily="2" charset="-78"/>
                <a:sym typeface="AGA Arabesque"/>
              </a:rPr>
              <a:t></a:t>
            </a:r>
            <a:r>
              <a:rPr lang="fa-IR" sz="2400" b="1" dirty="0">
                <a:solidFill>
                  <a:srgbClr val="005400"/>
                </a:solidFill>
                <a:cs typeface="2  Badr" pitchFamily="2" charset="-78"/>
                <a:sym typeface="AGA Arabesque"/>
              </a:rPr>
              <a:t>.</a:t>
            </a:r>
            <a:r>
              <a:rPr lang="fa-IR" sz="2400" b="1" dirty="0">
                <a:solidFill>
                  <a:srgbClr val="005400"/>
                </a:solidFill>
                <a:cs typeface="2  Badr" pitchFamily="2" charset="-78"/>
              </a:rPr>
              <a:t>..فَمَنْ كانَ يَرْجُوا لِقآءَ رَبِّهِ فَلْيَعْمَلْ عَمَلاً صالِحاً وَ لا يُشْرِكْ بِعِبادَةِ رَبِّهِ أَحَدا</a:t>
            </a:r>
            <a:r>
              <a:rPr lang="en-US" sz="2400" b="1" dirty="0">
                <a:solidFill>
                  <a:srgbClr val="005400"/>
                </a:solidFill>
                <a:cs typeface="B Nazanin" pitchFamily="2" charset="-78"/>
                <a:sym typeface="AGA Arabesque"/>
              </a:rPr>
              <a:t></a:t>
            </a:r>
            <a:r>
              <a:rPr lang="en-US" sz="2400" b="1" dirty="0">
                <a:solidFill>
                  <a:prstClr val="black"/>
                </a:solidFill>
                <a:cs typeface="B Nazanin" pitchFamily="2" charset="-78"/>
              </a:rPr>
              <a:t> </a:t>
            </a:r>
            <a:r>
              <a:rPr lang="fa-IR" sz="2400" b="1" dirty="0">
                <a:solidFill>
                  <a:prstClr val="black"/>
                </a:solidFill>
                <a:cs typeface="B Nazanin" pitchFamily="2" charset="-78"/>
              </a:rPr>
              <a:t>كسي كه آرزو دارد به ديدار پروردگارش برسد پس بايد كاري نيك انجام دهد و غير از خدا را قصد نكند. [يعني در انجام كارهاي نيك انگيزه‌اي جز رضا و خشنودي پروردگار نداشته باشد].</a:t>
            </a:r>
            <a:r>
              <a:rPr lang="en-US" sz="2400" b="1" dirty="0">
                <a:solidFill>
                  <a:prstClr val="black"/>
                </a:solidFill>
                <a:cs typeface="B Nazanin" pitchFamily="2" charset="-78"/>
              </a:rPr>
              <a:t> </a:t>
            </a:r>
            <a:r>
              <a:rPr lang="ar-SA" dirty="0">
                <a:solidFill>
                  <a:srgbClr val="C00000"/>
                </a:solidFill>
                <a:cs typeface="B Nazanin" pitchFamily="2" charset="-78"/>
              </a:rPr>
              <a:t>كه</a:t>
            </a:r>
            <a:r>
              <a:rPr lang="fa-IR" dirty="0">
                <a:solidFill>
                  <a:srgbClr val="C00000"/>
                </a:solidFill>
                <a:cs typeface="B Nazanin" pitchFamily="2" charset="-78"/>
              </a:rPr>
              <a:t>ف،18</a:t>
            </a:r>
            <a:endParaRPr lang="en-US"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آنان‌كه به انديشه‌ورزي و فرهيختگي بار يافته‌اند و گوهر خويش ‌را شكوفا كرده‌اند و اهل علم و فضيلت و كرامت‌ گشته‌اند و دل به ديدار حضرت ‌حق داده‌اند هرگز اندام خويش را به ‌تماشا نمي‌گذارند و از هرگونه خودنمايي ‌بيزارند. </a:t>
            </a:r>
            <a:endParaRPr lang="en-US" sz="2400" b="1" dirty="0">
              <a:solidFill>
                <a:prstClr val="black"/>
              </a:solidFill>
              <a:cs typeface="B Nazanin" pitchFamily="2" charset="-78"/>
            </a:endParaRPr>
          </a:p>
        </p:txBody>
      </p:sp>
    </p:spTree>
    <p:extLst>
      <p:ext uri="{BB962C8B-B14F-4D97-AF65-F5344CB8AC3E}">
        <p14:creationId xmlns:p14="http://schemas.microsoft.com/office/powerpoint/2010/main" xmlns="" val="382207070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heel(1)">
                                      <p:cBhvr>
                                        <p:cTn id="7" dur="20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ircle(in)">
                                      <p:cBhvr>
                                        <p:cTn id="1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115888"/>
            <a:ext cx="8064500" cy="6770687"/>
          </a:xfrm>
          <a:prstGeom prst="rect">
            <a:avLst/>
          </a:prstGeom>
        </p:spPr>
        <p:txBody>
          <a:bodyPr>
            <a:spAutoFit/>
          </a:bodyPr>
          <a:lstStyle/>
          <a:p>
            <a:pPr algn="r" rtl="1" eaLnBrk="0" hangingPunct="0">
              <a:spcBef>
                <a:spcPct val="20000"/>
              </a:spcBef>
              <a:buFont typeface="Wingdings 2"/>
              <a:buNone/>
              <a:defRPr/>
            </a:pPr>
            <a:r>
              <a:rPr lang="fa-IR" sz="2000" b="1" dirty="0">
                <a:solidFill>
                  <a:srgbClr val="F79646">
                    <a:lumMod val="50000"/>
                  </a:srgbClr>
                </a:solidFill>
                <a:cs typeface="B Titr" pitchFamily="2" charset="-78"/>
              </a:rPr>
              <a:t>عامل دوم: كمبود محبت</a:t>
            </a:r>
            <a:endParaRPr lang="en-US" sz="2000" b="1" dirty="0">
              <a:solidFill>
                <a:srgbClr val="F79646">
                  <a:lumMod val="50000"/>
                </a:srgbClr>
              </a:solidFill>
              <a:cs typeface="B Titr" pitchFamily="2" charset="-78"/>
            </a:endParaRPr>
          </a:p>
          <a:p>
            <a:pPr marL="342900" indent="-342900" algn="justLow" rtl="1">
              <a:spcBef>
                <a:spcPct val="0"/>
              </a:spcBef>
              <a:buFont typeface="Wingdings" pitchFamily="2" charset="2"/>
              <a:buChar char="Ø"/>
              <a:defRPr/>
            </a:pPr>
            <a:r>
              <a:rPr lang="fa-IR" sz="2300" b="1" dirty="0">
                <a:solidFill>
                  <a:prstClr val="black"/>
                </a:solidFill>
                <a:cs typeface="B Nazanin" pitchFamily="2" charset="-78"/>
              </a:rPr>
              <a:t>فرد خودنما چون از درون احساس كمبود محبت مي‌كند مي‌خواهد با خودنمايي، محبوب ديگران شود غافل از اينكه او با اين كار در واقع به گدايي محبت روي آورده و خود خبر ندارد.</a:t>
            </a:r>
            <a:endParaRPr lang="en-US" sz="23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300" b="1" dirty="0">
                <a:solidFill>
                  <a:prstClr val="black"/>
                </a:solidFill>
                <a:cs typeface="B Nazanin" pitchFamily="2" charset="-78"/>
              </a:rPr>
              <a:t>البته آنان‌كه از محبت كافي پدر و مادر و بستگان بهره‌مند شده‌اند كمتر احساس كمبود محبت مي‌كنند ليكن چون انسان روحيه‌اي بي‌نهايت‌خواه دارد خواستار محبت بي‌پايان است و چنين محبتي ممكن نيست از سوي آدميان اعمال شود مگر اينكه آدمي محبت بي‌پايان خداوند را خواستار شود و محبت خداوند هم شامل حال انسان نمي‌گردد مگر آنكه به عبادت و بندگي او روي آورد و دستورات شريعت را با ميل و رغبت انجام دهد. اگر انسان به اين مرحله برسد ديگر نيازي به محبت ديگران ندارد. گرچه خداوند رحمان، دوستي و محبت اين بنده‌اش را در دل ديگران نيز جاي مي‌دهد و او را محبوب ديگران مي‌کند. چنان‌كه فرموده است:  </a:t>
            </a:r>
            <a:r>
              <a:rPr lang="en-US" sz="2300" b="1" dirty="0">
                <a:solidFill>
                  <a:srgbClr val="002E00"/>
                </a:solidFill>
                <a:cs typeface="B Nazanin" pitchFamily="2" charset="-78"/>
                <a:sym typeface="AGA Arabesque"/>
              </a:rPr>
              <a:t></a:t>
            </a:r>
            <a:r>
              <a:rPr lang="en-US" sz="2300" b="1" dirty="0">
                <a:solidFill>
                  <a:srgbClr val="002E00"/>
                </a:solidFill>
                <a:cs typeface="B Nazanin" pitchFamily="2" charset="-78"/>
              </a:rPr>
              <a:t> </a:t>
            </a:r>
            <a:r>
              <a:rPr lang="fa-IR" sz="2300" b="1" dirty="0">
                <a:solidFill>
                  <a:srgbClr val="002E00"/>
                </a:solidFill>
                <a:cs typeface="B Nazanin" pitchFamily="2" charset="-78"/>
              </a:rPr>
              <a:t>إنّ الذّين آمنوا وَ عَمِلُوا الصّالِحاتِ سَيَجعَلُ لَهُمُ الرَّحْمانُ وُدّاً </a:t>
            </a:r>
            <a:r>
              <a:rPr lang="en-US" sz="2300" b="1" dirty="0">
                <a:solidFill>
                  <a:srgbClr val="002E00"/>
                </a:solidFill>
                <a:cs typeface="B Nazanin" pitchFamily="2" charset="-78"/>
                <a:sym typeface="AGA Arabesque"/>
              </a:rPr>
              <a:t></a:t>
            </a:r>
            <a:r>
              <a:rPr lang="fa-IR" sz="2300" b="1" dirty="0">
                <a:solidFill>
                  <a:srgbClr val="002E00"/>
                </a:solidFill>
                <a:cs typeface="B Nazanin" pitchFamily="2" charset="-78"/>
                <a:sym typeface="AGA Arabesque"/>
              </a:rPr>
              <a:t> </a:t>
            </a:r>
            <a:r>
              <a:rPr lang="fa-IR" sz="2300" b="1" dirty="0">
                <a:solidFill>
                  <a:prstClr val="black"/>
                </a:solidFill>
                <a:cs typeface="B Nazanin" pitchFamily="2" charset="-78"/>
              </a:rPr>
              <a:t>همانا كساني كه ايمان آورده‌اند و كارهاي نيك انجام داده‌اند خداوند رحمان به‌زودي براي آنان </a:t>
            </a:r>
            <a:r>
              <a:rPr lang="en-US" sz="2300" b="1" dirty="0">
                <a:solidFill>
                  <a:prstClr val="black"/>
                </a:solidFill>
                <a:cs typeface="B Nazanin" pitchFamily="2" charset="-78"/>
              </a:rPr>
              <a:t>]</a:t>
            </a:r>
            <a:r>
              <a:rPr lang="fa-IR" sz="2300" b="1" dirty="0">
                <a:solidFill>
                  <a:prstClr val="black"/>
                </a:solidFill>
                <a:cs typeface="B Nazanin" pitchFamily="2" charset="-78"/>
              </a:rPr>
              <a:t>در دل‌هاي ديگران</a:t>
            </a:r>
            <a:r>
              <a:rPr lang="en-US" sz="2300" b="1" dirty="0">
                <a:solidFill>
                  <a:prstClr val="black"/>
                </a:solidFill>
                <a:cs typeface="B Nazanin" pitchFamily="2" charset="-78"/>
              </a:rPr>
              <a:t>[</a:t>
            </a:r>
            <a:r>
              <a:rPr lang="fa-IR" sz="2300" b="1" dirty="0">
                <a:solidFill>
                  <a:prstClr val="black"/>
                </a:solidFill>
                <a:cs typeface="B Nazanin" pitchFamily="2" charset="-78"/>
              </a:rPr>
              <a:t> محبت و دوستي قرار خواهد داد. </a:t>
            </a:r>
            <a:r>
              <a:rPr lang="fa-IR" sz="2300" b="1" baseline="30000" dirty="0">
                <a:solidFill>
                  <a:srgbClr val="C00000"/>
                </a:solidFill>
                <a:cs typeface="B Nazanin" pitchFamily="2" charset="-78"/>
              </a:rPr>
              <a:t>مریم،96</a:t>
            </a:r>
            <a:endParaRPr lang="en-US" sz="23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300" b="1" dirty="0">
                <a:solidFill>
                  <a:prstClr val="black"/>
                </a:solidFill>
                <a:cs typeface="B Nazanin" pitchFamily="2" charset="-78"/>
              </a:rPr>
              <a:t>پس كساني كه به انگيزة محبوب شدن بدحجاب گشته‌اند و به خودنمايي</a:t>
            </a:r>
            <a:r>
              <a:rPr lang="en-US" sz="2300" b="1" dirty="0">
                <a:solidFill>
                  <a:prstClr val="black"/>
                </a:solidFill>
                <a:cs typeface="B Nazanin" pitchFamily="2" charset="-78"/>
              </a:rPr>
              <a:t>‌‌‌‌‌‌‌‌‌‌‌‌‌‌‌‌‌‌‌‌‌‌‌‌‌‌‌‌‌‌‌‌‌‌‌‌‌‌‌‌‌‌‌‌‌‌‌‌‌‌‌‌‌‌‌‌‌‌‌‌‌‌‌‌‌‌‌‌‌‌‌‌‌‌‌‌‌‌‌‌‌‌‌‌‌‌</a:t>
            </a:r>
            <a:r>
              <a:rPr lang="fa-IR" sz="2300" b="1" dirty="0">
                <a:solidFill>
                  <a:prstClr val="black"/>
                </a:solidFill>
                <a:cs typeface="B Nazanin" pitchFamily="2" charset="-78"/>
              </a:rPr>
              <a:t> مي‌‌‌‌‌‌‌‌‌‌‌‌‌‌‌‌‌‌‌‌‌‌‌‌‌‌‌‌‌‌‌‌‌‌‌‌پردازند بايد بدانند ميان شهوت و محبت تفاوت بسيار است و اين را هر انسان عاقل به‌خوبي مي‌فهمد.</a:t>
            </a:r>
            <a:endParaRPr lang="en-US" sz="2300" b="1" dirty="0">
              <a:solidFill>
                <a:prstClr val="black"/>
              </a:solidFill>
              <a:cs typeface="B Nazanin" pitchFamily="2" charset="-78"/>
            </a:endParaRPr>
          </a:p>
        </p:txBody>
      </p:sp>
    </p:spTree>
    <p:extLst>
      <p:ext uri="{BB962C8B-B14F-4D97-AF65-F5344CB8AC3E}">
        <p14:creationId xmlns:p14="http://schemas.microsoft.com/office/powerpoint/2010/main" xmlns="" val="341340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0"/>
            <a:ext cx="8323262" cy="6832600"/>
          </a:xfrm>
          <a:prstGeom prst="rect">
            <a:avLst/>
          </a:prstGeom>
        </p:spPr>
        <p:txBody>
          <a:bodyPr>
            <a:spAutoFit/>
          </a:bodyPr>
          <a:lstStyle/>
          <a:p>
            <a:pPr algn="r" rtl="1" eaLnBrk="0" hangingPunct="0">
              <a:spcBef>
                <a:spcPct val="20000"/>
              </a:spcBef>
              <a:buFont typeface="Wingdings 2"/>
              <a:buNone/>
              <a:defRPr/>
            </a:pPr>
            <a:r>
              <a:rPr lang="fa-IR" sz="2400" b="1" dirty="0">
                <a:solidFill>
                  <a:srgbClr val="0070C0"/>
                </a:solidFill>
                <a:cs typeface="B Titr" pitchFamily="2" charset="-78"/>
              </a:rPr>
              <a:t>2.غربزدگي</a:t>
            </a:r>
            <a:endParaRPr lang="en-US" sz="2400" b="1" dirty="0">
              <a:solidFill>
                <a:srgbClr val="0070C0"/>
              </a:solidFill>
              <a:cs typeface="B Titr" pitchFamily="2" charset="-78"/>
            </a:endParaRPr>
          </a:p>
          <a:p>
            <a:pPr marL="342900" indent="-342900" algn="justLow" rtl="1">
              <a:spcBef>
                <a:spcPct val="0"/>
              </a:spcBef>
              <a:buFont typeface="Wingdings" pitchFamily="2" charset="2"/>
              <a:buChar char="Ø"/>
              <a:defRPr/>
            </a:pPr>
            <a:r>
              <a:rPr lang="fa-IR" sz="2200" b="1" dirty="0">
                <a:solidFill>
                  <a:prstClr val="black"/>
                </a:solidFill>
                <a:cs typeface="B Nazanin" pitchFamily="2" charset="-78"/>
              </a:rPr>
              <a:t>غرب سال‌ها بر دوش كشورهاي جهان سوم سوار شد و آن‌ها را استعمار كرد و ثمرة زندگي آن‌ها را چيد و تمام ذخايرشان را به غارت برد سپس با ثروت فراواني كه در اثر غارت ملت‌ها به دست آورده بود مغزهاي جهان سوم را ربود و بر توليد علم و تكنولوژي خويش افزود.</a:t>
            </a:r>
            <a:endParaRPr lang="en-US" sz="22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200" b="1" dirty="0">
                <a:solidFill>
                  <a:prstClr val="black"/>
                </a:solidFill>
                <a:cs typeface="B Nazanin" pitchFamily="2" charset="-78"/>
              </a:rPr>
              <a:t>كساني كه هويت خويش را نيافته‌اند و از ذخاير موجود در فرهنگ و مكتب خويش بي‌خبرند گمان مي‌كنند كه اگر خود را به شكل و قيافة غربي‌ها درآورند متمدن و پيشرفته هستند! مشكل اساسي اينها در همان خود كم بيني و عقده حقارت آن‌هاست.</a:t>
            </a:r>
            <a:endParaRPr lang="en-US" sz="22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200" b="1" dirty="0">
                <a:solidFill>
                  <a:prstClr val="black"/>
                </a:solidFill>
                <a:cs typeface="B Nazanin" pitchFamily="2" charset="-78"/>
              </a:rPr>
              <a:t>راه درمان: 1. همان درمان خودكم‌بيني که گذشت؛ 2. توليد علم؛ زيرا توليد علم سبب پيشرفت علوم گوناگون و جلب توجه شرق و غرب عالم خواهد شد؛ 3. به ياد آوردن زشتي‌ها و پليدي‌هاي دنياي غرب؛ چرا كه غربي‌ها كافرند و به فرمودة قرآن كافران چونان حيوانند:</a:t>
            </a:r>
            <a:r>
              <a:rPr lang="en-US" sz="2200" b="1" dirty="0">
                <a:solidFill>
                  <a:prstClr val="black"/>
                </a:solidFill>
                <a:cs typeface="B Nazanin" pitchFamily="2" charset="-78"/>
                <a:sym typeface="AGA Arabesque"/>
              </a:rPr>
              <a:t> </a:t>
            </a:r>
            <a:r>
              <a:rPr lang="en-US" sz="2200" b="1" dirty="0">
                <a:solidFill>
                  <a:srgbClr val="002E00"/>
                </a:solidFill>
                <a:cs typeface="B Nazanin" pitchFamily="2" charset="-78"/>
                <a:sym typeface="AGA Arabesque"/>
              </a:rPr>
              <a:t></a:t>
            </a:r>
            <a:r>
              <a:rPr lang="fa-IR" sz="2200" b="1" dirty="0">
                <a:solidFill>
                  <a:srgbClr val="002E00"/>
                </a:solidFill>
                <a:cs typeface="B Nazanin" pitchFamily="2" charset="-78"/>
              </a:rPr>
              <a:t>...‌ وَ الّذِينَ كَفَروا يَتَمَتَّعُونَ وَ يأْكُلُونَ كَمَا تَأكُلُ الاَنْعامُ وَ النَّارُ مَثْوَيً لَّهُمْ </a:t>
            </a:r>
            <a:r>
              <a:rPr lang="en-US" sz="2200" b="1" dirty="0">
                <a:solidFill>
                  <a:srgbClr val="002E00"/>
                </a:solidFill>
                <a:cs typeface="B Nazanin" pitchFamily="2" charset="-78"/>
                <a:sym typeface="AGA Arabesque"/>
              </a:rPr>
              <a:t></a:t>
            </a:r>
            <a:r>
              <a:rPr lang="en-US" sz="2200" b="1" dirty="0">
                <a:solidFill>
                  <a:prstClr val="black"/>
                </a:solidFill>
                <a:cs typeface="B Nazanin" pitchFamily="2" charset="-78"/>
              </a:rPr>
              <a:t> </a:t>
            </a:r>
            <a:r>
              <a:rPr lang="fa-IR" sz="2200" b="1" dirty="0">
                <a:solidFill>
                  <a:prstClr val="black"/>
                </a:solidFill>
                <a:cs typeface="B Nazanin" pitchFamily="2" charset="-78"/>
              </a:rPr>
              <a:t> كافران مي‌خورند و بهره‌ مي‌برند چنان‌كه چارپايان مي‌خورند؛ و جايگاه آنان در آتش است. </a:t>
            </a:r>
            <a:r>
              <a:rPr lang="fa-IR" dirty="0">
                <a:solidFill>
                  <a:srgbClr val="C00000"/>
                </a:solidFill>
                <a:cs typeface="B Nazanin" pitchFamily="2" charset="-78"/>
              </a:rPr>
              <a:t>محمد ،آيه 12</a:t>
            </a:r>
            <a:endParaRPr lang="en-US" dirty="0">
              <a:solidFill>
                <a:srgbClr val="C00000"/>
              </a:solidFill>
              <a:cs typeface="B Nazanin" pitchFamily="2" charset="-78"/>
            </a:endParaRPr>
          </a:p>
          <a:p>
            <a:pPr marL="342900" indent="-342900" algn="justLow" rtl="1">
              <a:spcBef>
                <a:spcPct val="0"/>
              </a:spcBef>
              <a:buFont typeface="Wingdings" pitchFamily="2" charset="2"/>
              <a:buChar char="Ø"/>
              <a:defRPr/>
            </a:pPr>
            <a:r>
              <a:rPr lang="en-US" sz="2200" b="1" dirty="0">
                <a:solidFill>
                  <a:srgbClr val="002E00"/>
                </a:solidFill>
                <a:cs typeface="B Nazanin" pitchFamily="2" charset="-78"/>
                <a:sym typeface="AGA Arabesque"/>
              </a:rPr>
              <a:t> </a:t>
            </a:r>
            <a:r>
              <a:rPr lang="fa-IR" sz="2200" b="1" dirty="0">
                <a:solidFill>
                  <a:srgbClr val="002E00"/>
                </a:solidFill>
                <a:cs typeface="B Nazanin" pitchFamily="2" charset="-78"/>
              </a:rPr>
              <a:t>إنّ شّرَّ الدَّوآبِّ عِنْدَ اللهِ الّذينَ كفَروا</a:t>
            </a:r>
            <a:r>
              <a:rPr lang="en-US" sz="2200" b="1" dirty="0">
                <a:solidFill>
                  <a:srgbClr val="002E00"/>
                </a:solidFill>
                <a:cs typeface="B Nazanin" pitchFamily="2" charset="-78"/>
                <a:sym typeface="AGA Arabesque"/>
              </a:rPr>
              <a:t></a:t>
            </a:r>
            <a:r>
              <a:rPr lang="en-US" sz="2200" b="1" dirty="0">
                <a:solidFill>
                  <a:srgbClr val="002E00"/>
                </a:solidFill>
                <a:cs typeface="B Nazanin" pitchFamily="2" charset="-78"/>
              </a:rPr>
              <a:t>...</a:t>
            </a:r>
            <a:r>
              <a:rPr lang="fa-IR" sz="2200" b="1" dirty="0">
                <a:solidFill>
                  <a:srgbClr val="002E00"/>
                </a:solidFill>
                <a:cs typeface="B Nazanin" pitchFamily="2" charset="-78"/>
              </a:rPr>
              <a:t>‌</a:t>
            </a:r>
            <a:r>
              <a:rPr lang="fa-IR" sz="2200" b="1" dirty="0">
                <a:solidFill>
                  <a:srgbClr val="002E00"/>
                </a:solidFill>
                <a:effectLst>
                  <a:outerShdw blurRad="50800" dist="38100" algn="tr" rotWithShape="0">
                    <a:prstClr val="black">
                      <a:alpha val="40000"/>
                    </a:prstClr>
                  </a:outerShdw>
                </a:effectLst>
                <a:cs typeface="B Nazanin" pitchFamily="2" charset="-78"/>
              </a:rPr>
              <a:t> </a:t>
            </a:r>
            <a:r>
              <a:rPr lang="fa-IR" sz="2200" b="1" dirty="0">
                <a:solidFill>
                  <a:prstClr val="black"/>
                </a:solidFill>
                <a:cs typeface="B Nazanin" pitchFamily="2" charset="-78"/>
              </a:rPr>
              <a:t>كافران بدترين جنبندگان در نزد خدايند. </a:t>
            </a:r>
            <a:r>
              <a:rPr lang="fa-IR" dirty="0">
                <a:solidFill>
                  <a:srgbClr val="C00000"/>
                </a:solidFill>
                <a:cs typeface="B Nazanin" pitchFamily="2" charset="-78"/>
              </a:rPr>
              <a:t>انفال ،آيه 55</a:t>
            </a:r>
          </a:p>
          <a:p>
            <a:pPr marL="342900" indent="-342900" algn="justLow" rtl="1">
              <a:spcBef>
                <a:spcPct val="0"/>
              </a:spcBef>
              <a:buFont typeface="Arial" pitchFamily="34" charset="0"/>
              <a:buChar char="•"/>
              <a:defRPr/>
            </a:pPr>
            <a:r>
              <a:rPr lang="fa-IR" sz="2200" b="1" dirty="0">
                <a:solidFill>
                  <a:prstClr val="black"/>
                </a:solidFill>
                <a:cs typeface="B Nazanin" pitchFamily="2" charset="-78"/>
              </a:rPr>
              <a:t>زير و رو كردن دو شهر ناكازاكي و هيروشيماي ژاپن با سلاح هسته‌اي؛</a:t>
            </a:r>
          </a:p>
          <a:p>
            <a:pPr marL="342900" indent="-342900" algn="justLow" rtl="1">
              <a:spcBef>
                <a:spcPct val="0"/>
              </a:spcBef>
              <a:buFont typeface="Arial" pitchFamily="34" charset="0"/>
              <a:buChar char="•"/>
              <a:defRPr/>
            </a:pPr>
            <a:r>
              <a:rPr lang="fa-IR" sz="2200" b="1" dirty="0">
                <a:solidFill>
                  <a:prstClr val="black"/>
                </a:solidFill>
                <a:cs typeface="B Nazanin" pitchFamily="2" charset="-78"/>
              </a:rPr>
              <a:t> چراغ سبز نشان دادن به صدام در جريان تجاوز عراق به خاک ايران؛</a:t>
            </a:r>
          </a:p>
          <a:p>
            <a:pPr marL="342900" indent="-342900" algn="justLow" rtl="1">
              <a:spcBef>
                <a:spcPct val="0"/>
              </a:spcBef>
              <a:buFont typeface="Arial" pitchFamily="34" charset="0"/>
              <a:buChar char="•"/>
              <a:defRPr/>
            </a:pPr>
            <a:r>
              <a:rPr lang="fa-IR" sz="2200" b="1" dirty="0">
                <a:solidFill>
                  <a:prstClr val="black"/>
                </a:solidFill>
                <a:cs typeface="B Nazanin" pitchFamily="2" charset="-78"/>
              </a:rPr>
              <a:t>در اختيارگذاشتن سلاح‌هاي شيميايي و هزاران جنایت دیگر.</a:t>
            </a:r>
            <a:endParaRPr lang="en-US" sz="2400" dirty="0">
              <a:solidFill>
                <a:prstClr val="black"/>
              </a:solidFill>
              <a:cs typeface="B Nazanin" pitchFamily="2" charset="-78"/>
            </a:endParaRPr>
          </a:p>
        </p:txBody>
      </p:sp>
    </p:spTree>
    <p:extLst>
      <p:ext uri="{BB962C8B-B14F-4D97-AF65-F5344CB8AC3E}">
        <p14:creationId xmlns:p14="http://schemas.microsoft.com/office/powerpoint/2010/main" xmlns="" val="2288513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ircle(in)">
                                      <p:cBhvr>
                                        <p:cTn id="7" dur="20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additive="base">
                                        <p:cTn id="1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93675"/>
            <a:ext cx="8208962" cy="64515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lnSpc>
                <a:spcPct val="115000"/>
              </a:lnSpc>
              <a:spcAft>
                <a:spcPts val="1000"/>
              </a:spcAft>
              <a:defRPr/>
            </a:pPr>
            <a:r>
              <a:rPr lang="fa-IR" sz="2400" b="1" dirty="0">
                <a:solidFill>
                  <a:srgbClr val="125618"/>
                </a:solidFill>
                <a:cs typeface="B Zar" pitchFamily="2" charset="-78"/>
              </a:rPr>
              <a:t>دستگيري پير مرد 92 ساله به جرم اغفال!</a:t>
            </a:r>
          </a:p>
          <a:p>
            <a:pPr algn="ctr" rtl="1">
              <a:lnSpc>
                <a:spcPct val="115000"/>
              </a:lnSpc>
              <a:spcAft>
                <a:spcPts val="1000"/>
              </a:spcAft>
              <a:defRPr/>
            </a:pPr>
            <a:r>
              <a:rPr lang="fa-IR" dirty="0">
                <a:solidFill>
                  <a:srgbClr val="A31D93"/>
                </a:solidFill>
                <a:ea typeface="Calibri"/>
                <a:cs typeface="B Nazanin" pitchFamily="2" charset="-78"/>
              </a:rPr>
              <a:t>تعجب نكنيد اين پير مرد به جرم اغفال و تجاوز به زنان دستگير شد!</a:t>
            </a:r>
            <a:r>
              <a:rPr lang="fa-IR" b="1" dirty="0">
                <a:solidFill>
                  <a:srgbClr val="AC5208"/>
                </a:solidFill>
                <a:cs typeface="B Zar" pitchFamily="2" charset="-78"/>
              </a:rPr>
              <a:t>  </a:t>
            </a:r>
            <a:r>
              <a:rPr lang="fa-IR" sz="1600" b="1" dirty="0">
                <a:solidFill>
                  <a:prstClr val="black"/>
                </a:solidFill>
                <a:cs typeface="B Zar" pitchFamily="2" charset="-78"/>
              </a:rPr>
              <a:t>روزنامه قدس(20/8/86) ص13</a:t>
            </a:r>
          </a:p>
          <a:p>
            <a:pPr algn="ctr" rtl="1">
              <a:lnSpc>
                <a:spcPct val="115000"/>
              </a:lnSpc>
              <a:spcAft>
                <a:spcPts val="1000"/>
              </a:spcAft>
              <a:defRPr/>
            </a:pPr>
            <a:endParaRPr lang="fa-IR" sz="800" dirty="0">
              <a:solidFill>
                <a:srgbClr val="A31D93"/>
              </a:solidFill>
              <a:ea typeface="Calibri"/>
              <a:cs typeface="B Nazanin" pitchFamily="2" charset="-78"/>
            </a:endParaRPr>
          </a:p>
          <a:p>
            <a:pPr algn="ctr" rtl="1">
              <a:defRPr/>
            </a:pPr>
            <a:r>
              <a:rPr lang="fa-IR" sz="2400" b="1" dirty="0">
                <a:solidFill>
                  <a:srgbClr val="433AF0"/>
                </a:solidFill>
                <a:cs typeface="B Zar" pitchFamily="2" charset="-78"/>
              </a:rPr>
              <a:t>تجاوز معلم خصوصي</a:t>
            </a:r>
            <a:r>
              <a:rPr lang="fa-IR" sz="1600" b="1" dirty="0">
                <a:solidFill>
                  <a:srgbClr val="433AF0"/>
                </a:solidFill>
                <a:cs typeface="B Zar" pitchFamily="2" charset="-78"/>
              </a:rPr>
              <a:t>[مرد] </a:t>
            </a:r>
            <a:r>
              <a:rPr lang="fa-IR" sz="2400" b="1" dirty="0">
                <a:solidFill>
                  <a:srgbClr val="433AF0"/>
                </a:solidFill>
                <a:cs typeface="B Zar" pitchFamily="2" charset="-78"/>
              </a:rPr>
              <a:t>به يك دانش آموز</a:t>
            </a:r>
            <a:r>
              <a:rPr lang="fa-IR" sz="1600" b="1" dirty="0">
                <a:solidFill>
                  <a:srgbClr val="433AF0"/>
                </a:solidFill>
                <a:cs typeface="B Zar" pitchFamily="2" charset="-78"/>
              </a:rPr>
              <a:t>[پسر]</a:t>
            </a:r>
          </a:p>
          <a:p>
            <a:pPr algn="ctr" rtl="1">
              <a:lnSpc>
                <a:spcPct val="115000"/>
              </a:lnSpc>
              <a:spcAft>
                <a:spcPts val="1000"/>
              </a:spcAft>
              <a:defRPr/>
            </a:pPr>
            <a:r>
              <a:rPr lang="fa-IR" sz="2000" b="1" dirty="0">
                <a:solidFill>
                  <a:srgbClr val="FF0000"/>
                </a:solidFill>
                <a:ea typeface="Calibri"/>
                <a:cs typeface="B Nazanin" pitchFamily="2" charset="-78"/>
              </a:rPr>
              <a:t>«هشدار به خانواده­ها</a:t>
            </a:r>
            <a:r>
              <a:rPr lang="fa-IR" sz="1600" b="1" dirty="0">
                <a:solidFill>
                  <a:prstClr val="black"/>
                </a:solidFill>
                <a:cs typeface="B Zar" pitchFamily="2" charset="-78"/>
              </a:rPr>
              <a:t>»    روزنامه قدس(30/2/86) ص13</a:t>
            </a:r>
          </a:p>
          <a:p>
            <a:pPr algn="ctr" rtl="1">
              <a:defRPr/>
            </a:pPr>
            <a:endParaRPr lang="fa-IR" sz="1100" b="1" dirty="0">
              <a:solidFill>
                <a:srgbClr val="FF0000"/>
              </a:solidFill>
              <a:ea typeface="Calibri"/>
              <a:cs typeface="B Nazanin" pitchFamily="2" charset="-78"/>
            </a:endParaRPr>
          </a:p>
          <a:p>
            <a:pPr algn="ctr" rtl="1">
              <a:defRPr/>
            </a:pPr>
            <a:r>
              <a:rPr lang="fa-IR" sz="2400" b="1" dirty="0">
                <a:solidFill>
                  <a:srgbClr val="1F497D"/>
                </a:solidFill>
                <a:ea typeface="Calibri"/>
                <a:cs typeface="B Nazanin" pitchFamily="2" charset="-78"/>
              </a:rPr>
              <a:t>دکتر... رئیس دانشگاه آزاد یکی از شهرهای استان مازندران با اغفال دختران دانشجوی جوان و کم تجربه به بهانه نمره دادن و رفع مشکل تحصیلی، آنان را در ویلای شخصی خود مورد سوء استفاده قرار می داد!</a:t>
            </a:r>
            <a:r>
              <a:rPr lang="fa-IR" sz="1600" b="1" dirty="0">
                <a:solidFill>
                  <a:prstClr val="black"/>
                </a:solidFill>
                <a:cs typeface="B Zar" pitchFamily="2" charset="-78"/>
              </a:rPr>
              <a:t>     قدس </a:t>
            </a:r>
            <a:r>
              <a:rPr lang="fa-IR" sz="1600" b="1" dirty="0" smtClean="0">
                <a:solidFill>
                  <a:prstClr val="black"/>
                </a:solidFill>
                <a:cs typeface="B Zar" pitchFamily="2" charset="-78"/>
              </a:rPr>
              <a:t>14/7/84، </a:t>
            </a:r>
            <a:r>
              <a:rPr lang="fa-IR" sz="1600" b="1" dirty="0">
                <a:solidFill>
                  <a:prstClr val="black"/>
                </a:solidFill>
                <a:cs typeface="B Zar" pitchFamily="2" charset="-78"/>
              </a:rPr>
              <a:t>ص19</a:t>
            </a:r>
          </a:p>
          <a:p>
            <a:pPr algn="ctr" rtl="1">
              <a:defRPr/>
            </a:pPr>
            <a:endParaRPr lang="fa-IR" sz="1600" b="1" dirty="0">
              <a:solidFill>
                <a:srgbClr val="C0504D">
                  <a:lumMod val="75000"/>
                </a:srgbClr>
              </a:solidFill>
              <a:ea typeface="Calibri"/>
              <a:cs typeface="B Nazanin" pitchFamily="2" charset="-78"/>
            </a:endParaRPr>
          </a:p>
          <a:p>
            <a:pPr algn="ctr" rtl="1">
              <a:defRPr/>
            </a:pPr>
            <a:r>
              <a:rPr lang="fa-IR" sz="2400" b="1" dirty="0">
                <a:solidFill>
                  <a:srgbClr val="433AF0"/>
                </a:solidFill>
                <a:cs typeface="B Zar" pitchFamily="2" charset="-78"/>
              </a:rPr>
              <a:t>دختري که در </a:t>
            </a:r>
            <a:r>
              <a:rPr lang="fa-IR" sz="2400" b="1" dirty="0" smtClean="0">
                <a:solidFill>
                  <a:srgbClr val="433AF0"/>
                </a:solidFill>
                <a:cs typeface="B Zar" pitchFamily="2" charset="-78"/>
              </a:rPr>
              <a:t>خيابان، </a:t>
            </a:r>
            <a:r>
              <a:rPr lang="fa-IR" sz="2400" b="1" dirty="0">
                <a:solidFill>
                  <a:srgbClr val="433AF0"/>
                </a:solidFill>
                <a:cs typeface="B Zar" pitchFamily="2" charset="-78"/>
              </a:rPr>
              <a:t>عاشق يک </a:t>
            </a:r>
            <a:r>
              <a:rPr lang="fa-IR" sz="2400" b="1" dirty="0" smtClean="0">
                <a:solidFill>
                  <a:srgbClr val="433AF0"/>
                </a:solidFill>
                <a:cs typeface="B Zar" pitchFamily="2" charset="-78"/>
              </a:rPr>
              <a:t>پسرِ </a:t>
            </a:r>
            <a:r>
              <a:rPr lang="fa-IR" sz="2400" b="1" dirty="0">
                <a:solidFill>
                  <a:srgbClr val="433AF0"/>
                </a:solidFill>
                <a:cs typeface="B Zar" pitchFamily="2" charset="-78"/>
              </a:rPr>
              <a:t>خوش تيپ شده بود، پس </a:t>
            </a:r>
            <a:r>
              <a:rPr lang="fa-IR" sz="2400" b="1" dirty="0" smtClean="0">
                <a:solidFill>
                  <a:srgbClr val="433AF0"/>
                </a:solidFill>
                <a:cs typeface="B Zar" pitchFamily="2" charset="-78"/>
              </a:rPr>
              <a:t>از، </a:t>
            </a:r>
            <a:r>
              <a:rPr lang="fa-IR" sz="2400" b="1" dirty="0">
                <a:solidFill>
                  <a:srgbClr val="433AF0"/>
                </a:solidFill>
                <a:cs typeface="B Zar" pitchFamily="2" charset="-78"/>
              </a:rPr>
              <a:t>از دست </a:t>
            </a:r>
            <a:r>
              <a:rPr lang="fa-IR" sz="2400" b="1" dirty="0" smtClean="0">
                <a:solidFill>
                  <a:srgbClr val="433AF0"/>
                </a:solidFill>
                <a:cs typeface="B Zar" pitchFamily="2" charset="-78"/>
              </a:rPr>
              <a:t>دادنِ </a:t>
            </a:r>
            <a:r>
              <a:rPr lang="fa-IR" sz="2400" b="1" dirty="0">
                <a:solidFill>
                  <a:srgbClr val="433AF0"/>
                </a:solidFill>
                <a:cs typeface="B Zar" pitchFamily="2" charset="-78"/>
              </a:rPr>
              <a:t>يک ميليارد </a:t>
            </a:r>
            <a:r>
              <a:rPr lang="fa-IR" sz="2400" b="1" dirty="0" smtClean="0">
                <a:solidFill>
                  <a:srgbClr val="433AF0"/>
                </a:solidFill>
                <a:cs typeface="B Zar" pitchFamily="2" charset="-78"/>
              </a:rPr>
              <a:t>ریال، </a:t>
            </a:r>
            <a:r>
              <a:rPr lang="fa-IR" sz="2400" b="1" dirty="0">
                <a:solidFill>
                  <a:srgbClr val="433AF0"/>
                </a:solidFill>
                <a:cs typeface="B Zar" pitchFamily="2" charset="-78"/>
              </a:rPr>
              <a:t>ربوده شد و در خانه‌اي متروکه مورد آزار و اذيت قرار گرفت.    </a:t>
            </a:r>
            <a:r>
              <a:rPr lang="fa-IR" sz="1600" b="1" dirty="0">
                <a:solidFill>
                  <a:prstClr val="black"/>
                </a:solidFill>
                <a:cs typeface="B Zar" pitchFamily="2" charset="-78"/>
              </a:rPr>
              <a:t>سایت خبری بی باک 17/5/92</a:t>
            </a:r>
          </a:p>
          <a:p>
            <a:pPr algn="ctr" rtl="1">
              <a:defRPr/>
            </a:pPr>
            <a:endParaRPr lang="fa-IR" sz="1000" b="1" dirty="0">
              <a:solidFill>
                <a:prstClr val="black"/>
              </a:solidFill>
              <a:cs typeface="B Zar" pitchFamily="2" charset="-78"/>
            </a:endParaRPr>
          </a:p>
          <a:p>
            <a:pPr algn="ctr" rtl="1">
              <a:defRPr/>
            </a:pPr>
            <a:endParaRPr lang="fa-IR" sz="1000" b="1" dirty="0" smtClean="0">
              <a:solidFill>
                <a:prstClr val="black"/>
              </a:solidFill>
              <a:cs typeface="B Zar" pitchFamily="2" charset="-78"/>
            </a:endParaRPr>
          </a:p>
          <a:p>
            <a:pPr algn="ctr" rtl="1">
              <a:defRPr/>
            </a:pPr>
            <a:endParaRPr lang="fa-IR" sz="1000" b="1" dirty="0">
              <a:solidFill>
                <a:prstClr val="black"/>
              </a:solidFill>
              <a:cs typeface="B Zar" pitchFamily="2" charset="-78"/>
            </a:endParaRPr>
          </a:p>
          <a:p>
            <a:pPr algn="ctr" rtl="1">
              <a:defRPr/>
            </a:pPr>
            <a:endParaRPr lang="fa-IR" sz="1000" b="1" dirty="0">
              <a:solidFill>
                <a:prstClr val="black"/>
              </a:solidFill>
              <a:cs typeface="B Zar" pitchFamily="2" charset="-78"/>
            </a:endParaRPr>
          </a:p>
          <a:p>
            <a:pPr algn="r" rtl="1">
              <a:lnSpc>
                <a:spcPct val="115000"/>
              </a:lnSpc>
              <a:spcAft>
                <a:spcPts val="1000"/>
              </a:spcAft>
              <a:defRPr/>
            </a:pPr>
            <a:r>
              <a:rPr lang="fa-IR" sz="2400" b="1" dirty="0">
                <a:solidFill>
                  <a:srgbClr val="C00000"/>
                </a:solidFill>
                <a:cs typeface="B Zar" pitchFamily="2" charset="-78"/>
              </a:rPr>
              <a:t>رسول خدا صلي‌الله‌عليه‌و‌آله: </a:t>
            </a:r>
            <a:r>
              <a:rPr lang="fa-IR" sz="2800" dirty="0">
                <a:solidFill>
                  <a:srgbClr val="006600"/>
                </a:solidFill>
                <a:ea typeface="Calibri"/>
                <a:cs typeface="B Nazanin" pitchFamily="2" charset="-78"/>
              </a:rPr>
              <a:t>«</a:t>
            </a:r>
            <a:r>
              <a:rPr lang="fa-IR" sz="2800" b="1" dirty="0">
                <a:solidFill>
                  <a:srgbClr val="006600"/>
                </a:solidFill>
                <a:ea typeface="Calibri"/>
                <a:cs typeface="B Nazanin" pitchFamily="2" charset="-78"/>
              </a:rPr>
              <a:t>مَا مِنْ صَباحٍ إلّا وَ مَلَكان يُناديان: وَيْلٌ لِلرِّجالِ مِنَ النِّساءِ،وَ وَيْلٌ لِلنِّساء مِنَ الرجالِ</a:t>
            </a:r>
            <a:r>
              <a:rPr lang="fa-IR" sz="2800" dirty="0">
                <a:solidFill>
                  <a:srgbClr val="006600"/>
                </a:solidFill>
                <a:ea typeface="Calibri"/>
                <a:cs typeface="B Nazanin" pitchFamily="2" charset="-78"/>
              </a:rPr>
              <a:t>».</a:t>
            </a:r>
            <a:r>
              <a:rPr lang="fa-IR" sz="2800" baseline="30000" dirty="0">
                <a:solidFill>
                  <a:srgbClr val="006600"/>
                </a:solidFill>
                <a:ea typeface="Calibri"/>
                <a:cs typeface="B Nazanin" pitchFamily="2" charset="-78"/>
              </a:rPr>
              <a:t>  </a:t>
            </a:r>
            <a:r>
              <a:rPr lang="fa-IR" sz="2800" dirty="0">
                <a:solidFill>
                  <a:srgbClr val="006600"/>
                </a:solidFill>
                <a:ea typeface="Calibri"/>
                <a:cs typeface="B Nazanin" pitchFamily="2" charset="-78"/>
              </a:rPr>
              <a:t> </a:t>
            </a:r>
            <a:r>
              <a:rPr lang="ar-SA" sz="2000" dirty="0">
                <a:solidFill>
                  <a:srgbClr val="FF0000"/>
                </a:solidFill>
                <a:latin typeface="Times New Roman"/>
                <a:ea typeface="Times New Roman"/>
                <a:cs typeface="B Nazanin" pitchFamily="2" charset="-78"/>
              </a:rPr>
              <a:t>ميزان الحكمه، ح 18660.</a:t>
            </a:r>
            <a:endParaRPr lang="en-US" sz="2000" dirty="0">
              <a:solidFill>
                <a:srgbClr val="FF0000"/>
              </a:solidFill>
              <a:latin typeface="Times New Roman"/>
              <a:ea typeface="Times New Roman"/>
              <a:cs typeface="B Nazanin" pitchFamily="2" charset="-78"/>
            </a:endParaRPr>
          </a:p>
        </p:txBody>
      </p:sp>
    </p:spTree>
    <p:extLst>
      <p:ext uri="{BB962C8B-B14F-4D97-AF65-F5344CB8AC3E}">
        <p14:creationId xmlns:p14="http://schemas.microsoft.com/office/powerpoint/2010/main" xmlns="" val="126652021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23813"/>
            <a:ext cx="8281988" cy="7016750"/>
          </a:xfrm>
          <a:prstGeom prst="rect">
            <a:avLst/>
          </a:prstGeom>
        </p:spPr>
        <p:txBody>
          <a:bodyPr>
            <a:spAutoFit/>
          </a:bodyPr>
          <a:lstStyle/>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چندي پيش روزنامه‌ها نوشتند:در كشور سوئيس كه يكي از پيشرفته‌ترين كشورهاي غربي است كباب گربه و سگ سوئيسي توجه جهانيان را به خود جلب كرده است؛ يك رستوران گوشت سگ و گربه را به مدت دو هفته در نمك و ادويه‌جات مي‌خواباند و سپس آن‌را روي آتش كباب مي‌كند!</a:t>
            </a:r>
            <a:r>
              <a:rPr lang="fa-IR" sz="2400" b="1" dirty="0">
                <a:solidFill>
                  <a:prstClr val="black"/>
                </a:solidFill>
                <a:effectLst>
                  <a:outerShdw blurRad="50800" dist="38100" algn="tr" rotWithShape="0">
                    <a:prstClr val="black">
                      <a:alpha val="40000"/>
                    </a:prstClr>
                  </a:outerShdw>
                </a:effectLst>
                <a:cs typeface="B Nazanin" pitchFamily="2" charset="-78"/>
              </a:rPr>
              <a:t> </a:t>
            </a:r>
          </a:p>
          <a:p>
            <a:pPr algn="justLow" rtl="1">
              <a:spcBef>
                <a:spcPct val="0"/>
              </a:spcBef>
              <a:defRPr/>
            </a:pPr>
            <a:r>
              <a:rPr lang="fa-IR" sz="2400" b="1" dirty="0">
                <a:solidFill>
                  <a:srgbClr val="C00000"/>
                </a:solidFill>
                <a:effectLst>
                  <a:outerShdw blurRad="50800" dist="38100" algn="tr" rotWithShape="0">
                    <a:prstClr val="black">
                      <a:alpha val="40000"/>
                    </a:prstClr>
                  </a:outerShdw>
                </a:effectLst>
                <a:cs typeface="B Nazanin" pitchFamily="2" charset="-78"/>
              </a:rPr>
              <a:t>     </a:t>
            </a:r>
            <a:r>
              <a:rPr lang="fa-IR" dirty="0">
                <a:solidFill>
                  <a:srgbClr val="C00000"/>
                </a:solidFill>
                <a:cs typeface="B Nazanin" pitchFamily="2" charset="-78"/>
              </a:rPr>
              <a:t>همشهري، ش 3282  (24/10/82) و قدس, ش 4619 (25/10/82) ص 15</a:t>
            </a:r>
            <a:endParaRPr lang="en-US"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سگ و گربه، بهترين مونس و همدم غربي‌ها، همواره در خانه‌ها و بستر خواب آنها، شريك زندگي آنهاست! تا جايي كه برخي بعد از مرگ، ثروت‌هاي خود را براي اين شريك‌هاي زندگي به ارث مي‌گذارند! و آن‌را نشانة دمكراسي و پيشرفت و تمدن مي‌دانند در حالي كه ميليون‌ها انسان در كشورهاي جهان سوم در اثر استعمار آن‌ها از گرسنگي جان مي‌سپارند!</a:t>
            </a:r>
            <a:endParaRPr lang="en-US" sz="24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نتيجه:هر اندازه زشتي‌ها، پليدي‌ها و جنايت‌هاي غربي‌ها آشكارتر گردد به همان اندازه آمار بدحجابي‌ كاهش مي‌­يابد چرا كه بي‌گمان انگيزة برخي در بدحجابي، غربزدگي آنهاست.</a:t>
            </a:r>
          </a:p>
          <a:p>
            <a:pPr marL="342900" indent="-342900" algn="justLow" rtl="1">
              <a:spcBef>
                <a:spcPct val="0"/>
              </a:spcBef>
              <a:buFont typeface="Wingdings" pitchFamily="2" charset="2"/>
              <a:buChar char="Ø"/>
              <a:defRPr/>
            </a:pPr>
            <a:endParaRPr lang="en-US" sz="24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چارلي چاپلين در توصية به دخترش مي­گويد:« دخترم هيچكس و هيچ‌چيز را در جهان نمي­توان يافت كه شايسته باشد دختري حتي ناخن پاي خود را به خاطر آن عريان كند، ...برهنگي بيماري عصر ما است».</a:t>
            </a:r>
            <a:endParaRPr lang="en-US" sz="2400" b="1" dirty="0">
              <a:solidFill>
                <a:prstClr val="black"/>
              </a:solidFill>
              <a:cs typeface="B Nazanin" pitchFamily="2" charset="-78"/>
            </a:endParaRPr>
          </a:p>
          <a:p>
            <a:pPr algn="justLow" rtl="1">
              <a:spcBef>
                <a:spcPct val="0"/>
              </a:spcBef>
              <a:buFont typeface="Wingdings 2"/>
              <a:buNone/>
              <a:defRPr/>
            </a:pPr>
            <a:r>
              <a:rPr lang="fa-IR" sz="2300" b="1" dirty="0">
                <a:solidFill>
                  <a:prstClr val="black"/>
                </a:solidFill>
                <a:cs typeface="B Nazanin" pitchFamily="2" charset="-78"/>
              </a:rPr>
              <a:t> </a:t>
            </a:r>
            <a:endParaRPr lang="en-US" sz="2300" dirty="0">
              <a:solidFill>
                <a:prstClr val="black"/>
              </a:solidFill>
              <a:cs typeface="B Nazanin" pitchFamily="2" charset="-78"/>
            </a:endParaRPr>
          </a:p>
          <a:p>
            <a:pPr algn="justLow" rtl="1">
              <a:spcBef>
                <a:spcPct val="0"/>
              </a:spcBef>
              <a:buFont typeface="Wingdings 2"/>
              <a:buNone/>
              <a:defRPr/>
            </a:pPr>
            <a:endParaRPr lang="en-US" sz="2300" dirty="0">
              <a:solidFill>
                <a:prstClr val="black"/>
              </a:solidFill>
              <a:cs typeface="B Nazanin" pitchFamily="2" charset="-78"/>
            </a:endParaRPr>
          </a:p>
        </p:txBody>
      </p:sp>
    </p:spTree>
    <p:extLst>
      <p:ext uri="{BB962C8B-B14F-4D97-AF65-F5344CB8AC3E}">
        <p14:creationId xmlns:p14="http://schemas.microsoft.com/office/powerpoint/2010/main" xmlns="" val="34578918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barn(inVertical)">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42863"/>
            <a:ext cx="8424863" cy="7002462"/>
          </a:xfrm>
          <a:prstGeom prst="rect">
            <a:avLst/>
          </a:prstGeom>
        </p:spPr>
        <p:txBody>
          <a:bodyPr>
            <a:spAutoFit/>
          </a:bodyPr>
          <a:lstStyle/>
          <a:p>
            <a:pPr algn="r" rtl="1" eaLnBrk="0" hangingPunct="0">
              <a:spcBef>
                <a:spcPct val="20000"/>
              </a:spcBef>
              <a:defRPr/>
            </a:pPr>
            <a:r>
              <a:rPr lang="fa-IR" sz="2400" b="1" dirty="0">
                <a:solidFill>
                  <a:srgbClr val="0070C0"/>
                </a:solidFill>
                <a:cs typeface="B Titr" pitchFamily="2" charset="-78"/>
              </a:rPr>
              <a:t>3.تربيت خانوادگي و پيروي از بزرگان خاندان</a:t>
            </a:r>
            <a:endParaRPr lang="en-US" sz="2400" b="1" dirty="0">
              <a:solidFill>
                <a:srgbClr val="0070C0"/>
              </a:solidFill>
              <a:cs typeface="B Titr" pitchFamily="2" charset="-78"/>
            </a:endParaRPr>
          </a:p>
          <a:p>
            <a:pPr marL="342900" indent="-342900" algn="justLow" rtl="1">
              <a:spcBef>
                <a:spcPct val="0"/>
              </a:spcBef>
              <a:buFont typeface="Wingdings" pitchFamily="2" charset="2"/>
              <a:buChar char="Ø"/>
              <a:defRPr/>
            </a:pPr>
            <a:r>
              <a:rPr lang="en-US" sz="2500" b="1" dirty="0">
                <a:solidFill>
                  <a:prstClr val="black"/>
                </a:solidFill>
                <a:cs typeface="B Nazanin" pitchFamily="2" charset="-78"/>
              </a:rPr>
              <a:t> </a:t>
            </a:r>
            <a:r>
              <a:rPr lang="en-US" sz="2500" b="1" dirty="0">
                <a:solidFill>
                  <a:srgbClr val="005400"/>
                </a:solidFill>
                <a:cs typeface="B Nazanin" pitchFamily="2" charset="-78"/>
                <a:sym typeface="AGA Arabesque"/>
              </a:rPr>
              <a:t></a:t>
            </a:r>
            <a:r>
              <a:rPr lang="fa-IR" sz="2500" b="1" dirty="0">
                <a:solidFill>
                  <a:srgbClr val="005400"/>
                </a:solidFill>
                <a:cs typeface="B Nazanin" pitchFamily="2" charset="-78"/>
              </a:rPr>
              <a:t>وَوَصَّينَا الْإنسانَ بِوَالِدَيْهِ حُسْناً وَ إنْ جَاهَداكَ لِتُشْرِكَ بِي ما لَيْسَ لَكَ بِهِ عِلْمٌ فَلَا تُطِعْهُما‌...‌</a:t>
            </a:r>
            <a:r>
              <a:rPr lang="en-US" sz="2500" b="1" dirty="0">
                <a:solidFill>
                  <a:srgbClr val="005400"/>
                </a:solidFill>
                <a:cs typeface="B Nazanin" pitchFamily="2" charset="-78"/>
                <a:sym typeface="AGA Arabesque"/>
              </a:rPr>
              <a:t></a:t>
            </a:r>
            <a:r>
              <a:rPr lang="en-US" sz="2500" b="1" dirty="0">
                <a:solidFill>
                  <a:srgbClr val="005400"/>
                </a:solidFill>
                <a:cs typeface="B Nazanin" pitchFamily="2" charset="-78"/>
              </a:rPr>
              <a:t>  </a:t>
            </a:r>
            <a:r>
              <a:rPr lang="fa-IR" sz="2500" b="1" dirty="0">
                <a:solidFill>
                  <a:prstClr val="black"/>
                </a:solidFill>
                <a:cs typeface="B Nazanin" pitchFamily="2" charset="-78"/>
              </a:rPr>
              <a:t>ما به انسان توصيه كرديم كه به پدر و مادرش نيكي كند و اگر آنها تلاش كردند كه به من شرك بورزي </a:t>
            </a:r>
            <a:r>
              <a:rPr lang="en-US" sz="2500" b="1" dirty="0">
                <a:solidFill>
                  <a:prstClr val="black"/>
                </a:solidFill>
                <a:cs typeface="B Nazanin" pitchFamily="2" charset="-78"/>
              </a:rPr>
              <a:t>]</a:t>
            </a:r>
            <a:r>
              <a:rPr lang="fa-IR" sz="2500" b="1" dirty="0">
                <a:solidFill>
                  <a:prstClr val="black"/>
                </a:solidFill>
                <a:cs typeface="B Nazanin" pitchFamily="2" charset="-78"/>
              </a:rPr>
              <a:t>يا كار حرامي را انجام دهي و يا واجبي را ترك كني </a:t>
            </a:r>
            <a:r>
              <a:rPr lang="en-US" sz="2500" b="1" dirty="0">
                <a:solidFill>
                  <a:prstClr val="black"/>
                </a:solidFill>
                <a:cs typeface="B Nazanin" pitchFamily="2" charset="-78"/>
              </a:rPr>
              <a:t>[</a:t>
            </a:r>
            <a:r>
              <a:rPr lang="fa-IR" sz="2500" b="1" dirty="0">
                <a:solidFill>
                  <a:prstClr val="black"/>
                </a:solidFill>
                <a:cs typeface="B Nazanin" pitchFamily="2" charset="-78"/>
              </a:rPr>
              <a:t>كه به‌آن علم نداري، از آنها اطاعت مكن.</a:t>
            </a:r>
            <a:r>
              <a:rPr lang="en-US" sz="2500" b="1" dirty="0">
                <a:solidFill>
                  <a:prstClr val="black"/>
                </a:solidFill>
                <a:cs typeface="B Nazanin" pitchFamily="2" charset="-78"/>
              </a:rPr>
              <a:t> </a:t>
            </a:r>
            <a:r>
              <a:rPr lang="fa-IR" sz="2000" dirty="0">
                <a:solidFill>
                  <a:srgbClr val="C00000"/>
                </a:solidFill>
                <a:cs typeface="B Nazanin" pitchFamily="2" charset="-78"/>
              </a:rPr>
              <a:t>عنكبوت، 8</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تعبير به </a:t>
            </a:r>
            <a:r>
              <a:rPr lang="fa-IR" sz="2500" b="1" dirty="0">
                <a:solidFill>
                  <a:srgbClr val="005400"/>
                </a:solidFill>
                <a:cs typeface="B Nazanin" pitchFamily="2" charset="-78"/>
              </a:rPr>
              <a:t>«ما لَيْسَ لَكَ بِهِ عِلْمٌ‌» </a:t>
            </a:r>
            <a:r>
              <a:rPr lang="fa-IR" sz="2500" b="1" dirty="0">
                <a:solidFill>
                  <a:prstClr val="black"/>
                </a:solidFill>
                <a:cs typeface="B Nazanin" pitchFamily="2" charset="-78"/>
              </a:rPr>
              <a:t>يعني جايي كه انسان علم به چيزي نداشته باشد بايد از آن پيروي نكند تا چه رسد به اينكه علم به بطلان آن داشته باشد. </a:t>
            </a:r>
            <a:r>
              <a:rPr lang="fa-IR" sz="2000" dirty="0">
                <a:solidFill>
                  <a:srgbClr val="C00000"/>
                </a:solidFill>
                <a:cs typeface="B Nazanin" pitchFamily="2" charset="-78"/>
              </a:rPr>
              <a:t>تفسير نمونه، ج16، ص 216</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قرآن‌كريم در باره كساني كه  به پيروي كوركورانه از پدران و خاندان خود روي آورده‌اند مي‌فرمايد:</a:t>
            </a:r>
            <a:r>
              <a:rPr lang="en-US" sz="2500" b="1" dirty="0">
                <a:solidFill>
                  <a:srgbClr val="005400"/>
                </a:solidFill>
                <a:cs typeface="B Nazanin" pitchFamily="2" charset="-78"/>
                <a:sym typeface="AGA Arabesque"/>
              </a:rPr>
              <a:t></a:t>
            </a:r>
            <a:r>
              <a:rPr lang="en-US" sz="2500" b="1" dirty="0">
                <a:solidFill>
                  <a:srgbClr val="005400"/>
                </a:solidFill>
                <a:cs typeface="B Nazanin" pitchFamily="2" charset="-78"/>
              </a:rPr>
              <a:t> </a:t>
            </a:r>
            <a:r>
              <a:rPr lang="fa-IR" sz="2500" b="1" dirty="0">
                <a:solidFill>
                  <a:srgbClr val="005400"/>
                </a:solidFill>
                <a:cs typeface="B Nazanin" pitchFamily="2" charset="-78"/>
              </a:rPr>
              <a:t>وَ اِذا قيلَ لَهُمُ اتَّبِعوا ما اَنزَلَ اللهُ قالوا بَل نَتَّبِعُ مَا اَلفَينا عَلَيهِ آبائَنا أوَ لَو كانَ آباؤُهُم لايَعقِلونَ شيئاً وَ لايَهتَدونَ</a:t>
            </a:r>
            <a:r>
              <a:rPr lang="en-US" sz="2500" b="1" dirty="0">
                <a:solidFill>
                  <a:srgbClr val="005400"/>
                </a:solidFill>
                <a:cs typeface="B Nazanin" pitchFamily="2" charset="-78"/>
                <a:sym typeface="AGA Arabesque"/>
              </a:rPr>
              <a:t></a:t>
            </a:r>
            <a:r>
              <a:rPr lang="en-US" sz="2500" b="1" dirty="0">
                <a:solidFill>
                  <a:srgbClr val="005400"/>
                </a:solidFill>
                <a:cs typeface="B Nazanin" pitchFamily="2" charset="-78"/>
              </a:rPr>
              <a:t> </a:t>
            </a:r>
            <a:r>
              <a:rPr lang="fa-IR" sz="2000" dirty="0">
                <a:solidFill>
                  <a:srgbClr val="C00000"/>
                </a:solidFill>
                <a:cs typeface="B Nazanin" pitchFamily="2" charset="-78"/>
              </a:rPr>
              <a:t>بقره، 170</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اميرمؤمنان علي‌عليه‌السلام </a:t>
            </a:r>
            <a:r>
              <a:rPr lang="fa-IR" sz="2500" b="1" dirty="0">
                <a:solidFill>
                  <a:srgbClr val="0000D0"/>
                </a:solidFill>
                <a:cs typeface="B Nazanin" pitchFamily="2" charset="-78"/>
              </a:rPr>
              <a:t>:«لا طاعَةَ لِمَخْلُوقٍ فِي مَعْصِيةِ الخالِق».  </a:t>
            </a:r>
            <a:r>
              <a:rPr lang="fa-IR" sz="2000" dirty="0">
                <a:solidFill>
                  <a:srgbClr val="C00000"/>
                </a:solidFill>
                <a:cs typeface="B Nazanin" pitchFamily="2" charset="-78"/>
              </a:rPr>
              <a:t>نهج‌البلاغه، حكمت 165</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نتيجه: خواستِ خانواده، نمي‌تواند مجوّز انجام گناه باشد.</a:t>
            </a:r>
            <a:endParaRPr lang="en-US" sz="25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راه چاره: 1. روي‌آوردن به انديشه‌ورزي؛ 2. نقد خواسته‌ها و رفتارهاي اشتباه خانواده با دليل و منطق؛ 3. پذیرفتن حجاب اسلامي با ايمان به خدا و توكل بر او؛ 4. احترام خانواده و به‌ويژه پدر و مادر.</a:t>
            </a:r>
            <a:endParaRPr lang="en-US" sz="2500" b="1" dirty="0">
              <a:solidFill>
                <a:prstClr val="black"/>
              </a:solidFill>
              <a:cs typeface="B Nazanin" pitchFamily="2" charset="-78"/>
            </a:endParaRPr>
          </a:p>
        </p:txBody>
      </p:sp>
    </p:spTree>
    <p:extLst>
      <p:ext uri="{BB962C8B-B14F-4D97-AF65-F5344CB8AC3E}">
        <p14:creationId xmlns:p14="http://schemas.microsoft.com/office/powerpoint/2010/main" xmlns="" val="12280065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heel(1)">
                                      <p:cBhvr>
                                        <p:cTn id="12" dur="2000"/>
                                        <p:tgtEl>
                                          <p:spTgt spid="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80">
                                          <p:stCondLst>
                                            <p:cond delay="0"/>
                                          </p:stCondLst>
                                        </p:cTn>
                                        <p:tgtEl>
                                          <p:spTgt spid="2">
                                            <p:txEl>
                                              <p:pRg st="4" end="4"/>
                                            </p:txEl>
                                          </p:spTgt>
                                        </p:tgtEl>
                                      </p:cBhvr>
                                    </p:animEffect>
                                    <p:anim calcmode="lin" valueType="num">
                                      <p:cBhvr>
                                        <p:cTn id="18"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xEl>
                                              <p:pRg st="4" end="4"/>
                                            </p:txEl>
                                          </p:spTgt>
                                        </p:tgtEl>
                                      </p:cBhvr>
                                      <p:to x="100000" y="60000"/>
                                    </p:animScale>
                                    <p:animScale>
                                      <p:cBhvr>
                                        <p:cTn id="24" dur="166" decel="50000">
                                          <p:stCondLst>
                                            <p:cond delay="676"/>
                                          </p:stCondLst>
                                        </p:cTn>
                                        <p:tgtEl>
                                          <p:spTgt spid="2">
                                            <p:txEl>
                                              <p:pRg st="4" end="4"/>
                                            </p:txEl>
                                          </p:spTgt>
                                        </p:tgtEl>
                                      </p:cBhvr>
                                      <p:to x="100000" y="100000"/>
                                    </p:animScale>
                                    <p:animScale>
                                      <p:cBhvr>
                                        <p:cTn id="25" dur="26">
                                          <p:stCondLst>
                                            <p:cond delay="1312"/>
                                          </p:stCondLst>
                                        </p:cTn>
                                        <p:tgtEl>
                                          <p:spTgt spid="2">
                                            <p:txEl>
                                              <p:pRg st="4" end="4"/>
                                            </p:txEl>
                                          </p:spTgt>
                                        </p:tgtEl>
                                      </p:cBhvr>
                                      <p:to x="100000" y="80000"/>
                                    </p:animScale>
                                    <p:animScale>
                                      <p:cBhvr>
                                        <p:cTn id="26" dur="166" decel="50000">
                                          <p:stCondLst>
                                            <p:cond delay="1338"/>
                                          </p:stCondLst>
                                        </p:cTn>
                                        <p:tgtEl>
                                          <p:spTgt spid="2">
                                            <p:txEl>
                                              <p:pRg st="4" end="4"/>
                                            </p:txEl>
                                          </p:spTgt>
                                        </p:tgtEl>
                                      </p:cBhvr>
                                      <p:to x="100000" y="100000"/>
                                    </p:animScale>
                                    <p:animScale>
                                      <p:cBhvr>
                                        <p:cTn id="27" dur="26">
                                          <p:stCondLst>
                                            <p:cond delay="1642"/>
                                          </p:stCondLst>
                                        </p:cTn>
                                        <p:tgtEl>
                                          <p:spTgt spid="2">
                                            <p:txEl>
                                              <p:pRg st="4" end="4"/>
                                            </p:txEl>
                                          </p:spTgt>
                                        </p:tgtEl>
                                      </p:cBhvr>
                                      <p:to x="100000" y="90000"/>
                                    </p:animScale>
                                    <p:animScale>
                                      <p:cBhvr>
                                        <p:cTn id="28" dur="166" decel="50000">
                                          <p:stCondLst>
                                            <p:cond delay="1668"/>
                                          </p:stCondLst>
                                        </p:cTn>
                                        <p:tgtEl>
                                          <p:spTgt spid="2">
                                            <p:txEl>
                                              <p:pRg st="4" end="4"/>
                                            </p:txEl>
                                          </p:spTgt>
                                        </p:tgtEl>
                                      </p:cBhvr>
                                      <p:to x="100000" y="100000"/>
                                    </p:animScale>
                                    <p:animScale>
                                      <p:cBhvr>
                                        <p:cTn id="29" dur="26">
                                          <p:stCondLst>
                                            <p:cond delay="1808"/>
                                          </p:stCondLst>
                                        </p:cTn>
                                        <p:tgtEl>
                                          <p:spTgt spid="2">
                                            <p:txEl>
                                              <p:pRg st="4" end="4"/>
                                            </p:txEl>
                                          </p:spTgt>
                                        </p:tgtEl>
                                      </p:cBhvr>
                                      <p:to x="100000" y="95000"/>
                                    </p:animScale>
                                    <p:animScale>
                                      <p:cBhvr>
                                        <p:cTn id="30" dur="166" decel="50000">
                                          <p:stCondLst>
                                            <p:cond delay="1834"/>
                                          </p:stCondLst>
                                        </p:cTn>
                                        <p:tgtEl>
                                          <p:spTgt spid="2">
                                            <p:txEl>
                                              <p:pRg st="4" end="4"/>
                                            </p:txEl>
                                          </p:spTgt>
                                        </p:tgtEl>
                                      </p:cBhvr>
                                      <p:to x="100000" y="1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barn(inVertical)">
                                      <p:cBhvr>
                                        <p:cTn id="35" dur="500"/>
                                        <p:tgtEl>
                                          <p:spTgt spid="2">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additive="base">
                                        <p:cTn id="4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325" y="-14288"/>
            <a:ext cx="8353425" cy="7294563"/>
          </a:xfrm>
          <a:prstGeom prst="rect">
            <a:avLst/>
          </a:prstGeom>
        </p:spPr>
        <p:txBody>
          <a:bodyPr>
            <a:spAutoFit/>
          </a:bodyPr>
          <a:lstStyle/>
          <a:p>
            <a:pPr algn="r" rtl="1" eaLnBrk="0" hangingPunct="0">
              <a:spcBef>
                <a:spcPct val="20000"/>
              </a:spcBef>
              <a:defRPr/>
            </a:pPr>
            <a:r>
              <a:rPr lang="fa-IR" sz="2400" b="1" dirty="0">
                <a:solidFill>
                  <a:srgbClr val="0070C0"/>
                </a:solidFill>
                <a:cs typeface="B Titr" pitchFamily="2" charset="-78"/>
              </a:rPr>
              <a:t>4.تأثيرپذيري از محيط و اجتماع</a:t>
            </a:r>
            <a:endParaRPr lang="en-US" sz="2400" b="1" dirty="0">
              <a:solidFill>
                <a:srgbClr val="0070C0"/>
              </a:solidFill>
              <a:cs typeface="B Titr" pitchFamily="2" charset="-78"/>
            </a:endParaRPr>
          </a:p>
          <a:p>
            <a:pPr marL="342900" indent="-342900" algn="just" rtl="1">
              <a:spcBef>
                <a:spcPct val="0"/>
              </a:spcBef>
              <a:buFont typeface="Wingdings" pitchFamily="2" charset="2"/>
              <a:buChar char="Ø"/>
              <a:defRPr/>
            </a:pPr>
            <a:r>
              <a:rPr lang="fa-IR" sz="2400" b="1" dirty="0">
                <a:solidFill>
                  <a:prstClr val="black"/>
                </a:solidFill>
                <a:cs typeface="B Nazanin" pitchFamily="2" charset="-78"/>
              </a:rPr>
              <a:t>انسان بايد با توكل بر خداوند از محيط و اجتماع آلوده که براي دين و آخرت او زيان دارد و او را به گناه و بدحجابي مي‌كشاند، هجرت كند و به يك محيط پاك و سالم برود زيرا زمين خدا گسترده و پهناور است و رزق و روزي همه بندگان به دست با كفايت اوست.</a:t>
            </a:r>
            <a:endParaRPr lang="en-US" sz="2400" b="1" dirty="0">
              <a:solidFill>
                <a:prstClr val="black"/>
              </a:solidFill>
              <a:cs typeface="B Nazanin" pitchFamily="2" charset="-78"/>
            </a:endParaRPr>
          </a:p>
          <a:p>
            <a:pPr marL="342900" indent="-342900" algn="just" rtl="1">
              <a:spcBef>
                <a:spcPct val="0"/>
              </a:spcBef>
              <a:buFont typeface="Wingdings" pitchFamily="2" charset="2"/>
              <a:buChar char="Ø"/>
              <a:defRPr/>
            </a:pPr>
            <a:r>
              <a:rPr lang="fa-IR" sz="2400" b="1" dirty="0">
                <a:solidFill>
                  <a:prstClr val="black"/>
                </a:solidFill>
                <a:cs typeface="B Nazanin" pitchFamily="2" charset="-78"/>
              </a:rPr>
              <a:t>قرآن ‌كريم :«هنگامي كه فرشتگانِ قبض روح، روح آن‌ها را مي‌گيرند از آن‌ها مي‌پرسند چرا گناه كرديد؟ در پاسخ عذر مي‌آورند كه ما در محيط خود تحت فشار بوديم و به همين جهت توانايي بر اجراي فرمان خدا نداشتيم!  فرشتگان در پاسخ مي‌گويند: مگر زمين خدا گسترده و پهناور نبود كه مهاجرت كنيد و خود را از آن محيط آلوده برهانيد. اينان جايگاهشان در دوزخ است و سرانجام بدي دارند. البته كساني كه هيچ چاره‌اي ندارند و راهي براي نجات از آن محيط آلوده نمي‌يابند اميد است مورد عفو خداوند قرار گيرند.» </a:t>
            </a:r>
          </a:p>
          <a:p>
            <a:pPr algn="just" rtl="1">
              <a:spcBef>
                <a:spcPct val="0"/>
              </a:spcBef>
              <a:defRPr/>
            </a:pPr>
            <a:r>
              <a:rPr lang="fa-IR" sz="2400" b="1" dirty="0">
                <a:solidFill>
                  <a:srgbClr val="C00000"/>
                </a:solidFill>
                <a:cs typeface="B Nazanin" pitchFamily="2" charset="-78"/>
              </a:rPr>
              <a:t>       </a:t>
            </a:r>
            <a:r>
              <a:rPr lang="fa-IR" dirty="0">
                <a:solidFill>
                  <a:srgbClr val="C00000"/>
                </a:solidFill>
                <a:cs typeface="B Nazanin" pitchFamily="2" charset="-78"/>
              </a:rPr>
              <a:t>ترجمة آيات 97تا99 نساء</a:t>
            </a:r>
            <a:endParaRPr lang="en-US" dirty="0">
              <a:solidFill>
                <a:srgbClr val="C00000"/>
              </a:solidFill>
              <a:cs typeface="B Nazanin" pitchFamily="2" charset="-78"/>
            </a:endParaRPr>
          </a:p>
          <a:p>
            <a:pPr marL="342900" indent="-342900" algn="just" rtl="1">
              <a:spcBef>
                <a:spcPct val="0"/>
              </a:spcBef>
              <a:buFont typeface="Wingdings" pitchFamily="2" charset="2"/>
              <a:buChar char="Ø"/>
              <a:defRPr/>
            </a:pPr>
            <a:r>
              <a:rPr lang="fa-IR" sz="2400" b="1" dirty="0">
                <a:solidFill>
                  <a:prstClr val="black"/>
                </a:solidFill>
                <a:cs typeface="B Nazanin" pitchFamily="2" charset="-78"/>
              </a:rPr>
              <a:t>حضرت يوسف عليه‌السلام با آن همه شكوه و جمال و زيبايي كه داشت هنگامي كه ديد نمي‌تواند محيط آلوده كاخ را دگرگون كند و آنجا را پاك سازد با توكل بر خداوند به زندان رفت و براي رضا و خشنودي پروردگار، در برابر سختي‌هاي محيط زندان تاب­آورد و خداوند مهربان نيز به پاس اين بندگي، به نيكي از او بنده‌نوازي كرد:  </a:t>
            </a:r>
            <a:r>
              <a:rPr lang="en-US" sz="2000" b="1" dirty="0">
                <a:solidFill>
                  <a:srgbClr val="005400"/>
                </a:solidFill>
                <a:cs typeface="B Nazanin" pitchFamily="2" charset="-78"/>
                <a:sym typeface="AGA Arabesque"/>
              </a:rPr>
              <a:t></a:t>
            </a:r>
            <a:r>
              <a:rPr lang="fa-IR" sz="2000" b="1" dirty="0">
                <a:solidFill>
                  <a:srgbClr val="005400"/>
                </a:solidFill>
                <a:cs typeface="B Nazanin" pitchFamily="2" charset="-78"/>
              </a:rPr>
              <a:t>إنّكَ اليَومَ لَدَينا مَكينٌ أمينٌ</a:t>
            </a:r>
            <a:r>
              <a:rPr lang="en-US" sz="2000" b="1" dirty="0">
                <a:solidFill>
                  <a:srgbClr val="005400"/>
                </a:solidFill>
                <a:cs typeface="B Nazanin" pitchFamily="2" charset="-78"/>
                <a:sym typeface="AGA Arabesque"/>
              </a:rPr>
              <a:t></a:t>
            </a:r>
            <a:r>
              <a:rPr lang="en-US" sz="2000" b="1" dirty="0">
                <a:solidFill>
                  <a:srgbClr val="005400"/>
                </a:solidFill>
                <a:cs typeface="B Nazanin" pitchFamily="2" charset="-78"/>
              </a:rPr>
              <a:t> </a:t>
            </a:r>
            <a:r>
              <a:rPr lang="fa-IR" sz="2400" b="1" dirty="0">
                <a:solidFill>
                  <a:prstClr val="black"/>
                </a:solidFill>
                <a:cs typeface="B Nazanin" pitchFamily="2" charset="-78"/>
              </a:rPr>
              <a:t>(پادشاه مصر گفت):« همانا تو امروز نزد ما بلند مرتبه و اميني » </a:t>
            </a:r>
            <a:r>
              <a:rPr lang="fa-IR" sz="2000" dirty="0">
                <a:solidFill>
                  <a:srgbClr val="C00000"/>
                </a:solidFill>
                <a:cs typeface="B Nazanin" pitchFamily="2" charset="-78"/>
              </a:rPr>
              <a:t>يوسف، 54    </a:t>
            </a:r>
            <a:endParaRPr lang="en-US" sz="2000" dirty="0">
              <a:solidFill>
                <a:srgbClr val="C00000"/>
              </a:solidFill>
              <a:cs typeface="B Nazanin" pitchFamily="2" charset="-78"/>
            </a:endParaRPr>
          </a:p>
          <a:p>
            <a:pPr algn="r" rtl="1">
              <a:spcBef>
                <a:spcPct val="0"/>
              </a:spcBef>
              <a:buFont typeface="Wingdings 2"/>
              <a:buNone/>
              <a:defRPr/>
            </a:pPr>
            <a:endParaRPr lang="en-US" sz="1200" dirty="0">
              <a:solidFill>
                <a:prstClr val="black"/>
              </a:solidFill>
              <a:cs typeface="Arial" pitchFamily="34" charset="0"/>
            </a:endParaRPr>
          </a:p>
        </p:txBody>
      </p:sp>
    </p:spTree>
    <p:extLst>
      <p:ext uri="{BB962C8B-B14F-4D97-AF65-F5344CB8AC3E}">
        <p14:creationId xmlns:p14="http://schemas.microsoft.com/office/powerpoint/2010/main" xmlns="" val="271451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circle(in)">
                                      <p:cBhvr>
                                        <p:cTn id="10" dur="2000"/>
                                        <p:tgtEl>
                                          <p:spTgt spid="2">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down)">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850" y="0"/>
            <a:ext cx="8247063" cy="6908800"/>
          </a:xfrm>
          <a:prstGeom prst="rect">
            <a:avLst/>
          </a:prstGeom>
        </p:spPr>
        <p:txBody>
          <a:bodyPr>
            <a:spAutoFit/>
          </a:bodyPr>
          <a:lstStyle/>
          <a:p>
            <a:pPr algn="r" rtl="1" eaLnBrk="0" hangingPunct="0">
              <a:spcBef>
                <a:spcPct val="20000"/>
              </a:spcBef>
              <a:defRPr/>
            </a:pPr>
            <a:r>
              <a:rPr lang="fa-IR" sz="2400" b="1" dirty="0">
                <a:solidFill>
                  <a:srgbClr val="0070C0"/>
                </a:solidFill>
                <a:cs typeface="B Titr" pitchFamily="2" charset="-78"/>
              </a:rPr>
              <a:t>5.تأثيرپذيري از دوستانِ نابهنجار</a:t>
            </a:r>
          </a:p>
          <a:p>
            <a:pPr marL="342900" indent="-342900" algn="justLow" rtl="1" eaLnBrk="0" hangingPunct="0">
              <a:spcBef>
                <a:spcPct val="20000"/>
              </a:spcBef>
              <a:buFont typeface="Wingdings" pitchFamily="2" charset="2"/>
              <a:buChar char="Ø"/>
              <a:defRPr/>
            </a:pPr>
            <a:r>
              <a:rPr lang="fa-IR" sz="2400" b="1" dirty="0">
                <a:solidFill>
                  <a:prstClr val="black"/>
                </a:solidFill>
              </a:rPr>
              <a:t> </a:t>
            </a:r>
            <a:r>
              <a:rPr lang="fa-IR" sz="2500" b="1" dirty="0">
                <a:solidFill>
                  <a:prstClr val="black"/>
                </a:solidFill>
                <a:cs typeface="B Nazanin" pitchFamily="2" charset="-78"/>
              </a:rPr>
              <a:t>ميل به دوست و دوست گرفتن، يكي از نيازهاي عاطفي انسان است كه بر اساس حكمت در طبيعت آدمي قرار داده شده است؛ ليكن بايد در انتخاب دوست، بيشتر دقت شود .</a:t>
            </a:r>
            <a:r>
              <a:rPr lang="fa-IR" sz="2000" dirty="0">
                <a:solidFill>
                  <a:srgbClr val="C00000"/>
                </a:solidFill>
                <a:cs typeface="B Nazanin" pitchFamily="2" charset="-78"/>
              </a:rPr>
              <a:t>ميزان‌الحكمه، باب56 </a:t>
            </a:r>
            <a:r>
              <a:rPr lang="fa-IR" sz="2500" b="1" dirty="0">
                <a:solidFill>
                  <a:prstClr val="black"/>
                </a:solidFill>
                <a:cs typeface="B Nazanin" pitchFamily="2" charset="-78"/>
              </a:rPr>
              <a:t>و بايد رابطه با آنان بر اساس ميزان و معيار عقل و شريعت باشد. </a:t>
            </a:r>
            <a:r>
              <a:rPr lang="fa-IR" sz="2000" dirty="0">
                <a:solidFill>
                  <a:srgbClr val="C00000"/>
                </a:solidFill>
                <a:cs typeface="B Nazanin" pitchFamily="2" charset="-78"/>
              </a:rPr>
              <a:t>ميزان‌الحمكه، عنوان « الأخ»</a:t>
            </a:r>
            <a:endParaRPr lang="en-US" sz="2000" dirty="0">
              <a:solidFill>
                <a:srgbClr val="C00000"/>
              </a:solidFill>
              <a:cs typeface="B Nazanin" pitchFamily="2" charset="-78"/>
            </a:endParaRPr>
          </a:p>
          <a:p>
            <a:pPr marL="342900" indent="-342900" algn="justLow" rtl="1" eaLnBrk="0" hangingPunct="0">
              <a:spcBef>
                <a:spcPct val="20000"/>
              </a:spcBef>
              <a:buFont typeface="Wingdings" pitchFamily="2" charset="2"/>
              <a:buChar char="Ø"/>
              <a:defRPr/>
            </a:pPr>
            <a:r>
              <a:rPr lang="fa-IR" sz="2500" b="1" dirty="0">
                <a:solidFill>
                  <a:prstClr val="black"/>
                </a:solidFill>
                <a:cs typeface="B Nazanin" pitchFamily="2" charset="-78"/>
              </a:rPr>
              <a:t>قرآن دربارة دوست بد می‌فرماید:</a:t>
            </a:r>
            <a:r>
              <a:rPr lang="en-US" sz="2400" b="1" dirty="0">
                <a:solidFill>
                  <a:srgbClr val="005400"/>
                </a:solidFill>
                <a:cs typeface="B Nazanin" pitchFamily="2" charset="-78"/>
                <a:sym typeface="AGA Arabesque"/>
              </a:rPr>
              <a:t></a:t>
            </a:r>
            <a:r>
              <a:rPr lang="fa-IR" sz="2400" b="1" dirty="0">
                <a:solidFill>
                  <a:srgbClr val="005400"/>
                </a:solidFill>
                <a:cs typeface="B Nazanin" pitchFamily="2" charset="-78"/>
              </a:rPr>
              <a:t>...يَومَ يَعَضُّ الظّالِمُ عَليَ يَديهِ يَقولُ ياليْتَني اتَّخذْتُ مَعَ الرَّسولِ سبيلاً* يا وَيْلَتي لَيْتَنِي لَمْ أَتَّخِذْ فُلاناً خَليلاً* لَقَدْ أَضَلَّني عَنِ الذِّكر ... </a:t>
            </a:r>
            <a:r>
              <a:rPr lang="en-US" sz="2400" b="1" dirty="0">
                <a:solidFill>
                  <a:srgbClr val="005400"/>
                </a:solidFill>
                <a:cs typeface="B Nazanin" pitchFamily="2" charset="-78"/>
                <a:sym typeface="AGA Arabesque"/>
              </a:rPr>
              <a:t></a:t>
            </a:r>
            <a:r>
              <a:rPr lang="en-US" sz="2400" b="1" dirty="0">
                <a:solidFill>
                  <a:srgbClr val="005400"/>
                </a:solidFill>
                <a:cs typeface="B Nazanin" pitchFamily="2" charset="-78"/>
              </a:rPr>
              <a:t> </a:t>
            </a:r>
            <a:r>
              <a:rPr lang="fa-IR" sz="2500" b="1" dirty="0">
                <a:solidFill>
                  <a:prstClr val="black"/>
                </a:solidFill>
                <a:cs typeface="B Nazanin" pitchFamily="2" charset="-78"/>
              </a:rPr>
              <a:t>فرد گناهكار دستهاي خويش را از شدت حسرت به دندان مي‌گزد و مي‌گويد: اي‌كاش با رسول‌خدا راهي برگزيده بودم، اي واي بر من! كاش فلان</a:t>
            </a:r>
            <a:r>
              <a:rPr lang="en-US" sz="2500" b="1" dirty="0">
                <a:solidFill>
                  <a:prstClr val="black"/>
                </a:solidFill>
                <a:cs typeface="B Nazanin" pitchFamily="2" charset="-78"/>
              </a:rPr>
              <a:t>]</a:t>
            </a:r>
            <a:r>
              <a:rPr lang="fa-IR" sz="2500" b="1" dirty="0">
                <a:solidFill>
                  <a:prstClr val="black"/>
                </a:solidFill>
                <a:cs typeface="B Nazanin" pitchFamily="2" charset="-78"/>
              </a:rPr>
              <a:t>شخص گمراه</a:t>
            </a:r>
            <a:r>
              <a:rPr lang="en-US" sz="2500" b="1" dirty="0">
                <a:solidFill>
                  <a:prstClr val="black"/>
                </a:solidFill>
                <a:cs typeface="B Nazanin" pitchFamily="2" charset="-78"/>
              </a:rPr>
              <a:t>[</a:t>
            </a:r>
            <a:r>
              <a:rPr lang="fa-IR" sz="2500" b="1" dirty="0">
                <a:solidFill>
                  <a:prstClr val="black"/>
                </a:solidFill>
                <a:cs typeface="B Nazanin" pitchFamily="2" charset="-78"/>
              </a:rPr>
              <a:t> را دوست خود نمي‌گرفتم، او مرا از اين ذكر (قرآن، حق و شريعت) گمراه كرد. </a:t>
            </a:r>
            <a:r>
              <a:rPr lang="fa-IR" sz="2000" dirty="0">
                <a:solidFill>
                  <a:srgbClr val="C00000"/>
                </a:solidFill>
                <a:cs typeface="B Nazanin" pitchFamily="2" charset="-78"/>
              </a:rPr>
              <a:t>فرقان، 27-29</a:t>
            </a:r>
          </a:p>
          <a:p>
            <a:pPr algn="justLow" rtl="1" eaLnBrk="0" hangingPunct="0">
              <a:spcBef>
                <a:spcPct val="20000"/>
              </a:spcBef>
              <a:defRPr/>
            </a:pPr>
            <a:endParaRPr lang="en-US" sz="2000" b="1"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از اميرمؤمنان علي عليه‌السلام پرسيده شد: بدترين همنشين كدام است؟ فرمود: آن كه معصيت خدا را در نظرت زيبا جلوه دهد. </a:t>
            </a:r>
            <a:r>
              <a:rPr lang="fa-IR" sz="2000" dirty="0">
                <a:solidFill>
                  <a:srgbClr val="C00000"/>
                </a:solidFill>
                <a:cs typeface="B Nazanin" pitchFamily="2" charset="-78"/>
              </a:rPr>
              <a:t>ميزان‌الحكمه، ح282</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و در بارة بهترين دوست فرمود: «بهترين دوست تو آن است كه راهنماييت كند و تو را به تقوا و پرهيزگاري برساند و از پيروي‌خواهشهاي نفساني بازت دارد».</a:t>
            </a:r>
            <a:r>
              <a:rPr lang="fa-IR" sz="2000" b="1" dirty="0">
                <a:solidFill>
                  <a:srgbClr val="C00000"/>
                </a:solidFill>
                <a:cs typeface="B Nazanin" pitchFamily="2" charset="-78"/>
              </a:rPr>
              <a:t> </a:t>
            </a:r>
            <a:r>
              <a:rPr lang="fa-IR" sz="2000" dirty="0">
                <a:solidFill>
                  <a:srgbClr val="C00000"/>
                </a:solidFill>
                <a:cs typeface="B Nazanin" pitchFamily="2" charset="-78"/>
              </a:rPr>
              <a:t>میزان الحکمه، ح270</a:t>
            </a:r>
            <a:endParaRPr lang="en-US" sz="2000" dirty="0">
              <a:solidFill>
                <a:srgbClr val="C00000"/>
              </a:solidFill>
              <a:cs typeface="B Nazanin" pitchFamily="2" charset="-78"/>
            </a:endParaRPr>
          </a:p>
          <a:p>
            <a:pPr algn="r" rtl="1">
              <a:spcBef>
                <a:spcPct val="0"/>
              </a:spcBef>
              <a:buFont typeface="Wingdings 2"/>
              <a:buNone/>
              <a:defRPr/>
            </a:pPr>
            <a:r>
              <a:rPr lang="fa-IR" sz="1100" b="1" dirty="0">
                <a:solidFill>
                  <a:prstClr val="black"/>
                </a:solidFill>
              </a:rPr>
              <a:t> </a:t>
            </a:r>
            <a:endParaRPr lang="en-US" sz="1100" dirty="0">
              <a:solidFill>
                <a:prstClr val="black"/>
              </a:solidFill>
              <a:cs typeface="Arial" pitchFamily="34" charset="0"/>
            </a:endParaRPr>
          </a:p>
        </p:txBody>
      </p:sp>
    </p:spTree>
    <p:extLst>
      <p:ext uri="{BB962C8B-B14F-4D97-AF65-F5344CB8AC3E}">
        <p14:creationId xmlns:p14="http://schemas.microsoft.com/office/powerpoint/2010/main" xmlns="" val="33188586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ircle(in)">
                                      <p:cBhvr>
                                        <p:cTn id="7" dur="2000"/>
                                        <p:tgtEl>
                                          <p:spTgt spid="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heel(1)">
                                      <p:cBhvr>
                                        <p:cTn id="12" dur="2000"/>
                                        <p:tgtEl>
                                          <p:spTgt spid="4">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23813"/>
            <a:ext cx="8353425" cy="7602537"/>
          </a:xfrm>
          <a:prstGeom prst="rect">
            <a:avLst/>
          </a:prstGeom>
        </p:spPr>
        <p:txBody>
          <a:bodyPr>
            <a:spAutoFit/>
          </a:bodyPr>
          <a:lstStyle/>
          <a:p>
            <a:pPr algn="r" rtl="1" eaLnBrk="0" hangingPunct="0">
              <a:spcBef>
                <a:spcPct val="20000"/>
              </a:spcBef>
              <a:buFont typeface="Wingdings 2"/>
              <a:buNone/>
              <a:defRPr/>
            </a:pPr>
            <a:r>
              <a:rPr lang="fa-IR" sz="2400" b="1" dirty="0">
                <a:solidFill>
                  <a:srgbClr val="0070C0"/>
                </a:solidFill>
                <a:cs typeface="B Titr" pitchFamily="2" charset="-78"/>
              </a:rPr>
              <a:t>6.تقليد و پيروي از مسئولان و خانواده‌هاي آنان</a:t>
            </a:r>
            <a:endParaRPr lang="en-US" sz="2400" b="1" dirty="0">
              <a:solidFill>
                <a:srgbClr val="0070C0"/>
              </a:solidFill>
              <a:cs typeface="B Titr"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مسئولان و خانواده‌هايشان به‌جهت موقعيت اجتماعي، جايگاه ويژه‌اي در ديدگاه مردم دارند و بدين‌جهت تمامي رفتارهاي خوب و بد آنان مورد توجه مردم قرار مي‌گيرد. وقرآن‌كريم حساب زنان پيامبرصلی‌الله‌علیه‌و‌آله‌ را از ديگر زنان جدا ساخته است.</a:t>
            </a:r>
            <a:r>
              <a:rPr lang="fa-IR" dirty="0">
                <a:solidFill>
                  <a:srgbClr val="C00000"/>
                </a:solidFill>
                <a:cs typeface="B Nazanin" pitchFamily="2" charset="-78"/>
              </a:rPr>
              <a:t>اشاره به آیه 32احزاب.</a:t>
            </a: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آنان به‌جهت انتساب به پيامبر(ص) از جايگاه خاصي برخوردارند و كارهاي خوب و بد و به‌ويژه عفت‌گرايي يا بي‌عفتي‌شان الگو و سرمشق ديگران قرار مي‌گيرد و بدين‌جهت اجر و پاداش كارهاي نيكشان دوچندان است چنان‌كه در برابر كارهاي بد دوچندان كيفر مي‌بينند.</a:t>
            </a:r>
            <a:r>
              <a:rPr lang="en-US" sz="2400" b="1" dirty="0">
                <a:solidFill>
                  <a:prstClr val="black"/>
                </a:solidFill>
                <a:cs typeface="B Nazanin" pitchFamily="2" charset="-78"/>
              </a:rPr>
              <a:t> </a:t>
            </a:r>
            <a:r>
              <a:rPr lang="ar-SA" dirty="0">
                <a:solidFill>
                  <a:srgbClr val="C00000"/>
                </a:solidFill>
                <a:cs typeface="B Nazanin" pitchFamily="2" charset="-78"/>
              </a:rPr>
              <a:t>اشاره به آيه30و31 احزاب</a:t>
            </a:r>
            <a:endParaRPr lang="en-US"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اميرمؤمنان</a:t>
            </a:r>
            <a:r>
              <a:rPr lang="en-US" sz="2400" b="1" dirty="0">
                <a:solidFill>
                  <a:prstClr val="black"/>
                </a:solidFill>
                <a:cs typeface="B Nazanin" pitchFamily="2" charset="-78"/>
                <a:sym typeface="ABBASI &amp; GHASEMI (SYMBOL)"/>
              </a:rPr>
              <a:t></a:t>
            </a:r>
            <a:r>
              <a:rPr lang="fa-IR" sz="2400" b="1" dirty="0">
                <a:solidFill>
                  <a:prstClr val="black"/>
                </a:solidFill>
                <a:cs typeface="B Nazanin" pitchFamily="2" charset="-78"/>
              </a:rPr>
              <a:t> </a:t>
            </a:r>
            <a:r>
              <a:rPr lang="fa-IR" sz="2400" b="1" dirty="0">
                <a:solidFill>
                  <a:srgbClr val="0000D0"/>
                </a:solidFill>
                <a:cs typeface="B Nazanin" pitchFamily="2" charset="-78"/>
              </a:rPr>
              <a:t>:«الناس بأمرائهم أشبه منهم بآبائهم».</a:t>
            </a:r>
            <a:r>
              <a:rPr lang="en-US" sz="2400" b="1" dirty="0">
                <a:solidFill>
                  <a:srgbClr val="0000D0"/>
                </a:solidFill>
                <a:cs typeface="Arial" pitchFamily="34" charset="0"/>
              </a:rPr>
              <a:t> </a:t>
            </a:r>
            <a:r>
              <a:rPr lang="fa-IR" sz="2400" b="1" dirty="0">
                <a:solidFill>
                  <a:prstClr val="black"/>
                </a:solidFill>
                <a:cs typeface="B Nazanin" pitchFamily="2" charset="-78"/>
              </a:rPr>
              <a:t>مردم به مسئولين و دولتمردان­شان بيشتر شباهت دارند تا به پدرانشان.  </a:t>
            </a:r>
            <a:r>
              <a:rPr lang="fa-IR" dirty="0">
                <a:solidFill>
                  <a:srgbClr val="C00000"/>
                </a:solidFill>
                <a:cs typeface="B Nazanin" pitchFamily="2" charset="-78"/>
              </a:rPr>
              <a:t>بحار، ج75 (يا79) ص46، تحف العقول، ص208 عربي.</a:t>
            </a:r>
            <a:endParaRPr lang="en-US"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در نظام اسلامي بايد به كسي مسئوليت داده شود كه رفتارهاي خود و خانواده‌اش بر اساس موازين شرع مقدس باشد. و در تجليل از هنرمندان و ورزشكاران و قهرمانان نيز بايد اين ملاك در نظر گرفته شود.</a:t>
            </a:r>
            <a:endParaRPr lang="en-US" sz="2400" b="1" dirty="0">
              <a:solidFill>
                <a:prstClr val="black"/>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همة مسئولان و ­كارگزاران نظام ‌اسلامي باید مشوّق ارزش‌هاي ديني باشند و با امر به ‌معروف ­و نهي ‌از منكر ارزش­ها را زنده­ كنند و ضد ارزش­ها و بدحجابي را محو سازند. همان‌گونه كه امام‌خميني(رض) خانم مرضية حديده‌چي(دبّاغ) را امر به چادر كردند</a:t>
            </a:r>
            <a:r>
              <a:rPr lang="fa-IR" sz="2400" dirty="0">
                <a:solidFill>
                  <a:prstClr val="black"/>
                </a:solidFill>
                <a:cs typeface="B Nazanin" pitchFamily="2" charset="-78"/>
              </a:rPr>
              <a:t>. </a:t>
            </a:r>
            <a:r>
              <a:rPr lang="fa-IR" sz="2000" dirty="0">
                <a:solidFill>
                  <a:srgbClr val="C00000"/>
                </a:solidFill>
                <a:cs typeface="B Nazanin" pitchFamily="2" charset="-78"/>
              </a:rPr>
              <a:t>دو ماهنامه حديث زندگي، ش6، ص61  </a:t>
            </a:r>
            <a:endParaRPr lang="en-US" sz="2400" dirty="0">
              <a:solidFill>
                <a:srgbClr val="C00000"/>
              </a:solidFill>
              <a:cs typeface="B Nazanin" pitchFamily="2" charset="-78"/>
            </a:endParaRPr>
          </a:p>
          <a:p>
            <a:pPr algn="justLow" rtl="1">
              <a:spcBef>
                <a:spcPct val="0"/>
              </a:spcBef>
              <a:defRPr/>
            </a:pPr>
            <a:endParaRPr lang="en-US" sz="2400" dirty="0">
              <a:solidFill>
                <a:prstClr val="black"/>
              </a:solidFill>
              <a:cs typeface="Arial" pitchFamily="34" charset="0"/>
            </a:endParaRPr>
          </a:p>
          <a:p>
            <a:pPr algn="r" rtl="1">
              <a:spcBef>
                <a:spcPct val="0"/>
              </a:spcBef>
              <a:buFont typeface="Wingdings 2"/>
              <a:buNone/>
              <a:defRPr/>
            </a:pPr>
            <a:endParaRPr lang="en-US" sz="1400" dirty="0">
              <a:solidFill>
                <a:prstClr val="black"/>
              </a:solidFill>
              <a:cs typeface="Arial" pitchFamily="34" charset="0"/>
            </a:endParaRPr>
          </a:p>
        </p:txBody>
      </p:sp>
    </p:spTree>
    <p:extLst>
      <p:ext uri="{BB962C8B-B14F-4D97-AF65-F5344CB8AC3E}">
        <p14:creationId xmlns:p14="http://schemas.microsoft.com/office/powerpoint/2010/main" xmlns="" val="378085738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heel(1)">
                                      <p:cBhvr>
                                        <p:cTn id="7" dur="2000"/>
                                        <p:tgtEl>
                                          <p:spTgt spid="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heel(1)">
                                      <p:cBhvr>
                                        <p:cTn id="17" dur="2000"/>
                                        <p:tgtEl>
                                          <p:spTgt spid="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 calcmode="lin" valueType="num">
                                      <p:cBhvr additive="base">
                                        <p:cTn id="2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0"/>
            <a:ext cx="8321675" cy="7232650"/>
          </a:xfrm>
          <a:prstGeom prst="rect">
            <a:avLst/>
          </a:prstGeom>
        </p:spPr>
        <p:txBody>
          <a:bodyPr>
            <a:spAutoFit/>
          </a:bodyPr>
          <a:lstStyle/>
          <a:p>
            <a:pPr algn="justLow" rtl="1" eaLnBrk="0" hangingPunct="0">
              <a:spcBef>
                <a:spcPct val="20000"/>
              </a:spcBef>
              <a:defRPr/>
            </a:pPr>
            <a:r>
              <a:rPr lang="fa-IR" sz="2400" b="1" dirty="0">
                <a:solidFill>
                  <a:srgbClr val="0070C0"/>
                </a:solidFill>
                <a:cs typeface="B Titr" pitchFamily="2" charset="-78"/>
              </a:rPr>
              <a:t>7.لجاجت</a:t>
            </a:r>
            <a:endParaRPr lang="en-US" sz="2400" b="1" dirty="0">
              <a:solidFill>
                <a:srgbClr val="0070C0"/>
              </a:solidFill>
              <a:cs typeface="B Titr" pitchFamily="2" charset="-78"/>
            </a:endParaRPr>
          </a:p>
          <a:p>
            <a:pPr marL="457200" indent="-457200" algn="justLow" rtl="1">
              <a:spcBef>
                <a:spcPct val="0"/>
              </a:spcBef>
              <a:buFont typeface="Wingdings" pitchFamily="2" charset="2"/>
              <a:buChar char="q"/>
              <a:defRPr/>
            </a:pPr>
            <a:r>
              <a:rPr lang="fa-IR" sz="2600" b="1" dirty="0">
                <a:solidFill>
                  <a:prstClr val="black"/>
                </a:solidFill>
                <a:cs typeface="B Nazanin" pitchFamily="2" charset="-78"/>
              </a:rPr>
              <a:t>يكي از صفات ناپسند، صفت لجاجت، ستيزه‌جويي و سرسختي ‌نمودن است كه در كودكان بيشتر مي‌باشد. ليكن گاهي در ميان جوانان و بزرگسالان نيز ديده مي‌شود. </a:t>
            </a:r>
            <a:endParaRPr lang="en-US" sz="2600" b="1" dirty="0">
              <a:solidFill>
                <a:prstClr val="black"/>
              </a:solidFill>
              <a:cs typeface="B Nazanin" pitchFamily="2" charset="-78"/>
            </a:endParaRPr>
          </a:p>
          <a:p>
            <a:pPr marL="457200" indent="-457200" algn="justLow" rtl="1">
              <a:spcBef>
                <a:spcPct val="0"/>
              </a:spcBef>
              <a:buFont typeface="Wingdings" pitchFamily="2" charset="2"/>
              <a:buChar char="q"/>
              <a:defRPr/>
            </a:pPr>
            <a:r>
              <a:rPr lang="fa-IR" sz="2800" b="1" dirty="0">
                <a:solidFill>
                  <a:prstClr val="black"/>
                </a:solidFill>
                <a:cs typeface="B Nazanin" pitchFamily="2" charset="-78"/>
              </a:rPr>
              <a:t>انگيزة افراد از روي‌آوردن به لجاجت ‌چيست؟</a:t>
            </a:r>
            <a:endParaRPr lang="en-US" sz="2800" b="1" dirty="0">
              <a:solidFill>
                <a:prstClr val="black"/>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الف:ستیزه‌جویی در برابر پاسخ مثبت دريافت‌نکردن: </a:t>
            </a:r>
            <a:r>
              <a:rPr lang="fa-IR" sz="2600" b="1" dirty="0">
                <a:solidFill>
                  <a:prstClr val="black"/>
                </a:solidFill>
                <a:cs typeface="B Nazanin" pitchFamily="2" charset="-78"/>
              </a:rPr>
              <a:t>برخي از جامعه‌شناسان يکي از عوامل بدحجابي را لجاجت دانسته‌اند. </a:t>
            </a:r>
          </a:p>
          <a:p>
            <a:pPr algn="justLow" rtl="1">
              <a:spcBef>
                <a:spcPct val="0"/>
              </a:spcBef>
              <a:defRPr/>
            </a:pPr>
            <a:r>
              <a:rPr lang="fa-IR" sz="2600" b="1" dirty="0">
                <a:solidFill>
                  <a:srgbClr val="C00000"/>
                </a:solidFill>
                <a:cs typeface="B Nazanin" pitchFamily="2" charset="-78"/>
              </a:rPr>
              <a:t>     </a:t>
            </a:r>
            <a:r>
              <a:rPr lang="fa-IR" sz="2000" dirty="0">
                <a:solidFill>
                  <a:srgbClr val="C00000"/>
                </a:solidFill>
                <a:cs typeface="B Nazanin" pitchFamily="2" charset="-78"/>
              </a:rPr>
              <a:t>مقاله «آسيب‌شناسي فرهنگي پديدة مد» قدس 82/4/28</a:t>
            </a:r>
            <a:endParaRPr lang="en-US" sz="2000" dirty="0">
              <a:solidFill>
                <a:srgbClr val="C00000"/>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ب:سرزنش زياد: </a:t>
            </a:r>
            <a:r>
              <a:rPr lang="fa-IR" sz="2600" b="1" dirty="0">
                <a:solidFill>
                  <a:prstClr val="black"/>
                </a:solidFill>
                <a:cs typeface="B Nazanin" pitchFamily="2" charset="-78"/>
              </a:rPr>
              <a:t>اميرمؤمنان علي‌عليه‌السلام : </a:t>
            </a:r>
            <a:r>
              <a:rPr lang="fa-IR" sz="2600" b="1" dirty="0">
                <a:solidFill>
                  <a:srgbClr val="0000D0"/>
                </a:solidFill>
                <a:cs typeface="B Nazanin" pitchFamily="2" charset="-78"/>
              </a:rPr>
              <a:t>«</a:t>
            </a:r>
            <a:r>
              <a:rPr lang="fa-IR" sz="2600" b="1" dirty="0">
                <a:solidFill>
                  <a:srgbClr val="0000D0"/>
                </a:solidFill>
                <a:cs typeface="2  Badr" pitchFamily="2" charset="-78"/>
              </a:rPr>
              <a:t>اَلاِفْراطُ في المَلامَةِ يَشُبُّ نِيرانَ الْلَّجاجَة» </a:t>
            </a:r>
            <a:r>
              <a:rPr lang="fa-IR" sz="2600" b="1" dirty="0">
                <a:solidFill>
                  <a:prstClr val="black"/>
                </a:solidFill>
                <a:cs typeface="B Nazanin" pitchFamily="2" charset="-78"/>
              </a:rPr>
              <a:t>زياده‌روي در سرزنش، آتش لجاجت را شعله‌ور مي‌كند. </a:t>
            </a:r>
            <a:r>
              <a:rPr lang="fa-IR" sz="2000" b="1" dirty="0">
                <a:solidFill>
                  <a:srgbClr val="C00000"/>
                </a:solidFill>
                <a:cs typeface="B Nazanin" pitchFamily="2" charset="-78"/>
              </a:rPr>
              <a:t> </a:t>
            </a:r>
            <a:r>
              <a:rPr lang="fa-IR" sz="2000" dirty="0">
                <a:solidFill>
                  <a:srgbClr val="C00000"/>
                </a:solidFill>
                <a:cs typeface="B Nazanin" pitchFamily="2" charset="-78"/>
              </a:rPr>
              <a:t>ميزان الحكمه، ح18132</a:t>
            </a:r>
          </a:p>
          <a:p>
            <a:pPr marL="457200" indent="-457200" algn="justLow" rtl="1">
              <a:spcBef>
                <a:spcPct val="0"/>
              </a:spcBef>
              <a:buFont typeface="Wingdings" pitchFamily="2" charset="2"/>
              <a:buChar char="q"/>
              <a:defRPr/>
            </a:pPr>
            <a:r>
              <a:rPr lang="fa-IR" sz="2600" b="1" dirty="0">
                <a:solidFill>
                  <a:prstClr val="black"/>
                </a:solidFill>
                <a:cs typeface="B Nazanin" pitchFamily="2" charset="-78"/>
              </a:rPr>
              <a:t>برخی زیان های لجاجت ازدیدگاه  اميرمؤمنان علي عليه‌السلام :</a:t>
            </a:r>
          </a:p>
          <a:p>
            <a:pPr marL="457200" indent="-457200" algn="justLow" rtl="1">
              <a:spcBef>
                <a:spcPct val="0"/>
              </a:spcBef>
              <a:buFont typeface="Wingdings" pitchFamily="2" charset="2"/>
              <a:buChar char="ü"/>
              <a:defRPr/>
            </a:pPr>
            <a:r>
              <a:rPr lang="fa-IR" sz="2600" b="1" dirty="0">
                <a:solidFill>
                  <a:prstClr val="black"/>
                </a:solidFill>
                <a:cs typeface="B Nazanin" pitchFamily="2" charset="-78"/>
              </a:rPr>
              <a:t>«لجاجت انديشه را تباه مي‌كند» </a:t>
            </a:r>
            <a:r>
              <a:rPr lang="fa-IR" sz="2000" dirty="0">
                <a:solidFill>
                  <a:srgbClr val="C00000"/>
                </a:solidFill>
                <a:cs typeface="B Nazanin" pitchFamily="2" charset="-78"/>
              </a:rPr>
              <a:t>همان، ح18117</a:t>
            </a:r>
          </a:p>
          <a:p>
            <a:pPr marL="457200" indent="-457200" algn="justLow" rtl="1">
              <a:spcBef>
                <a:spcPct val="0"/>
              </a:spcBef>
              <a:buFont typeface="Wingdings" pitchFamily="2" charset="2"/>
              <a:buChar char="ü"/>
              <a:defRPr/>
            </a:pPr>
            <a:r>
              <a:rPr lang="fa-IR" sz="2600" b="1" dirty="0">
                <a:solidFill>
                  <a:prstClr val="black"/>
                </a:solidFill>
                <a:cs typeface="B Nazanin" pitchFamily="2" charset="-78"/>
              </a:rPr>
              <a:t>«نفس را بدنام مي‌نمايد»</a:t>
            </a:r>
            <a:r>
              <a:rPr lang="fa-IR" sz="2000" dirty="0">
                <a:solidFill>
                  <a:srgbClr val="C00000"/>
                </a:solidFill>
                <a:cs typeface="B Nazanin" pitchFamily="2" charset="-78"/>
              </a:rPr>
              <a:t>همان، ح18120 </a:t>
            </a:r>
          </a:p>
          <a:p>
            <a:pPr marL="457200" indent="-457200" algn="justLow" rtl="1">
              <a:spcBef>
                <a:spcPct val="0"/>
              </a:spcBef>
              <a:buFont typeface="Wingdings" pitchFamily="2" charset="2"/>
              <a:buChar char="ü"/>
              <a:defRPr/>
            </a:pPr>
            <a:r>
              <a:rPr lang="fa-IR" sz="2600" b="1" dirty="0">
                <a:solidFill>
                  <a:prstClr val="black"/>
                </a:solidFill>
                <a:cs typeface="B Nazanin" pitchFamily="2" charset="-78"/>
              </a:rPr>
              <a:t>«جنگها را به بار مي‌آورد و دلها را كينه‌ور مي‌سازد» </a:t>
            </a:r>
            <a:r>
              <a:rPr lang="fa-IR" sz="2000" dirty="0">
                <a:solidFill>
                  <a:srgbClr val="C00000"/>
                </a:solidFill>
                <a:cs typeface="B Nazanin" pitchFamily="2" charset="-78"/>
              </a:rPr>
              <a:t>همان، ح18121</a:t>
            </a:r>
          </a:p>
          <a:p>
            <a:pPr marL="457200" indent="-457200" algn="justLow" rtl="1">
              <a:spcBef>
                <a:spcPct val="0"/>
              </a:spcBef>
              <a:buFont typeface="Wingdings" pitchFamily="2" charset="2"/>
              <a:buChar char="ü"/>
              <a:defRPr/>
            </a:pPr>
            <a:r>
              <a:rPr lang="fa-IR" sz="2600" b="1" dirty="0">
                <a:solidFill>
                  <a:prstClr val="black"/>
                </a:solidFill>
                <a:cs typeface="B Nazanin" pitchFamily="2" charset="-78"/>
              </a:rPr>
              <a:t> «لجاجت زيان‌بارترين چيزها در دنيا و آخرت است» </a:t>
            </a:r>
            <a:r>
              <a:rPr lang="fa-IR" sz="2000" dirty="0">
                <a:solidFill>
                  <a:srgbClr val="C00000"/>
                </a:solidFill>
                <a:cs typeface="B Nazanin" pitchFamily="2" charset="-78"/>
              </a:rPr>
              <a:t>همان، ح18124 </a:t>
            </a:r>
          </a:p>
          <a:p>
            <a:pPr marL="457200" indent="-457200" algn="justLow" rtl="1">
              <a:spcBef>
                <a:spcPct val="0"/>
              </a:spcBef>
              <a:buFont typeface="Wingdings" pitchFamily="2" charset="2"/>
              <a:buChar char="ü"/>
              <a:defRPr/>
            </a:pPr>
            <a:r>
              <a:rPr lang="fa-IR" sz="2600" b="1" dirty="0">
                <a:solidFill>
                  <a:prstClr val="black"/>
                </a:solidFill>
                <a:cs typeface="B Nazanin" pitchFamily="2" charset="-78"/>
              </a:rPr>
              <a:t>«ثمره لجبازي هلاكت است» </a:t>
            </a:r>
            <a:r>
              <a:rPr lang="fa-IR" sz="2000" dirty="0">
                <a:solidFill>
                  <a:srgbClr val="C00000"/>
                </a:solidFill>
                <a:cs typeface="B Nazanin" pitchFamily="2" charset="-78"/>
              </a:rPr>
              <a:t>همان، ح18138</a:t>
            </a:r>
            <a:endParaRPr lang="en-US" sz="2000" dirty="0">
              <a:solidFill>
                <a:srgbClr val="C00000"/>
              </a:solidFill>
              <a:cs typeface="B Nazanin" pitchFamily="2" charset="-78"/>
            </a:endParaRPr>
          </a:p>
          <a:p>
            <a:pPr algn="justLow" rtl="1" fontAlgn="base">
              <a:spcBef>
                <a:spcPct val="0"/>
              </a:spcBef>
              <a:spcAft>
                <a:spcPct val="0"/>
              </a:spcAft>
              <a:defRPr/>
            </a:pPr>
            <a:r>
              <a:rPr lang="en-US" b="1" dirty="0">
                <a:solidFill>
                  <a:prstClr val="black"/>
                </a:solidFill>
                <a:cs typeface="Arial" pitchFamily="34" charset="0"/>
              </a:rPr>
              <a:t> </a:t>
            </a:r>
            <a:endParaRPr lang="en-US" dirty="0">
              <a:solidFill>
                <a:prstClr val="black"/>
              </a:solidFill>
              <a:cs typeface="Arial" pitchFamily="34" charset="0"/>
            </a:endParaRPr>
          </a:p>
        </p:txBody>
      </p:sp>
    </p:spTree>
    <p:extLst>
      <p:ext uri="{BB962C8B-B14F-4D97-AF65-F5344CB8AC3E}">
        <p14:creationId xmlns:p14="http://schemas.microsoft.com/office/powerpoint/2010/main" xmlns="" val="15006190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ircle(in)">
                                      <p:cBhvr>
                                        <p:cTn id="7" dur="20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ircle(in)">
                                      <p:cBhvr>
                                        <p:cTn id="12" dur="2000"/>
                                        <p:tgtEl>
                                          <p:spTgt spid="2">
                                            <p:txEl>
                                              <p:pRg st="4" end="4"/>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circle(in)">
                                      <p:cBhvr>
                                        <p:cTn id="15" dur="2000"/>
                                        <p:tgtEl>
                                          <p:spTgt spid="2">
                                            <p:txEl>
                                              <p:pRg st="5" end="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wheel(1)">
                                      <p:cBhvr>
                                        <p:cTn id="20" dur="2000"/>
                                        <p:tgtEl>
                                          <p:spTgt spid="2">
                                            <p:txEl>
                                              <p:pRg st="6" end="6"/>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wheel(1)">
                                      <p:cBhvr>
                                        <p:cTn id="23" dur="2000"/>
                                        <p:tgtEl>
                                          <p:spTgt spid="2">
                                            <p:txEl>
                                              <p:pRg st="7" end="7"/>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wheel(1)">
                                      <p:cBhvr>
                                        <p:cTn id="26" dur="2000"/>
                                        <p:tgtEl>
                                          <p:spTgt spid="2">
                                            <p:txEl>
                                              <p:pRg st="8" end="8"/>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Effect transition="in" filter="wheel(1)">
                                      <p:cBhvr>
                                        <p:cTn id="29" dur="2000"/>
                                        <p:tgtEl>
                                          <p:spTgt spid="2">
                                            <p:txEl>
                                              <p:pRg st="9" end="9"/>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wheel(1)">
                                      <p:cBhvr>
                                        <p:cTn id="32" dur="2000"/>
                                        <p:tgtEl>
                                          <p:spTgt spid="2">
                                            <p:txEl>
                                              <p:pRg st="10" end="10"/>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Effect transition="in" filter="wheel(1)">
                                      <p:cBhvr>
                                        <p:cTn id="35"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41275"/>
            <a:ext cx="8281988" cy="7370763"/>
          </a:xfrm>
          <a:prstGeom prst="rect">
            <a:avLst/>
          </a:prstGeom>
        </p:spPr>
        <p:txBody>
          <a:bodyPr>
            <a:spAutoFit/>
          </a:bodyPr>
          <a:lstStyle/>
          <a:p>
            <a:pPr algn="justLow" rtl="1" eaLnBrk="0" hangingPunct="0">
              <a:spcBef>
                <a:spcPct val="20000"/>
              </a:spcBef>
              <a:buFont typeface="Wingdings 2"/>
              <a:buNone/>
              <a:defRPr/>
            </a:pPr>
            <a:r>
              <a:rPr lang="fa-IR" sz="2400" b="1" dirty="0">
                <a:solidFill>
                  <a:srgbClr val="0070C0"/>
                </a:solidFill>
                <a:cs typeface="B Titr" pitchFamily="2" charset="-78"/>
              </a:rPr>
              <a:t>8.ترس از تمسخر و استهزا</a:t>
            </a:r>
            <a:endParaRPr lang="en-US" sz="2400" b="1" dirty="0">
              <a:solidFill>
                <a:srgbClr val="0070C0"/>
              </a:solidFill>
              <a:cs typeface="B Titr" pitchFamily="2" charset="-78"/>
            </a:endParaRP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مسخره‌كردن، يكي از ابزارهاي جنگ رواني است كه مخالفان و دشمنان آن‌‌‌را بكار مي‌گيرند. البته ممكن است برخي از مخالفان از روي جهل و ناداني به تمسخر روي آورند. ليكن دشمنان از روي آگاهي اين ابزار را برگزيده‌اند تا به اهداف مورد نظرشان برسند. </a:t>
            </a:r>
          </a:p>
          <a:p>
            <a:pPr marL="342900" indent="-342900" algn="justLow" rtl="1">
              <a:spcBef>
                <a:spcPct val="0"/>
              </a:spcBef>
              <a:buFont typeface="Wingdings" pitchFamily="2" charset="2"/>
              <a:buChar char="Ø"/>
              <a:defRPr/>
            </a:pPr>
            <a:r>
              <a:rPr lang="fa-IR" sz="2500" b="1" dirty="0">
                <a:solidFill>
                  <a:prstClr val="black"/>
                </a:solidFill>
                <a:cs typeface="B Nazanin" pitchFamily="2" charset="-78"/>
              </a:rPr>
              <a:t>در طول تاريخ همة انسانهاي فرهيخته و رشديافته پيوسته مورد تمسخر جاهلان و مخالفان بوده‌اند.  البته اينها آزمايش است تا سبب گردد آدمي ايمانش را تقويت كند و پايه‌هاي فكري و عقيدتي خويش را استوار سازد و بدين‌ترتيب صف با ايمان‌ها، از بي‌ايمان‌ها جدا شود. </a:t>
            </a:r>
            <a:endParaRPr lang="en-US" sz="2500" b="1" dirty="0">
              <a:solidFill>
                <a:prstClr val="black"/>
              </a:solidFill>
              <a:cs typeface="B Nazanin" pitchFamily="2" charset="-78"/>
            </a:endParaRPr>
          </a:p>
          <a:p>
            <a:pPr algn="justLow" rtl="1">
              <a:spcBef>
                <a:spcPct val="0"/>
              </a:spcBef>
              <a:defRPr/>
            </a:pPr>
            <a:r>
              <a:rPr lang="fa-IR" sz="2600" b="1" dirty="0">
                <a:solidFill>
                  <a:prstClr val="black"/>
                </a:solidFill>
                <a:cs typeface="B Nazanin" pitchFamily="2" charset="-78"/>
              </a:rPr>
              <a:t>راه چاره:</a:t>
            </a:r>
            <a:r>
              <a:rPr lang="en-US" sz="2600" b="1" dirty="0">
                <a:solidFill>
                  <a:prstClr val="black"/>
                </a:solidFill>
                <a:cs typeface="B Nazanin" pitchFamily="2" charset="-78"/>
              </a:rPr>
              <a:t> </a:t>
            </a:r>
            <a:r>
              <a:rPr lang="fa-IR" sz="2600" b="1" dirty="0">
                <a:solidFill>
                  <a:prstClr val="black"/>
                </a:solidFill>
                <a:cs typeface="B Nazanin" pitchFamily="2" charset="-78"/>
              </a:rPr>
              <a:t> </a:t>
            </a:r>
          </a:p>
          <a:p>
            <a:pPr marL="457200" indent="-457200" algn="justLow" rtl="1">
              <a:spcBef>
                <a:spcPct val="0"/>
              </a:spcBef>
              <a:buFont typeface="Wingdings" pitchFamily="2" charset="2"/>
              <a:buChar char="ü"/>
              <a:defRPr/>
            </a:pPr>
            <a:r>
              <a:rPr lang="fa-IR" sz="2500" b="1" dirty="0">
                <a:solidFill>
                  <a:prstClr val="black"/>
                </a:solidFill>
                <a:cs typeface="B Nazanin" pitchFamily="2" charset="-78"/>
              </a:rPr>
              <a:t>ابتداء با ياري خدا، به ارشاد و راهنمايي تمسخر کنندگان جاهل بپردازند.</a:t>
            </a:r>
          </a:p>
          <a:p>
            <a:pPr marL="457200" indent="-457200" algn="justLow" rtl="1">
              <a:spcBef>
                <a:spcPct val="0"/>
              </a:spcBef>
              <a:buFont typeface="Wingdings" pitchFamily="2" charset="2"/>
              <a:buChar char="ü"/>
              <a:defRPr/>
            </a:pPr>
            <a:r>
              <a:rPr lang="fa-IR" sz="2500" b="1" dirty="0">
                <a:solidFill>
                  <a:prstClr val="black"/>
                </a:solidFill>
                <a:cs typeface="B Nazanin" pitchFamily="2" charset="-78"/>
              </a:rPr>
              <a:t>اگر موفق به هدايت آنها نشدند و بيم از دست ‌دادن حجاب خود را دارند در آن‌صورت ناچارند هجرت كنند و به محيط‌هاي سالم‌تري بروند و سختي‌هاي هجرت را به‌جان و دل بخرند .</a:t>
            </a:r>
          </a:p>
          <a:p>
            <a:pPr marL="457200" indent="-457200" algn="justLow" rtl="1">
              <a:spcBef>
                <a:spcPct val="0"/>
              </a:spcBef>
              <a:buFont typeface="Wingdings" pitchFamily="2" charset="2"/>
              <a:buChar char="ü"/>
              <a:defRPr/>
            </a:pPr>
            <a:r>
              <a:rPr lang="fa-IR" sz="2500" b="1" dirty="0">
                <a:solidFill>
                  <a:prstClr val="black"/>
                </a:solidFill>
                <a:cs typeface="B Nazanin" pitchFamily="2" charset="-78"/>
              </a:rPr>
              <a:t>آنگاه به تقويت ايمان خويش همت گمارند و با مطالعه فراوان، پايه‌هاي فكري و عقيدتي خويش را استوار گردانند و بدين طريق راه کمال را بپيمايند. </a:t>
            </a:r>
            <a:endParaRPr lang="en-US" sz="2500" b="1" dirty="0">
              <a:solidFill>
                <a:prstClr val="black"/>
              </a:solidFill>
              <a:cs typeface="B Nazanin" pitchFamily="2" charset="-78"/>
            </a:endParaRPr>
          </a:p>
          <a:p>
            <a:pPr algn="r" rtl="1">
              <a:spcBef>
                <a:spcPct val="0"/>
              </a:spcBef>
              <a:buFont typeface="Wingdings 2"/>
              <a:buNone/>
              <a:defRPr/>
            </a:pPr>
            <a:endParaRPr lang="en-US" sz="2400" dirty="0">
              <a:solidFill>
                <a:prstClr val="black"/>
              </a:solidFill>
              <a:cs typeface="B Nazanin" pitchFamily="2" charset="-78"/>
            </a:endParaRPr>
          </a:p>
          <a:p>
            <a:pPr algn="r" rtl="1">
              <a:spcBef>
                <a:spcPct val="0"/>
              </a:spcBef>
              <a:buFont typeface="Wingdings 2"/>
              <a:buNone/>
              <a:defRPr/>
            </a:pPr>
            <a:r>
              <a:rPr lang="fa-IR" sz="1200" dirty="0">
                <a:solidFill>
                  <a:prstClr val="black"/>
                </a:solidFill>
              </a:rPr>
              <a:t> </a:t>
            </a:r>
            <a:endParaRPr lang="en-US" sz="1200" dirty="0">
              <a:solidFill>
                <a:prstClr val="black"/>
              </a:solidFill>
              <a:cs typeface="Arial" pitchFamily="34" charset="0"/>
            </a:endParaRPr>
          </a:p>
          <a:p>
            <a:pPr algn="r" rtl="1">
              <a:spcBef>
                <a:spcPct val="0"/>
              </a:spcBef>
              <a:buFont typeface="Wingdings 2"/>
              <a:buNone/>
              <a:defRPr/>
            </a:pPr>
            <a:endParaRPr lang="en-US" sz="1200" dirty="0">
              <a:solidFill>
                <a:prstClr val="black"/>
              </a:solidFill>
              <a:cs typeface="Arial" pitchFamily="34" charset="0"/>
            </a:endParaRPr>
          </a:p>
        </p:txBody>
      </p:sp>
    </p:spTree>
    <p:extLst>
      <p:ext uri="{BB962C8B-B14F-4D97-AF65-F5344CB8AC3E}">
        <p14:creationId xmlns:p14="http://schemas.microsoft.com/office/powerpoint/2010/main" xmlns="" val="29776894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circle(in)">
                                      <p:cBhvr>
                                        <p:cTn id="7" dur="2000"/>
                                        <p:tgtEl>
                                          <p:spTgt spid="2">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circle(in)">
                                      <p:cBhvr>
                                        <p:cTn id="1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2700"/>
            <a:ext cx="8353425" cy="6983413"/>
          </a:xfrm>
          <a:prstGeom prst="rect">
            <a:avLst/>
          </a:prstGeom>
        </p:spPr>
        <p:txBody>
          <a:bodyPr>
            <a:spAutoFit/>
          </a:bodyPr>
          <a:lstStyle/>
          <a:p>
            <a:pPr algn="justLow" rtl="1" eaLnBrk="0" hangingPunct="0">
              <a:spcBef>
                <a:spcPct val="20000"/>
              </a:spcBef>
              <a:defRPr/>
            </a:pPr>
            <a:r>
              <a:rPr lang="en-US" sz="1200" dirty="0">
                <a:solidFill>
                  <a:prstClr val="black"/>
                </a:solidFill>
                <a:cs typeface="Arial" pitchFamily="34" charset="0"/>
              </a:rPr>
              <a:t> </a:t>
            </a:r>
            <a:endParaRPr lang="en-US" sz="2400" b="1" dirty="0">
              <a:solidFill>
                <a:srgbClr val="0070C0"/>
              </a:solidFill>
              <a:cs typeface="B Titr" pitchFamily="2" charset="-78"/>
            </a:endParaRPr>
          </a:p>
          <a:p>
            <a:pPr algn="justLow" rtl="1" eaLnBrk="0" hangingPunct="0">
              <a:spcBef>
                <a:spcPct val="20000"/>
              </a:spcBef>
              <a:defRPr/>
            </a:pPr>
            <a:r>
              <a:rPr lang="fa-IR" sz="2400" b="1" dirty="0">
                <a:solidFill>
                  <a:srgbClr val="0070C0"/>
                </a:solidFill>
                <a:cs typeface="B Titr" pitchFamily="2" charset="-78"/>
              </a:rPr>
              <a:t>9.اشكال‌ها و ايرادهاي بي‌پاسخ در بارة حجاب</a:t>
            </a:r>
            <a:endParaRPr lang="en-US" sz="2400" b="1" dirty="0">
              <a:solidFill>
                <a:srgbClr val="0070C0"/>
              </a:solidFill>
              <a:cs typeface="B Titr" pitchFamily="2" charset="-78"/>
            </a:endParaRPr>
          </a:p>
          <a:p>
            <a:pPr algn="justLow" rtl="1">
              <a:spcBef>
                <a:spcPct val="0"/>
              </a:spcBef>
              <a:buFont typeface="Wingdings 2"/>
              <a:buNone/>
              <a:defRPr/>
            </a:pPr>
            <a:r>
              <a:rPr lang="fa-IR" sz="2800" b="1" dirty="0">
                <a:solidFill>
                  <a:prstClr val="black"/>
                </a:solidFill>
                <a:cs typeface="B Nazanin" pitchFamily="2" charset="-78"/>
              </a:rPr>
              <a:t>پرسش‌ها و ايرادهاي بي‌پاسخ دربارة يك ‌رفتار، سبب مي‌گردد تا آدمي از ادامه آن رفتار بازماند. </a:t>
            </a:r>
            <a:endParaRPr lang="en-US" sz="2800" b="1" dirty="0">
              <a:solidFill>
                <a:prstClr val="black"/>
              </a:solidFill>
              <a:cs typeface="B Nazanin" pitchFamily="2" charset="-78"/>
            </a:endParaRPr>
          </a:p>
          <a:p>
            <a:pPr algn="justLow" rtl="1">
              <a:spcBef>
                <a:spcPct val="0"/>
              </a:spcBef>
              <a:buFont typeface="Wingdings 2"/>
              <a:buNone/>
              <a:defRPr/>
            </a:pPr>
            <a:r>
              <a:rPr lang="fa-IR" sz="2400" b="1" dirty="0">
                <a:solidFill>
                  <a:prstClr val="black"/>
                </a:solidFill>
                <a:cs typeface="B Titr" pitchFamily="2" charset="-78"/>
              </a:rPr>
              <a:t>راه چاره:</a:t>
            </a:r>
            <a:endParaRPr lang="en-US" sz="2400" b="1" dirty="0">
              <a:solidFill>
                <a:prstClr val="black"/>
              </a:solidFill>
              <a:cs typeface="B Titr"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مطالعة ‌كتابهاي حجاب</a:t>
            </a:r>
          </a:p>
          <a:p>
            <a:pPr algn="justLow" rtl="1">
              <a:spcBef>
                <a:spcPct val="0"/>
              </a:spcBef>
              <a:defRPr/>
            </a:pPr>
            <a:r>
              <a:rPr lang="fa-IR" sz="2800" b="1" dirty="0">
                <a:solidFill>
                  <a:prstClr val="black"/>
                </a:solidFill>
                <a:cs typeface="B Nazanin" pitchFamily="2" charset="-78"/>
              </a:rPr>
              <a:t> </a:t>
            </a:r>
            <a:r>
              <a:rPr lang="fa-IR" sz="2700" b="1" dirty="0">
                <a:solidFill>
                  <a:prstClr val="black"/>
                </a:solidFill>
                <a:cs typeface="B Nazanin" pitchFamily="2" charset="-78"/>
              </a:rPr>
              <a:t>«مسأله حجاب» شهيد مطهري؛ و «حجاب در عصر ما»، محمدرضا اكبري؛ «حجاب»، مهدي مهريزي؛ و «حجاب چرا؟»، امين كشوري؛ «نامه­اي به خواهرم»، مهدي عدالتيان؛ «حجاب دختران»، فاطمة قاضی.</a:t>
            </a:r>
            <a:endParaRPr lang="en-US" sz="2700" b="1" dirty="0">
              <a:solidFill>
                <a:prstClr val="black"/>
              </a:solidFill>
              <a:cs typeface="B Nazanin" pitchFamily="2" charset="-78"/>
            </a:endParaRPr>
          </a:p>
          <a:p>
            <a:pPr marL="457200" indent="-457200" algn="justLow" rtl="1">
              <a:spcBef>
                <a:spcPct val="0"/>
              </a:spcBef>
              <a:buFont typeface="Wingdings" pitchFamily="2" charset="2"/>
              <a:buChar char="ü"/>
              <a:defRPr/>
            </a:pPr>
            <a:r>
              <a:rPr lang="fa-IR" sz="2800" b="1" dirty="0">
                <a:solidFill>
                  <a:prstClr val="black"/>
                </a:solidFill>
                <a:cs typeface="B Nazanin" pitchFamily="2" charset="-78"/>
              </a:rPr>
              <a:t>مراجعه به كارشناسان دين</a:t>
            </a:r>
          </a:p>
          <a:p>
            <a:pPr algn="justLow" rtl="1">
              <a:spcBef>
                <a:spcPct val="0"/>
              </a:spcBef>
              <a:buFont typeface="Wingdings 2"/>
              <a:buNone/>
              <a:defRPr/>
            </a:pPr>
            <a:r>
              <a:rPr lang="fa-IR" sz="2700" b="1" dirty="0">
                <a:solidFill>
                  <a:prstClr val="black"/>
                </a:solidFill>
                <a:cs typeface="B Nazanin" pitchFamily="2" charset="-78"/>
              </a:rPr>
              <a:t>ريشة اصلي اين اشكال‌تراشي‌ها و شبهه‌پراكني‌هاي سازمان‌ يافته و برنامه‌ريزي‌ شده از سوي درس‌خوانده‌هاي غرب‌زدة سياست‌باز است كه بايستي براي پاكسازي آنان از مراكز علمي چاره‌اي انديشه شود و از سوي ديگر بايستي نهادهاي فرهنگي و سرپرستان امور مذهبي نيز بيدار شوند و پيوسته محصولات فرهنگي را با بهترين ابراز‌ها و پيشرفته‌ترين تكنيك‌ها در دسترس پويندگان حقيقت قرار دهند و آنان‌را در طريق ‌حجاب و دينداري ياري‌ كنند. </a:t>
            </a:r>
            <a:endParaRPr lang="en-US" sz="2700" b="1" dirty="0">
              <a:solidFill>
                <a:prstClr val="black"/>
              </a:solidFill>
              <a:cs typeface="B Nazanin" pitchFamily="2" charset="-78"/>
            </a:endParaRPr>
          </a:p>
        </p:txBody>
      </p:sp>
    </p:spTree>
    <p:extLst>
      <p:ext uri="{BB962C8B-B14F-4D97-AF65-F5344CB8AC3E}">
        <p14:creationId xmlns:p14="http://schemas.microsoft.com/office/powerpoint/2010/main" xmlns="" val="37606247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circle(in)">
                                      <p:cBhvr>
                                        <p:cTn id="7" dur="2000"/>
                                        <p:tgtEl>
                                          <p:spTgt spid="2">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circle(in)">
                                      <p:cBhvr>
                                        <p:cTn id="12" dur="2000"/>
                                        <p:tgtEl>
                                          <p:spTgt spid="2">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 calcmode="lin" valueType="num">
                                      <p:cBhvr additive="base">
                                        <p:cTn id="1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 calcmode="lin" valueType="num">
                                      <p:cBhvr additive="base">
                                        <p:cTn id="2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225" y="73025"/>
            <a:ext cx="8208963" cy="7108825"/>
          </a:xfrm>
          <a:prstGeom prst="rect">
            <a:avLst/>
          </a:prstGeom>
        </p:spPr>
        <p:txBody>
          <a:bodyPr>
            <a:spAutoFit/>
          </a:bodyPr>
          <a:lstStyle/>
          <a:p>
            <a:pPr marL="342900" indent="-342900" algn="justLow" rtl="1">
              <a:spcBef>
                <a:spcPct val="0"/>
              </a:spcBef>
              <a:buFont typeface="Wingdings" pitchFamily="2" charset="2"/>
              <a:buChar char="ü"/>
              <a:defRPr/>
            </a:pPr>
            <a:r>
              <a:rPr lang="fa-IR" sz="2400" b="1" dirty="0">
                <a:solidFill>
                  <a:prstClr val="black"/>
                </a:solidFill>
                <a:cs typeface="B Nazanin" pitchFamily="2" charset="-78"/>
              </a:rPr>
              <a:t>به‌راستي آنان‌كه به غناي فرهنگي رسيده‌اند و در راه سيرو سلوك الي‌الله، گام نهاده‌اند، فقر مادي و اقتصادي نه‌تنها نمي‌تواند آنان را به انحراف بكشاند بلكه جوهر دروني آن‌ها را بيشتر مي‌گدازد و دست ‌نياز آنان را به‌سوي خدا بلند مي‌كند و ايمانشان را استوارتر مي‌گرداند و به‌همين ‌جهت است كه آنان فقر را موهبتي از جانب خداي خود مي‌دانند و بدان افتخار مي‌ورزند! پس اگر ايمان تقويت شود و انديشه و عقيده استوار گردد كمبودهاي مادّي هرگز نمي‌تواند افراد باايمان را به انحراف بكشاند. </a:t>
            </a:r>
            <a:endParaRPr lang="en-US" sz="2400" b="1" dirty="0">
              <a:solidFill>
                <a:prstClr val="black"/>
              </a:solidFill>
              <a:cs typeface="B Nazanin" pitchFamily="2" charset="-78"/>
            </a:endParaRPr>
          </a:p>
          <a:p>
            <a:pPr marL="342900" indent="-342900" algn="justLow" rtl="1">
              <a:spcBef>
                <a:spcPct val="0"/>
              </a:spcBef>
              <a:buFont typeface="Wingdings" pitchFamily="2" charset="2"/>
              <a:buChar char="ü"/>
              <a:defRPr/>
            </a:pPr>
            <a:r>
              <a:rPr lang="ar-SA" sz="2400" b="1" dirty="0">
                <a:solidFill>
                  <a:prstClr val="black"/>
                </a:solidFill>
                <a:cs typeface="B Nazanin" pitchFamily="2" charset="-78"/>
              </a:rPr>
              <a:t>اميرمؤمنان علي عليه‌السلام</a:t>
            </a:r>
            <a:r>
              <a:rPr lang="en-US" sz="2400" b="1" dirty="0">
                <a:solidFill>
                  <a:prstClr val="black"/>
                </a:solidFill>
                <a:cs typeface="B Nazanin" pitchFamily="2" charset="-78"/>
              </a:rPr>
              <a:t>‌‌‌‌‌‌‌‌‌‌‌‌‌‌‌‌‌‌‌‌‌‌‌‌‌‌‌‌‌‌‌‌‌‌‌‌‌‌‌‌‌‌‌‌‌‌‌‌‌‌‌‌‌‌‌‌‌‌‌‌‌‌‌‌‌‌‌‌‌‌‌‌‌‌‌‌‌‌‌‌‌‌‌‌‌‌</a:t>
            </a:r>
            <a:r>
              <a:rPr lang="ar-SA" sz="2400" b="1" dirty="0">
                <a:solidFill>
                  <a:prstClr val="black"/>
                </a:solidFill>
                <a:cs typeface="B Nazanin" pitchFamily="2" charset="-78"/>
              </a:rPr>
              <a:t> :</a:t>
            </a:r>
            <a:r>
              <a:rPr lang="fa-IR" sz="2400" b="1" dirty="0">
                <a:solidFill>
                  <a:prstClr val="black"/>
                </a:solidFill>
                <a:cs typeface="B Nazanin" pitchFamily="2" charset="-78"/>
              </a:rPr>
              <a:t>اي ‌‌بسا فقيري كه از هر توانگري، توانگرتر است. </a:t>
            </a:r>
            <a:r>
              <a:rPr lang="ar-SA" sz="2400" b="1" dirty="0">
                <a:solidFill>
                  <a:srgbClr val="0000D0"/>
                </a:solidFill>
                <a:cs typeface="B Nazanin" pitchFamily="2" charset="-78"/>
              </a:rPr>
              <a:t>«رُبَّ فَقيرٍ أغْنَي مِنْ كُلَ غَنِيٍّ».</a:t>
            </a:r>
            <a:r>
              <a:rPr lang="fa-IR" sz="2400" b="1" dirty="0">
                <a:solidFill>
                  <a:srgbClr val="0000D0"/>
                </a:solidFill>
                <a:cs typeface="B Nazanin" pitchFamily="2" charset="-78"/>
              </a:rPr>
              <a:t> </a:t>
            </a:r>
            <a:r>
              <a:rPr lang="fa-IR" sz="2000" dirty="0">
                <a:solidFill>
                  <a:srgbClr val="C00000"/>
                </a:solidFill>
                <a:cs typeface="B Nazanin" pitchFamily="2" charset="-78"/>
              </a:rPr>
              <a:t>ميزان الحكمه</a:t>
            </a:r>
            <a:r>
              <a:rPr lang="ar-SA" sz="2000" dirty="0">
                <a:solidFill>
                  <a:srgbClr val="C00000"/>
                </a:solidFill>
                <a:cs typeface="B Nazanin" pitchFamily="2" charset="-78"/>
              </a:rPr>
              <a:t>، ح16030</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ü"/>
              <a:defRPr/>
            </a:pPr>
            <a:r>
              <a:rPr lang="fa-IR" sz="2400" b="1" dirty="0">
                <a:solidFill>
                  <a:prstClr val="black"/>
                </a:solidFill>
                <a:cs typeface="B Nazanin" pitchFamily="2" charset="-78"/>
              </a:rPr>
              <a:t>بر اساس برخي از احاديث، خداوند حقّ تهيدستان را در مال ثروتمندان قرار داده است و در روز قيامت آنان را بدين‌‌جهت بازخواست مي‌كند. </a:t>
            </a:r>
            <a:endParaRPr lang="en-US" sz="2400" b="1" dirty="0">
              <a:solidFill>
                <a:prstClr val="black"/>
              </a:solidFill>
              <a:cs typeface="B Nazanin" pitchFamily="2" charset="-78"/>
            </a:endParaRPr>
          </a:p>
          <a:p>
            <a:pPr marL="342900" indent="-342900" algn="justLow" rtl="1">
              <a:spcBef>
                <a:spcPct val="0"/>
              </a:spcBef>
              <a:buFont typeface="Wingdings" pitchFamily="2" charset="2"/>
              <a:buChar char="ü"/>
              <a:defRPr/>
            </a:pPr>
            <a:r>
              <a:rPr lang="fa-IR" sz="2400" b="1" dirty="0">
                <a:solidFill>
                  <a:prstClr val="black"/>
                </a:solidFill>
                <a:cs typeface="B Nazanin" pitchFamily="2" charset="-78"/>
              </a:rPr>
              <a:t>دولتمردان و حاكمان لازم است با پایین‌آوردن سطح زندگي خويش و برنامه‌ريزي درست، راه‌هاي كسب درآمد حلال را هموار سازند و فقر را از جامعه ريشه‌كن كنند و زمينة چنين انحراف­ها را برچينند.</a:t>
            </a:r>
            <a:endParaRPr lang="en-US" sz="2400" b="1" dirty="0">
              <a:solidFill>
                <a:prstClr val="black"/>
              </a:solidFill>
              <a:cs typeface="B Nazanin" pitchFamily="2" charset="-78"/>
            </a:endParaRPr>
          </a:p>
          <a:p>
            <a:pPr marL="342900" indent="-342900" algn="justLow" rtl="1">
              <a:spcBef>
                <a:spcPct val="0"/>
              </a:spcBef>
              <a:buFont typeface="Wingdings" pitchFamily="2" charset="2"/>
              <a:buChar char="ü"/>
              <a:defRPr/>
            </a:pPr>
            <a:r>
              <a:rPr lang="fa-IR" sz="2400" b="1" dirty="0">
                <a:solidFill>
                  <a:prstClr val="black"/>
                </a:solidFill>
                <a:cs typeface="B Nazanin" pitchFamily="2" charset="-78"/>
              </a:rPr>
              <a:t>سزاوارتر آنكه اگر مي‌خواهيم در جامعة خويش شاهد روسپي‌ها و خودفروش­ها نباشيم بايستي در انتخابات به كساني رأي دهيم كه بر اساس نظام اقتصادي اسلام، براي ريشه‌كن‌كردن فقر و فساد و تبعيض، برنامه‌ داشته باشند. </a:t>
            </a:r>
            <a:endParaRPr lang="en-US" sz="2400" b="1" dirty="0">
              <a:solidFill>
                <a:prstClr val="black"/>
              </a:solidFill>
              <a:cs typeface="B Nazanin" pitchFamily="2" charset="-78"/>
            </a:endParaRPr>
          </a:p>
          <a:p>
            <a:pPr algn="justLow" rtl="1">
              <a:spcBef>
                <a:spcPct val="0"/>
              </a:spcBef>
              <a:buFont typeface="Wingdings 2"/>
              <a:buNone/>
              <a:defRPr/>
            </a:pPr>
            <a:endParaRPr lang="en-US" sz="2400" b="1" dirty="0">
              <a:solidFill>
                <a:prstClr val="black"/>
              </a:solidFill>
              <a:cs typeface="B Nazanin" pitchFamily="2" charset="-78"/>
            </a:endParaRPr>
          </a:p>
        </p:txBody>
      </p:sp>
    </p:spTree>
    <p:extLst>
      <p:ext uri="{BB962C8B-B14F-4D97-AF65-F5344CB8AC3E}">
        <p14:creationId xmlns:p14="http://schemas.microsoft.com/office/powerpoint/2010/main" xmlns="" val="106984638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ircle(in)">
                                      <p:cBhvr>
                                        <p:cTn id="17" dur="20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0"/>
            <a:ext cx="8323262" cy="8612188"/>
          </a:xfrm>
          <a:prstGeom prst="rect">
            <a:avLst/>
          </a:prstGeom>
        </p:spPr>
        <p:txBody>
          <a:bodyPr>
            <a:spAutoFit/>
          </a:bodyPr>
          <a:lstStyle/>
          <a:p>
            <a:pPr algn="justLow" rtl="1" eaLnBrk="0" hangingPunct="0">
              <a:spcBef>
                <a:spcPct val="20000"/>
              </a:spcBef>
              <a:defRPr/>
            </a:pPr>
            <a:r>
              <a:rPr lang="fa-IR" sz="2400" b="1" dirty="0">
                <a:solidFill>
                  <a:srgbClr val="0070C0"/>
                </a:solidFill>
                <a:cs typeface="B Titr" pitchFamily="2" charset="-78"/>
              </a:rPr>
              <a:t>10.انگيزة ازدواج</a:t>
            </a:r>
            <a:endParaRPr lang="en-US" sz="2400" b="1" dirty="0">
              <a:solidFill>
                <a:srgbClr val="0070C0"/>
              </a:solidFill>
              <a:cs typeface="B Titr" pitchFamily="2" charset="-78"/>
            </a:endParaRPr>
          </a:p>
          <a:p>
            <a:pPr algn="justLow" rtl="1">
              <a:spcBef>
                <a:spcPct val="0"/>
              </a:spcBef>
              <a:defRPr/>
            </a:pPr>
            <a:r>
              <a:rPr lang="en-US" sz="2400" b="1" dirty="0">
                <a:solidFill>
                  <a:prstClr val="black"/>
                </a:solidFill>
                <a:cs typeface="Arial" pitchFamily="34" charset="0"/>
              </a:rPr>
              <a:t> </a:t>
            </a:r>
            <a:r>
              <a:rPr lang="fa-IR" sz="2400" b="1" dirty="0">
                <a:solidFill>
                  <a:prstClr val="black"/>
                </a:solidFill>
                <a:cs typeface="B Nazanin" pitchFamily="2" charset="-78"/>
              </a:rPr>
              <a:t>روي‌آوردن برخي از افراد ساده‌لوح به بدحجابي به‌جهت خواستگاريابی و به انگیزة ازدواج است!اين‌گونه افراد اغلب مورد سوء استفاده جنسي ديگران قرار مي‌گيرند و به هدف خود نمي‌رسند و به‌فرض ازدواج موفقیتی به‌دست نخواهند آورد؛ چرا که زيربناي پيوند ازدواج آن‌ها، گناه و كار نامشروع بوده است و هيچگاه كانون مقدس خانواده نمي‌تواند بر پايه‌هاي سست بنا شود و ادامه يابد. </a:t>
            </a:r>
            <a:endParaRPr lang="en-US" sz="2400" b="1" dirty="0">
              <a:solidFill>
                <a:prstClr val="black"/>
              </a:solidFill>
              <a:cs typeface="Arial" pitchFamily="34" charset="0"/>
            </a:endParaRPr>
          </a:p>
          <a:p>
            <a:pPr algn="justLow" rtl="1" eaLnBrk="0" hangingPunct="0">
              <a:spcBef>
                <a:spcPct val="20000"/>
              </a:spcBef>
              <a:defRPr/>
            </a:pPr>
            <a:r>
              <a:rPr lang="fa-IR" sz="2400" b="1" dirty="0">
                <a:solidFill>
                  <a:srgbClr val="0070C0"/>
                </a:solidFill>
                <a:cs typeface="B Titr" pitchFamily="2" charset="-78"/>
              </a:rPr>
              <a:t>11ـ روسپي‌گري و خود فروشي</a:t>
            </a:r>
          </a:p>
          <a:p>
            <a:pPr marL="342900" indent="-342900" algn="just" rtl="1">
              <a:spcBef>
                <a:spcPct val="0"/>
              </a:spcBef>
              <a:buFont typeface="Wingdings" pitchFamily="2" charset="2"/>
              <a:buChar char="Ø"/>
              <a:defRPr/>
            </a:pPr>
            <a:r>
              <a:rPr lang="fa-IR" sz="2400" b="1" dirty="0">
                <a:solidFill>
                  <a:prstClr val="black"/>
                </a:solidFill>
                <a:cs typeface="B Nazanin" pitchFamily="2" charset="-78"/>
              </a:rPr>
              <a:t>فقر مادّي و اقتصادي، وقتی با فقر معنوي و ايماني همراه گردد، مي‌تواند زمينة هرگونه انحراف از قبيل دزدي، ربا، رشوه، قاچاق، روسپي‌گري و خود فروشي و... را فراهم سازد. برخي از افراد كه به بدحجابي روي مي‌آورند ممكن است انگيزه خود فروشي داشته باشند تا بدین‌وسیله كسب درآمد  كنند.</a:t>
            </a:r>
            <a:endParaRPr lang="en-US" sz="2400" b="1" dirty="0">
              <a:solidFill>
                <a:prstClr val="black"/>
              </a:solidFill>
              <a:cs typeface="B Nazanin" pitchFamily="2" charset="-78"/>
            </a:endParaRPr>
          </a:p>
          <a:p>
            <a:pPr marL="342900" indent="-342900" algn="just" rtl="1">
              <a:spcBef>
                <a:spcPct val="0"/>
              </a:spcBef>
              <a:buFont typeface="Wingdings" pitchFamily="2" charset="2"/>
              <a:buChar char="Ø"/>
              <a:defRPr/>
            </a:pPr>
            <a:r>
              <a:rPr lang="fa-IR" sz="2400" b="1" dirty="0">
                <a:solidFill>
                  <a:prstClr val="black"/>
                </a:solidFill>
                <a:cs typeface="B Nazanin" pitchFamily="2" charset="-78"/>
              </a:rPr>
              <a:t>پيامبرخدا صلي‌الله‌عليه‌و‌آله در سفر معراج گروهي را ديد كه دو نوع غذا در برابرشان نهاده شده بود يكي غذاي مطبوع و بسيار تميز و خوشبو؛ و ديگري غذاي نامطبوع و بسيار كثيف و بدبو. ليكن متأسفانه آن‌ها از غذاي كثيف و بدبو مي‌خوردند! حضرت از جبرئيل عليه‌السلام پرسيد: اينان چه كساني هستند؟!  جبرئيل فرمود: اينها كساني هستند كه در دنيا از راه حرام و نامشروع ارتزاق مي‌كنند و حلال و مشروع را وا مي‌گذارند.</a:t>
            </a:r>
          </a:p>
          <a:p>
            <a:pPr algn="just" rtl="1">
              <a:spcBef>
                <a:spcPct val="0"/>
              </a:spcBef>
              <a:defRPr/>
            </a:pPr>
            <a:r>
              <a:rPr lang="fa-IR" sz="2400" b="1" dirty="0">
                <a:solidFill>
                  <a:prstClr val="black"/>
                </a:solidFill>
                <a:effectLst>
                  <a:outerShdw blurRad="50800" dist="38100" algn="tr" rotWithShape="0">
                    <a:prstClr val="black">
                      <a:alpha val="40000"/>
                    </a:prstClr>
                  </a:outerShdw>
                </a:effectLst>
                <a:cs typeface="B Nazanin" pitchFamily="2" charset="-78"/>
              </a:rPr>
              <a:t>    </a:t>
            </a:r>
            <a:r>
              <a:rPr lang="ar-SA" sz="2400" b="1" dirty="0">
                <a:solidFill>
                  <a:prstClr val="black"/>
                </a:solidFill>
                <a:effectLst>
                  <a:outerShdw blurRad="50800" dist="38100" algn="tr" rotWithShape="0">
                    <a:prstClr val="black">
                      <a:alpha val="40000"/>
                    </a:prstClr>
                  </a:outerShdw>
                </a:effectLst>
              </a:rPr>
              <a:t> </a:t>
            </a:r>
            <a:r>
              <a:rPr lang="ar-SA" sz="2000" dirty="0">
                <a:solidFill>
                  <a:srgbClr val="C00000"/>
                </a:solidFill>
                <a:cs typeface="B Nazanin" pitchFamily="2" charset="-78"/>
              </a:rPr>
              <a:t>بحارالانوار، ج18، ص323</a:t>
            </a:r>
            <a:endParaRPr lang="x-none" sz="2000">
              <a:solidFill>
                <a:srgbClr val="C00000"/>
              </a:solidFill>
              <a:cs typeface="B Nazanin" pitchFamily="2" charset="-78"/>
            </a:endParaRPr>
          </a:p>
          <a:p>
            <a:pPr algn="just" rtl="1">
              <a:spcBef>
                <a:spcPct val="0"/>
              </a:spcBef>
              <a:defRPr/>
            </a:pPr>
            <a:endParaRPr lang="fa-IR" sz="2600" dirty="0">
              <a:solidFill>
                <a:prstClr val="black"/>
              </a:solidFill>
              <a:cs typeface="B Nazanin" pitchFamily="2" charset="-78"/>
            </a:endParaRPr>
          </a:p>
          <a:p>
            <a:pPr algn="just" rtl="1">
              <a:spcBef>
                <a:spcPct val="0"/>
              </a:spcBef>
              <a:buFont typeface="Wingdings 2"/>
              <a:buNone/>
              <a:defRPr/>
            </a:pPr>
            <a:endParaRPr lang="en-US" sz="2400" dirty="0">
              <a:solidFill>
                <a:prstClr val="black"/>
              </a:solidFill>
              <a:cs typeface="B Nazanin" pitchFamily="2" charset="-78"/>
            </a:endParaRPr>
          </a:p>
          <a:p>
            <a:pPr algn="justLow" rtl="1" eaLnBrk="0" hangingPunct="0">
              <a:spcBef>
                <a:spcPct val="20000"/>
              </a:spcBef>
              <a:defRPr/>
            </a:pPr>
            <a:endParaRPr lang="en-US" sz="2400" b="1" dirty="0">
              <a:solidFill>
                <a:srgbClr val="0070C0"/>
              </a:solidFill>
              <a:cs typeface="B Titr" pitchFamily="2" charset="-78"/>
            </a:endParaRPr>
          </a:p>
          <a:p>
            <a:pPr algn="justLow" rtl="1">
              <a:spcBef>
                <a:spcPct val="0"/>
              </a:spcBef>
              <a:defRPr/>
            </a:pPr>
            <a:endParaRPr lang="en-US" sz="2400" dirty="0">
              <a:solidFill>
                <a:prstClr val="black"/>
              </a:solidFill>
              <a:cs typeface="B Nazanin" pitchFamily="2" charset="-78"/>
            </a:endParaRPr>
          </a:p>
          <a:p>
            <a:pPr algn="r" rtl="1">
              <a:spcBef>
                <a:spcPct val="0"/>
              </a:spcBef>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316021060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heel(1)">
                                      <p:cBhvr>
                                        <p:cTn id="7" dur="2000"/>
                                        <p:tgtEl>
                                          <p:spTgt spid="4">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heel(1)">
                                      <p:cBhvr>
                                        <p:cTn id="10" dur="2000"/>
                                        <p:tgtEl>
                                          <p:spTgt spid="4">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circle(in)">
                                      <p:cBhvr>
                                        <p:cTn id="15" dur="2000"/>
                                        <p:tgtEl>
                                          <p:spTgt spid="4">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circle(in)">
                                      <p:cBhvr>
                                        <p:cTn id="18"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13" y="214313"/>
            <a:ext cx="8929688" cy="1508125"/>
          </a:xfrm>
          <a:prstGeom prst="rect">
            <a:avLst/>
          </a:prstGeom>
        </p:spPr>
        <p:txBody>
          <a:bodyPr>
            <a:spAutoFit/>
          </a:bodyPr>
          <a:lstStyle/>
          <a:p>
            <a:pPr algn="just" rtl="1">
              <a:defRPr/>
            </a:pPr>
            <a:r>
              <a:rPr lang="fa-IR" sz="2000" b="1" dirty="0">
                <a:solidFill>
                  <a:srgbClr val="002060"/>
                </a:solidFill>
                <a:cs typeface="B Titr" pitchFamily="2" charset="-78"/>
              </a:rPr>
              <a:t> </a:t>
            </a:r>
            <a:endParaRPr lang="en-US" sz="4000" b="1" dirty="0">
              <a:solidFill>
                <a:srgbClr val="002060"/>
              </a:solidFill>
              <a:cs typeface="B Titr" pitchFamily="2" charset="-78"/>
            </a:endParaRPr>
          </a:p>
          <a:p>
            <a:pPr algn="just" rtl="1">
              <a:defRPr/>
            </a:pPr>
            <a:endParaRPr lang="fa-IR" sz="3200" dirty="0">
              <a:solidFill>
                <a:srgbClr val="002060"/>
              </a:solidFill>
              <a:cs typeface="B Titr" pitchFamily="2" charset="-78"/>
            </a:endParaRPr>
          </a:p>
          <a:p>
            <a:pPr algn="just" rtl="1">
              <a:defRPr/>
            </a:pPr>
            <a:endParaRPr lang="fa-IR" sz="2000" b="1" dirty="0">
              <a:solidFill>
                <a:srgbClr val="002060"/>
              </a:solidFill>
              <a:latin typeface="Arial" pitchFamily="34" charset="0"/>
              <a:cs typeface="B Titr" pitchFamily="2" charset="-78"/>
            </a:endParaRPr>
          </a:p>
          <a:p>
            <a:pPr algn="just" rtl="1">
              <a:defRPr/>
            </a:pPr>
            <a:r>
              <a:rPr lang="fa-IR" sz="2000" b="1" dirty="0">
                <a:solidFill>
                  <a:srgbClr val="002060"/>
                </a:solidFill>
                <a:latin typeface="Arial" pitchFamily="34" charset="0"/>
                <a:cs typeface="B Titr" pitchFamily="2" charset="-78"/>
              </a:rPr>
              <a:t>    </a:t>
            </a:r>
            <a:endParaRPr lang="en-US" sz="3600" b="1" dirty="0">
              <a:solidFill>
                <a:srgbClr val="002060"/>
              </a:solidFill>
              <a:latin typeface="Arial" pitchFamily="34" charset="0"/>
              <a:ea typeface="Calibri" pitchFamily="34" charset="0"/>
              <a:cs typeface="B Titr" pitchFamily="2" charset="-78"/>
            </a:endParaRPr>
          </a:p>
        </p:txBody>
      </p:sp>
      <p:sp>
        <p:nvSpPr>
          <p:cNvPr id="3" name="Rectangle 2"/>
          <p:cNvSpPr/>
          <p:nvPr/>
        </p:nvSpPr>
        <p:spPr>
          <a:xfrm>
            <a:off x="248594" y="971673"/>
            <a:ext cx="8246119" cy="523220"/>
          </a:xfrm>
          <a:prstGeom prst="rect">
            <a:avLst/>
          </a:prstGeom>
        </p:spPr>
        <p:txBody>
          <a:bodyPr>
            <a:spAutoFit/>
          </a:bodyPr>
          <a:lstStyle/>
          <a:p>
            <a:pPr algn="ctr" rtl="1" fontAlgn="base">
              <a:spcBef>
                <a:spcPct val="0"/>
              </a:spcBef>
              <a:spcAft>
                <a:spcPct val="0"/>
              </a:spcAft>
              <a:defRPr/>
            </a:pPr>
            <a:r>
              <a:rPr lang="ar-SA" sz="2800" b="1" dirty="0">
                <a:solidFill>
                  <a:srgbClr val="002060"/>
                </a:solidFill>
                <a:latin typeface="Arial" pitchFamily="34" charset="0"/>
                <a:ea typeface="Calibri" pitchFamily="34" charset="0"/>
                <a:cs typeface="B Titr" pitchFamily="2" charset="-78"/>
              </a:rPr>
              <a:t>چه كسي به راهها و روشهاي </a:t>
            </a:r>
            <a:r>
              <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ea typeface="Calibri" pitchFamily="34" charset="0"/>
                <a:cs typeface="B Titr" pitchFamily="2" charset="-78"/>
              </a:rPr>
              <a:t>«كنترل غريزة جنسي»</a:t>
            </a:r>
            <a:r>
              <a:rPr lang="ar-SA" sz="2800" b="1" dirty="0">
                <a:solidFill>
                  <a:srgbClr val="002060"/>
                </a:solidFill>
                <a:latin typeface="Arial" pitchFamily="34" charset="0"/>
                <a:ea typeface="Calibri" pitchFamily="34" charset="0"/>
                <a:cs typeface="B Titr" pitchFamily="2" charset="-78"/>
              </a:rPr>
              <a:t> آگاه</a:t>
            </a:r>
            <a:r>
              <a:rPr lang="fa-IR" sz="2800" b="1" dirty="0">
                <a:solidFill>
                  <a:srgbClr val="002060"/>
                </a:solidFill>
                <a:latin typeface="Arial" pitchFamily="34" charset="0"/>
                <a:ea typeface="Calibri" pitchFamily="34" charset="0"/>
                <a:cs typeface="B Titr" pitchFamily="2" charset="-78"/>
              </a:rPr>
              <a:t> </a:t>
            </a:r>
            <a:r>
              <a:rPr lang="ar-SA" sz="2800" b="1" dirty="0">
                <a:solidFill>
                  <a:srgbClr val="002060"/>
                </a:solidFill>
                <a:latin typeface="Arial" pitchFamily="34" charset="0"/>
                <a:ea typeface="Calibri" pitchFamily="34" charset="0"/>
                <a:cs typeface="B Titr" pitchFamily="2" charset="-78"/>
              </a:rPr>
              <a:t>تر است؟</a:t>
            </a:r>
            <a:endParaRPr lang="en-US" sz="2800" b="1" dirty="0">
              <a:solidFill>
                <a:srgbClr val="002060"/>
              </a:solidFill>
              <a:latin typeface="Arial" pitchFamily="34" charset="0"/>
              <a:ea typeface="Calibri" pitchFamily="34" charset="0"/>
              <a:cs typeface="B Titr" pitchFamily="2" charset="-78"/>
            </a:endParaRPr>
          </a:p>
        </p:txBody>
      </p:sp>
      <p:sp>
        <p:nvSpPr>
          <p:cNvPr id="4" name="Rectangle 3"/>
          <p:cNvSpPr>
            <a:spLocks noChangeArrowheads="1"/>
          </p:cNvSpPr>
          <p:nvPr/>
        </p:nvSpPr>
        <p:spPr bwMode="auto">
          <a:xfrm>
            <a:off x="-136525" y="1868488"/>
            <a:ext cx="25701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fontAlgn="base">
              <a:spcBef>
                <a:spcPct val="0"/>
              </a:spcBef>
              <a:spcAft>
                <a:spcPct val="0"/>
              </a:spcAft>
            </a:pPr>
            <a:r>
              <a:rPr lang="fa-IR" sz="2800" b="1" smtClean="0">
                <a:solidFill>
                  <a:srgbClr val="008000"/>
                </a:solidFill>
                <a:latin typeface="Victorian LET" pitchFamily="2" charset="0"/>
                <a:ea typeface="Calibri" pitchFamily="34" charset="0"/>
                <a:cs typeface="B Nazanin" pitchFamily="2" charset="-78"/>
              </a:rPr>
              <a:t>قرآن و روایات</a:t>
            </a:r>
          </a:p>
          <a:p>
            <a:pPr algn="ctr" rtl="1" fontAlgn="base">
              <a:spcBef>
                <a:spcPct val="0"/>
              </a:spcBef>
              <a:spcAft>
                <a:spcPct val="0"/>
              </a:spcAft>
            </a:pPr>
            <a:r>
              <a:rPr lang="fa-IR" sz="2000" b="1" smtClean="0">
                <a:solidFill>
                  <a:srgbClr val="C00000"/>
                </a:solidFill>
                <a:latin typeface="Victorian LET" pitchFamily="2" charset="0"/>
                <a:ea typeface="Calibri" pitchFamily="34" charset="0"/>
                <a:cs typeface="B Nazanin" pitchFamily="2" charset="-78"/>
              </a:rPr>
              <a:t>(</a:t>
            </a:r>
            <a:r>
              <a:rPr lang="ar-SA" sz="2000" b="1" smtClean="0">
                <a:solidFill>
                  <a:srgbClr val="C00000"/>
                </a:solidFill>
                <a:latin typeface="Victorian LET" pitchFamily="2" charset="0"/>
                <a:ea typeface="Calibri" pitchFamily="34" charset="0"/>
                <a:cs typeface="B Nazanin" pitchFamily="2" charset="-78"/>
              </a:rPr>
              <a:t>دفترچه راهنما</a:t>
            </a:r>
            <a:r>
              <a:rPr lang="fa-IR" sz="2000" b="1" smtClean="0">
                <a:solidFill>
                  <a:srgbClr val="C00000"/>
                </a:solidFill>
                <a:latin typeface="Victorian LET" pitchFamily="2" charset="0"/>
                <a:ea typeface="Calibri" pitchFamily="34" charset="0"/>
                <a:cs typeface="B Nazanin" pitchFamily="2" charset="-78"/>
              </a:rPr>
              <a:t>)</a:t>
            </a:r>
          </a:p>
        </p:txBody>
      </p:sp>
      <p:sp>
        <p:nvSpPr>
          <p:cNvPr id="5" name="Rectangle 4"/>
          <p:cNvSpPr>
            <a:spLocks noChangeArrowheads="1"/>
          </p:cNvSpPr>
          <p:nvPr/>
        </p:nvSpPr>
        <p:spPr bwMode="auto">
          <a:xfrm>
            <a:off x="3524250" y="2938463"/>
            <a:ext cx="4926013"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 rtl="1" fontAlgn="base">
              <a:spcBef>
                <a:spcPct val="0"/>
              </a:spcBef>
              <a:spcAft>
                <a:spcPct val="0"/>
              </a:spcAft>
              <a:buClr>
                <a:srgbClr val="0033CC"/>
              </a:buClr>
              <a:buFont typeface="Wingdings" pitchFamily="2" charset="2"/>
              <a:buChar char="Ø"/>
            </a:pPr>
            <a:r>
              <a:rPr lang="ar-SA" sz="2800" dirty="0" smtClean="0">
                <a:solidFill>
                  <a:prstClr val="black"/>
                </a:solidFill>
                <a:latin typeface="Victorian LET" pitchFamily="2" charset="0"/>
                <a:ea typeface="Calibri" pitchFamily="34" charset="0"/>
                <a:cs typeface="B Nazanin" pitchFamily="2" charset="-78"/>
              </a:rPr>
              <a:t>در</a:t>
            </a:r>
            <a:r>
              <a:rPr lang="fa-IR" sz="2800" dirty="0" smtClean="0">
                <a:solidFill>
                  <a:prstClr val="black"/>
                </a:solidFill>
                <a:latin typeface="Victorian LET" pitchFamily="2" charset="0"/>
                <a:ea typeface="Calibri" pitchFamily="34" charset="0"/>
                <a:cs typeface="B Nazanin" pitchFamily="2" charset="-78"/>
              </a:rPr>
              <a:t> </a:t>
            </a:r>
            <a:r>
              <a:rPr lang="ar-SA" sz="2800" dirty="0" smtClean="0">
                <a:solidFill>
                  <a:prstClr val="black"/>
                </a:solidFill>
                <a:latin typeface="Victorian LET" pitchFamily="2" charset="0"/>
                <a:ea typeface="Calibri" pitchFamily="34" charset="0"/>
                <a:cs typeface="B Nazanin" pitchFamily="2" charset="-78"/>
              </a:rPr>
              <a:t>صورت لزوم،</a:t>
            </a:r>
            <a:r>
              <a:rPr lang="fa-IR" sz="2800" dirty="0" smtClean="0">
                <a:solidFill>
                  <a:prstClr val="black"/>
                </a:solidFill>
                <a:latin typeface="Victorian LET" pitchFamily="2" charset="0"/>
                <a:ea typeface="Calibri" pitchFamily="34" charset="0"/>
                <a:cs typeface="B Nazanin" pitchFamily="2" charset="-78"/>
              </a:rPr>
              <a:t> </a:t>
            </a:r>
            <a:r>
              <a:rPr lang="ar-SA" sz="2800" dirty="0" smtClean="0">
                <a:solidFill>
                  <a:prstClr val="black"/>
                </a:solidFill>
                <a:latin typeface="Victorian LET" pitchFamily="2" charset="0"/>
                <a:ea typeface="Calibri" pitchFamily="34" charset="0"/>
                <a:cs typeface="B Nazanin" pitchFamily="2" charset="-78"/>
              </a:rPr>
              <a:t>افرادي را به‌عنوان </a:t>
            </a:r>
            <a:r>
              <a:rPr lang="ar-SA" sz="2800" b="1" dirty="0" smtClean="0">
                <a:solidFill>
                  <a:srgbClr val="C00000"/>
                </a:solidFill>
                <a:latin typeface="Victorian LET" pitchFamily="2" charset="0"/>
                <a:ea typeface="Calibri" pitchFamily="34" charset="0"/>
                <a:cs typeface="B Nazanin" pitchFamily="2" charset="-78"/>
              </a:rPr>
              <a:t>متخصص و خبر</a:t>
            </a:r>
            <a:r>
              <a:rPr lang="fa-IR" sz="2800" b="1" dirty="0" smtClean="0">
                <a:solidFill>
                  <a:srgbClr val="C00000"/>
                </a:solidFill>
                <a:latin typeface="Victorian LET" pitchFamily="2" charset="0"/>
                <a:ea typeface="Calibri" pitchFamily="34" charset="0"/>
                <a:cs typeface="B Nazanin" pitchFamily="2" charset="-78"/>
              </a:rPr>
              <a:t>ة</a:t>
            </a:r>
            <a:r>
              <a:rPr lang="ar-SA" sz="2800" b="1" dirty="0" smtClean="0">
                <a:solidFill>
                  <a:srgbClr val="C00000"/>
                </a:solidFill>
                <a:latin typeface="Victorian LET" pitchFamily="2" charset="0"/>
                <a:ea typeface="Calibri" pitchFamily="34" charset="0"/>
                <a:cs typeface="B Nazanin" pitchFamily="2" charset="-78"/>
              </a:rPr>
              <a:t> فن</a:t>
            </a:r>
            <a:r>
              <a:rPr lang="ar-SA" sz="2800" dirty="0" smtClean="0">
                <a:solidFill>
                  <a:prstClr val="black"/>
                </a:solidFill>
                <a:latin typeface="Victorian LET" pitchFamily="2" charset="0"/>
                <a:ea typeface="Calibri" pitchFamily="34" charset="0"/>
                <a:cs typeface="B Nazanin" pitchFamily="2" charset="-78"/>
              </a:rPr>
              <a:t> تعليم مي‌دهند تا چگونگي كاركرد</a:t>
            </a:r>
            <a:r>
              <a:rPr lang="fa-IR" sz="2800" dirty="0" smtClean="0">
                <a:solidFill>
                  <a:prstClr val="black"/>
                </a:solidFill>
                <a:latin typeface="Victorian LET" pitchFamily="2" charset="0"/>
                <a:ea typeface="Calibri" pitchFamily="34" charset="0"/>
                <a:cs typeface="B Nazanin" pitchFamily="2" charset="-78"/>
              </a:rPr>
              <a:t> </a:t>
            </a:r>
            <a:r>
              <a:rPr lang="ar-SA" sz="2800" dirty="0" smtClean="0">
                <a:solidFill>
                  <a:prstClr val="black"/>
                </a:solidFill>
                <a:latin typeface="Victorian LET" pitchFamily="2" charset="0"/>
                <a:ea typeface="Calibri" pitchFamily="34" charset="0"/>
                <a:cs typeface="B Nazanin" pitchFamily="2" charset="-78"/>
              </a:rPr>
              <a:t>صحيح آن دستگاه را به ديگران</a:t>
            </a:r>
            <a:r>
              <a:rPr lang="fa-IR" sz="2800" dirty="0" smtClean="0">
                <a:solidFill>
                  <a:prstClr val="black"/>
                </a:solidFill>
                <a:latin typeface="Victorian LET" pitchFamily="2" charset="0"/>
                <a:ea typeface="Calibri" pitchFamily="34" charset="0"/>
                <a:cs typeface="B Nazanin" pitchFamily="2" charset="-78"/>
              </a:rPr>
              <a:t> </a:t>
            </a:r>
            <a:r>
              <a:rPr lang="ar-SA" sz="2800" dirty="0" smtClean="0">
                <a:solidFill>
                  <a:prstClr val="black"/>
                </a:solidFill>
                <a:latin typeface="Victorian LET" pitchFamily="2" charset="0"/>
                <a:ea typeface="Calibri" pitchFamily="34" charset="0"/>
                <a:cs typeface="B Nazanin" pitchFamily="2" charset="-78"/>
              </a:rPr>
              <a:t>آموزش دهند و به هنگام آسيب ديدن و خراب شدن</a:t>
            </a:r>
            <a:r>
              <a:rPr lang="fa-IR" sz="2800" dirty="0" smtClean="0">
                <a:solidFill>
                  <a:prstClr val="black"/>
                </a:solidFill>
                <a:latin typeface="Victorian LET" pitchFamily="2" charset="0"/>
                <a:ea typeface="Calibri" pitchFamily="34" charset="0"/>
                <a:cs typeface="B Nazanin" pitchFamily="2" charset="-78"/>
              </a:rPr>
              <a:t> </a:t>
            </a:r>
            <a:r>
              <a:rPr lang="ar-SA" sz="2800" dirty="0" smtClean="0">
                <a:solidFill>
                  <a:prstClr val="black"/>
                </a:solidFill>
                <a:latin typeface="Victorian LET" pitchFamily="2" charset="0"/>
                <a:ea typeface="Calibri" pitchFamily="34" charset="0"/>
                <a:cs typeface="B Nazanin" pitchFamily="2" charset="-78"/>
              </a:rPr>
              <a:t>نيز بتوانند از عهده تعمير و اصلاح آن برآيند</a:t>
            </a:r>
            <a:r>
              <a:rPr lang="fa-IR" sz="2800" dirty="0" smtClean="0">
                <a:solidFill>
                  <a:prstClr val="black"/>
                </a:solidFill>
                <a:latin typeface="Victorian LET" pitchFamily="2" charset="0"/>
                <a:ea typeface="Calibri" pitchFamily="34" charset="0"/>
                <a:cs typeface="B Nazanin" pitchFamily="2" charset="-78"/>
              </a:rPr>
              <a:t>.</a:t>
            </a:r>
          </a:p>
        </p:txBody>
      </p:sp>
      <p:sp>
        <p:nvSpPr>
          <p:cNvPr id="8" name="Rectangle 7"/>
          <p:cNvSpPr>
            <a:spLocks noChangeArrowheads="1"/>
          </p:cNvSpPr>
          <p:nvPr/>
        </p:nvSpPr>
        <p:spPr bwMode="auto">
          <a:xfrm>
            <a:off x="3543300" y="1808163"/>
            <a:ext cx="4906963"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spcBef>
                <a:spcPct val="0"/>
              </a:spcBef>
              <a:spcAft>
                <a:spcPct val="0"/>
              </a:spcAft>
              <a:buClr>
                <a:srgbClr val="0033CC"/>
              </a:buClr>
              <a:buFont typeface="Wingdings" pitchFamily="2" charset="2"/>
              <a:buChar char="Ø"/>
            </a:pPr>
            <a:r>
              <a:rPr lang="ar-SA" sz="2800" smtClean="0">
                <a:solidFill>
                  <a:prstClr val="black"/>
                </a:solidFill>
                <a:latin typeface="Victorian LET" pitchFamily="2" charset="0"/>
                <a:ea typeface="Calibri" pitchFamily="34" charset="0"/>
                <a:cs typeface="B Nazanin" pitchFamily="2" charset="-78"/>
              </a:rPr>
              <a:t>سازندگا</a:t>
            </a:r>
            <a:r>
              <a:rPr lang="fa-IR" sz="2800" smtClean="0">
                <a:solidFill>
                  <a:prstClr val="black"/>
                </a:solidFill>
                <a:latin typeface="Victorian LET" pitchFamily="2" charset="0"/>
                <a:ea typeface="Calibri" pitchFamily="34" charset="0"/>
                <a:cs typeface="B Nazanin" pitchFamily="2" charset="-78"/>
              </a:rPr>
              <a:t>ن </a:t>
            </a:r>
            <a:r>
              <a:rPr lang="ar-SA" sz="2800" smtClean="0">
                <a:solidFill>
                  <a:prstClr val="black"/>
                </a:solidFill>
                <a:latin typeface="Victorian LET" pitchFamily="2" charset="0"/>
                <a:ea typeface="Calibri" pitchFamily="34" charset="0"/>
                <a:cs typeface="B Nazanin" pitchFamily="2" charset="-78"/>
              </a:rPr>
              <a:t>دستگاه جديد، همراه آن </a:t>
            </a:r>
            <a:r>
              <a:rPr lang="ar-SA" sz="2800" b="1" smtClean="0">
                <a:solidFill>
                  <a:srgbClr val="C00000"/>
                </a:solidFill>
                <a:latin typeface="Victorian LET" pitchFamily="2" charset="0"/>
                <a:ea typeface="Calibri" pitchFamily="34" charset="0"/>
                <a:cs typeface="B Nazanin" pitchFamily="2" charset="-78"/>
              </a:rPr>
              <a:t>دفترچه راهنما</a:t>
            </a:r>
            <a:r>
              <a:rPr lang="ar-SA" sz="2800" smtClean="0">
                <a:solidFill>
                  <a:prstClr val="black"/>
                </a:solidFill>
                <a:latin typeface="Victorian LET" pitchFamily="2" charset="0"/>
                <a:ea typeface="Calibri" pitchFamily="34" charset="0"/>
                <a:cs typeface="B Nazanin" pitchFamily="2" charset="-78"/>
              </a:rPr>
              <a:t> صادر مي‌كنند</a:t>
            </a:r>
            <a:r>
              <a:rPr lang="fa-IR" sz="2800" smtClean="0">
                <a:solidFill>
                  <a:prstClr val="black"/>
                </a:solidFill>
                <a:latin typeface="Victorian LET" pitchFamily="2" charset="0"/>
                <a:ea typeface="Calibri" pitchFamily="34" charset="0"/>
                <a:cs typeface="B Nazanin" pitchFamily="2" charset="-78"/>
              </a:rPr>
              <a:t>.</a:t>
            </a:r>
          </a:p>
        </p:txBody>
      </p:sp>
      <p:sp>
        <p:nvSpPr>
          <p:cNvPr id="9" name="Rectangle 8"/>
          <p:cNvSpPr>
            <a:spLocks noChangeArrowheads="1"/>
          </p:cNvSpPr>
          <p:nvPr/>
        </p:nvSpPr>
        <p:spPr bwMode="auto">
          <a:xfrm>
            <a:off x="-136525" y="3695700"/>
            <a:ext cx="25701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fontAlgn="base">
              <a:spcBef>
                <a:spcPct val="0"/>
              </a:spcBef>
              <a:spcAft>
                <a:spcPct val="0"/>
              </a:spcAft>
            </a:pPr>
            <a:r>
              <a:rPr lang="fa-IR" sz="2800" b="1" smtClean="0">
                <a:solidFill>
                  <a:srgbClr val="008000"/>
                </a:solidFill>
                <a:latin typeface="Victorian LET" pitchFamily="2" charset="0"/>
                <a:ea typeface="Calibri" pitchFamily="34" charset="0"/>
                <a:cs typeface="B Nazanin" pitchFamily="2" charset="-78"/>
              </a:rPr>
              <a:t>ائمه</a:t>
            </a:r>
          </a:p>
          <a:p>
            <a:pPr algn="ctr" rtl="1" fontAlgn="base">
              <a:spcBef>
                <a:spcPct val="0"/>
              </a:spcBef>
              <a:spcAft>
                <a:spcPct val="0"/>
              </a:spcAft>
            </a:pPr>
            <a:r>
              <a:rPr lang="fa-IR" sz="2000" b="1" smtClean="0">
                <a:solidFill>
                  <a:srgbClr val="C00000"/>
                </a:solidFill>
                <a:latin typeface="Victorian LET" pitchFamily="2" charset="0"/>
                <a:ea typeface="Calibri" pitchFamily="34" charset="0"/>
                <a:cs typeface="B Nazanin" pitchFamily="2" charset="-78"/>
              </a:rPr>
              <a:t>(متخصصین خبرة دین)</a:t>
            </a:r>
            <a:endParaRPr lang="en-US" sz="2000" b="1" smtClean="0">
              <a:solidFill>
                <a:srgbClr val="C00000"/>
              </a:solidFill>
              <a:latin typeface="Victorian LET" pitchFamily="2" charset="0"/>
              <a:ea typeface="Calibri" pitchFamily="34" charset="0"/>
              <a:cs typeface="B Nazanin" pitchFamily="2" charset="-78"/>
            </a:endParaRPr>
          </a:p>
        </p:txBody>
      </p:sp>
      <p:sp>
        <p:nvSpPr>
          <p:cNvPr id="10" name="Rectangle 9"/>
          <p:cNvSpPr/>
          <p:nvPr/>
        </p:nvSpPr>
        <p:spPr>
          <a:xfrm>
            <a:off x="3951288" y="5754688"/>
            <a:ext cx="4498975" cy="954087"/>
          </a:xfrm>
          <a:prstGeom prst="rect">
            <a:avLst/>
          </a:prstGeom>
        </p:spPr>
        <p:txBody>
          <a:bodyPr>
            <a:spAutoFit/>
          </a:bodyPr>
          <a:lstStyle/>
          <a:p>
            <a:pPr marL="457200" indent="-457200" algn="r" rtl="1" fontAlgn="base">
              <a:spcBef>
                <a:spcPct val="0"/>
              </a:spcBef>
              <a:buClr>
                <a:srgbClr val="0033CC"/>
              </a:buClr>
              <a:buFont typeface="Wingdings" pitchFamily="2" charset="2"/>
              <a:buChar char="ü"/>
              <a:defRPr/>
            </a:pPr>
            <a:r>
              <a:rPr lang="fa-IR" sz="2800" b="1" dirty="0">
                <a:solidFill>
                  <a:prstClr val="black"/>
                </a:solidFill>
                <a:latin typeface="Victorian LET" pitchFamily="2" charset="0"/>
                <a:ea typeface="Calibri" pitchFamily="34" charset="0"/>
                <a:cs typeface="B Lotus" pitchFamily="2" charset="-78"/>
              </a:rPr>
              <a:t>يافته هاي علوم بشری</a:t>
            </a:r>
          </a:p>
          <a:p>
            <a:pPr algn="r" rtl="1" fontAlgn="base">
              <a:spcBef>
                <a:spcPct val="0"/>
              </a:spcBef>
              <a:defRPr/>
            </a:pPr>
            <a:r>
              <a:rPr lang="fa-IR" sz="2800" b="1" dirty="0">
                <a:solidFill>
                  <a:srgbClr val="7030A0"/>
                </a:solidFill>
                <a:latin typeface="Victorian LET" pitchFamily="2" charset="0"/>
                <a:ea typeface="Times New Roman"/>
                <a:cs typeface="B Lotus" pitchFamily="2" charset="-78"/>
              </a:rPr>
              <a:t>    </a:t>
            </a:r>
            <a:r>
              <a:rPr lang="fa-IR" sz="2400" b="1" dirty="0">
                <a:solidFill>
                  <a:srgbClr val="7030A0"/>
                </a:solidFill>
                <a:latin typeface="Times New Roman"/>
                <a:ea typeface="Times New Roman"/>
                <a:cs typeface="B Lotus"/>
              </a:rPr>
              <a:t>(جامعه‌شناسی، روان‌شناسی و پزشکی)</a:t>
            </a:r>
            <a:endParaRPr lang="en-US" sz="2400" dirty="0">
              <a:solidFill>
                <a:srgbClr val="000000"/>
              </a:solidFill>
              <a:latin typeface="Times New Roman"/>
              <a:ea typeface="Times New Roman"/>
              <a:cs typeface="B Lotus"/>
            </a:endParaRPr>
          </a:p>
        </p:txBody>
      </p:sp>
      <p:sp>
        <p:nvSpPr>
          <p:cNvPr id="11" name="Rectangle 10"/>
          <p:cNvSpPr>
            <a:spLocks noChangeArrowheads="1"/>
          </p:cNvSpPr>
          <p:nvPr/>
        </p:nvSpPr>
        <p:spPr bwMode="auto">
          <a:xfrm>
            <a:off x="-95250" y="5991225"/>
            <a:ext cx="24114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fontAlgn="base">
              <a:lnSpc>
                <a:spcPct val="80000"/>
              </a:lnSpc>
              <a:spcBef>
                <a:spcPct val="0"/>
              </a:spcBef>
              <a:spcAft>
                <a:spcPct val="0"/>
              </a:spcAft>
            </a:pPr>
            <a:r>
              <a:rPr lang="fa-IR" sz="2800" b="1" smtClean="0">
                <a:solidFill>
                  <a:srgbClr val="008000"/>
                </a:solidFill>
                <a:latin typeface="Victorian LET" pitchFamily="2" charset="0"/>
                <a:ea typeface="Calibri" pitchFamily="34" charset="0"/>
                <a:cs typeface="B Nazanin" pitchFamily="2" charset="-78"/>
              </a:rPr>
              <a:t>مؤیدِ</a:t>
            </a:r>
          </a:p>
          <a:p>
            <a:pPr algn="ctr" rtl="1" fontAlgn="base">
              <a:lnSpc>
                <a:spcPct val="80000"/>
              </a:lnSpc>
              <a:spcBef>
                <a:spcPct val="0"/>
              </a:spcBef>
              <a:spcAft>
                <a:spcPct val="0"/>
              </a:spcAft>
            </a:pPr>
            <a:r>
              <a:rPr lang="fa-IR" sz="2000" b="1" smtClean="0">
                <a:solidFill>
                  <a:srgbClr val="C00000"/>
                </a:solidFill>
                <a:latin typeface="Victorian LET" pitchFamily="2" charset="0"/>
                <a:ea typeface="Calibri" pitchFamily="34" charset="0"/>
                <a:cs typeface="B Nazanin" pitchFamily="2" charset="-78"/>
              </a:rPr>
              <a:t>(قرآن و روایات)</a:t>
            </a:r>
          </a:p>
        </p:txBody>
      </p:sp>
      <p:sp>
        <p:nvSpPr>
          <p:cNvPr id="13" name="Left Arrow 12"/>
          <p:cNvSpPr/>
          <p:nvPr/>
        </p:nvSpPr>
        <p:spPr>
          <a:xfrm>
            <a:off x="2433638" y="3927982"/>
            <a:ext cx="978408" cy="322788"/>
          </a:xfrm>
          <a:prstGeom prst="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fontAlgn="base">
              <a:spcBef>
                <a:spcPct val="0"/>
              </a:spcBef>
              <a:spcAft>
                <a:spcPct val="0"/>
              </a:spcAft>
              <a:defRPr/>
            </a:pPr>
            <a:endParaRPr lang="fa-IR">
              <a:solidFill>
                <a:prstClr val="white"/>
              </a:solidFill>
            </a:endParaRPr>
          </a:p>
        </p:txBody>
      </p:sp>
      <p:sp>
        <p:nvSpPr>
          <p:cNvPr id="14" name="Left Arrow 13"/>
          <p:cNvSpPr/>
          <p:nvPr/>
        </p:nvSpPr>
        <p:spPr>
          <a:xfrm>
            <a:off x="2514481" y="6231642"/>
            <a:ext cx="978408" cy="322788"/>
          </a:xfrm>
          <a:prstGeom prst="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fontAlgn="base">
              <a:spcBef>
                <a:spcPct val="0"/>
              </a:spcBef>
              <a:spcAft>
                <a:spcPct val="0"/>
              </a:spcAft>
              <a:defRPr/>
            </a:pPr>
            <a:endParaRPr lang="fa-IR">
              <a:solidFill>
                <a:prstClr val="white"/>
              </a:solidFill>
            </a:endParaRPr>
          </a:p>
        </p:txBody>
      </p:sp>
      <p:sp>
        <p:nvSpPr>
          <p:cNvPr id="15" name="Rounded Rectangle 14"/>
          <p:cNvSpPr/>
          <p:nvPr/>
        </p:nvSpPr>
        <p:spPr>
          <a:xfrm>
            <a:off x="5066129" y="214313"/>
            <a:ext cx="3353026" cy="642942"/>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defRPr/>
            </a:pPr>
            <a:r>
              <a:rPr lang="ar-SA" sz="3200" b="1" kern="0" dirty="0">
                <a:solidFill>
                  <a:srgbClr val="002060"/>
                </a:solidFill>
                <a:latin typeface="Tahoma"/>
                <a:cs typeface="B Titr" pitchFamily="2" charset="-78"/>
              </a:rPr>
              <a:t>شيوه و روش بحث</a:t>
            </a:r>
            <a:r>
              <a:rPr lang="fa-IR" sz="3200" b="1" kern="0" dirty="0">
                <a:solidFill>
                  <a:srgbClr val="002060"/>
                </a:solidFill>
                <a:latin typeface="Tahoma"/>
                <a:cs typeface="B Titr" pitchFamily="2" charset="-78"/>
              </a:rPr>
              <a:t> </a:t>
            </a:r>
            <a:endParaRPr lang="fa-IR" sz="3200" dirty="0">
              <a:solidFill>
                <a:prstClr val="white"/>
              </a:solidFill>
            </a:endParaRPr>
          </a:p>
        </p:txBody>
      </p:sp>
      <p:sp>
        <p:nvSpPr>
          <p:cNvPr id="16" name="Left Arrow 15"/>
          <p:cNvSpPr/>
          <p:nvPr/>
        </p:nvSpPr>
        <p:spPr>
          <a:xfrm>
            <a:off x="2433638" y="2123019"/>
            <a:ext cx="978408" cy="322788"/>
          </a:xfrm>
          <a:prstGeom prst="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fontAlgn="base">
              <a:spcBef>
                <a:spcPct val="0"/>
              </a:spcBef>
              <a:spcAft>
                <a:spcPct val="0"/>
              </a:spcAft>
              <a:defRPr/>
            </a:pPr>
            <a:endParaRPr lang="fa-IR">
              <a:solidFill>
                <a:prstClr val="white"/>
              </a:solidFill>
            </a:endParaRPr>
          </a:p>
        </p:txBody>
      </p:sp>
    </p:spTree>
    <p:extLst>
      <p:ext uri="{BB962C8B-B14F-4D97-AF65-F5344CB8AC3E}">
        <p14:creationId xmlns:p14="http://schemas.microsoft.com/office/powerpoint/2010/main" xmlns="" val="267492035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80">
                                          <p:stCondLst>
                                            <p:cond delay="0"/>
                                          </p:stCondLst>
                                        </p:cTn>
                                        <p:tgtEl>
                                          <p:spTgt spid="16"/>
                                        </p:tgtEl>
                                      </p:cBhvr>
                                    </p:animEffect>
                                    <p:anim calcmode="lin" valueType="num">
                                      <p:cBhvr>
                                        <p:cTn id="3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8" dur="26">
                                          <p:stCondLst>
                                            <p:cond delay="650"/>
                                          </p:stCondLst>
                                        </p:cTn>
                                        <p:tgtEl>
                                          <p:spTgt spid="16"/>
                                        </p:tgtEl>
                                      </p:cBhvr>
                                      <p:to x="100000" y="60000"/>
                                    </p:animScale>
                                    <p:animScale>
                                      <p:cBhvr>
                                        <p:cTn id="39" dur="166" decel="50000">
                                          <p:stCondLst>
                                            <p:cond delay="676"/>
                                          </p:stCondLst>
                                        </p:cTn>
                                        <p:tgtEl>
                                          <p:spTgt spid="16"/>
                                        </p:tgtEl>
                                      </p:cBhvr>
                                      <p:to x="100000" y="100000"/>
                                    </p:animScale>
                                    <p:animScale>
                                      <p:cBhvr>
                                        <p:cTn id="40" dur="26">
                                          <p:stCondLst>
                                            <p:cond delay="1312"/>
                                          </p:stCondLst>
                                        </p:cTn>
                                        <p:tgtEl>
                                          <p:spTgt spid="16"/>
                                        </p:tgtEl>
                                      </p:cBhvr>
                                      <p:to x="100000" y="80000"/>
                                    </p:animScale>
                                    <p:animScale>
                                      <p:cBhvr>
                                        <p:cTn id="41" dur="166" decel="50000">
                                          <p:stCondLst>
                                            <p:cond delay="1338"/>
                                          </p:stCondLst>
                                        </p:cTn>
                                        <p:tgtEl>
                                          <p:spTgt spid="16"/>
                                        </p:tgtEl>
                                      </p:cBhvr>
                                      <p:to x="100000" y="100000"/>
                                    </p:animScale>
                                    <p:animScale>
                                      <p:cBhvr>
                                        <p:cTn id="42" dur="26">
                                          <p:stCondLst>
                                            <p:cond delay="1642"/>
                                          </p:stCondLst>
                                        </p:cTn>
                                        <p:tgtEl>
                                          <p:spTgt spid="16"/>
                                        </p:tgtEl>
                                      </p:cBhvr>
                                      <p:to x="100000" y="90000"/>
                                    </p:animScale>
                                    <p:animScale>
                                      <p:cBhvr>
                                        <p:cTn id="43" dur="166" decel="50000">
                                          <p:stCondLst>
                                            <p:cond delay="1668"/>
                                          </p:stCondLst>
                                        </p:cTn>
                                        <p:tgtEl>
                                          <p:spTgt spid="16"/>
                                        </p:tgtEl>
                                      </p:cBhvr>
                                      <p:to x="100000" y="100000"/>
                                    </p:animScale>
                                    <p:animScale>
                                      <p:cBhvr>
                                        <p:cTn id="44" dur="26">
                                          <p:stCondLst>
                                            <p:cond delay="1808"/>
                                          </p:stCondLst>
                                        </p:cTn>
                                        <p:tgtEl>
                                          <p:spTgt spid="16"/>
                                        </p:tgtEl>
                                      </p:cBhvr>
                                      <p:to x="100000" y="95000"/>
                                    </p:animScale>
                                    <p:animScale>
                                      <p:cBhvr>
                                        <p:cTn id="45" dur="166" decel="50000">
                                          <p:stCondLst>
                                            <p:cond delay="1834"/>
                                          </p:stCondLst>
                                        </p:cTn>
                                        <p:tgtEl>
                                          <p:spTgt spid="1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80">
                                          <p:stCondLst>
                                            <p:cond delay="0"/>
                                          </p:stCondLst>
                                        </p:cTn>
                                        <p:tgtEl>
                                          <p:spTgt spid="4"/>
                                        </p:tgtEl>
                                      </p:cBhvr>
                                    </p:animEffect>
                                    <p:anim calcmode="lin" valueType="num">
                                      <p:cBhvr>
                                        <p:cTn id="4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gtEl>
                                      </p:cBhvr>
                                      <p:to x="100000" y="60000"/>
                                    </p:animScale>
                                    <p:animScale>
                                      <p:cBhvr>
                                        <p:cTn id="55" dur="166" decel="50000">
                                          <p:stCondLst>
                                            <p:cond delay="67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1000" fill="hold"/>
                                        <p:tgtEl>
                                          <p:spTgt spid="13"/>
                                        </p:tgtEl>
                                        <p:attrNameLst>
                                          <p:attrName>ppt_w</p:attrName>
                                        </p:attrNameLst>
                                      </p:cBhvr>
                                      <p:tavLst>
                                        <p:tav tm="0">
                                          <p:val>
                                            <p:fltVal val="0"/>
                                          </p:val>
                                        </p:tav>
                                        <p:tav tm="100000">
                                          <p:val>
                                            <p:strVal val="#ppt_w"/>
                                          </p:val>
                                        </p:tav>
                                      </p:tavLst>
                                    </p:anim>
                                    <p:anim calcmode="lin" valueType="num">
                                      <p:cBhvr>
                                        <p:cTn id="67" dur="1000" fill="hold"/>
                                        <p:tgtEl>
                                          <p:spTgt spid="13"/>
                                        </p:tgtEl>
                                        <p:attrNameLst>
                                          <p:attrName>ppt_h</p:attrName>
                                        </p:attrNameLst>
                                      </p:cBhvr>
                                      <p:tavLst>
                                        <p:tav tm="0">
                                          <p:val>
                                            <p:fltVal val="0"/>
                                          </p:val>
                                        </p:tav>
                                        <p:tav tm="100000">
                                          <p:val>
                                            <p:strVal val="#ppt_h"/>
                                          </p:val>
                                        </p:tav>
                                      </p:tavLst>
                                    </p:anim>
                                    <p:anim calcmode="lin" valueType="num">
                                      <p:cBhvr>
                                        <p:cTn id="68" dur="1000" fill="hold"/>
                                        <p:tgtEl>
                                          <p:spTgt spid="13"/>
                                        </p:tgtEl>
                                        <p:attrNameLst>
                                          <p:attrName>style.rotation</p:attrName>
                                        </p:attrNameLst>
                                      </p:cBhvr>
                                      <p:tavLst>
                                        <p:tav tm="0">
                                          <p:val>
                                            <p:fltVal val="90"/>
                                          </p:val>
                                        </p:tav>
                                        <p:tav tm="100000">
                                          <p:val>
                                            <p:fltVal val="0"/>
                                          </p:val>
                                        </p:tav>
                                      </p:tavLst>
                                    </p:anim>
                                    <p:animEffect transition="in" filter="fade">
                                      <p:cBhvr>
                                        <p:cTn id="69" dur="1000"/>
                                        <p:tgtEl>
                                          <p:spTgt spid="13"/>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1000" fill="hold"/>
                                        <p:tgtEl>
                                          <p:spTgt spid="9"/>
                                        </p:tgtEl>
                                        <p:attrNameLst>
                                          <p:attrName>ppt_w</p:attrName>
                                        </p:attrNameLst>
                                      </p:cBhvr>
                                      <p:tavLst>
                                        <p:tav tm="0">
                                          <p:val>
                                            <p:fltVal val="0"/>
                                          </p:val>
                                        </p:tav>
                                        <p:tav tm="100000">
                                          <p:val>
                                            <p:strVal val="#ppt_w"/>
                                          </p:val>
                                        </p:tav>
                                      </p:tavLst>
                                    </p:anim>
                                    <p:anim calcmode="lin" valueType="num">
                                      <p:cBhvr>
                                        <p:cTn id="73" dur="1000" fill="hold"/>
                                        <p:tgtEl>
                                          <p:spTgt spid="9"/>
                                        </p:tgtEl>
                                        <p:attrNameLst>
                                          <p:attrName>ppt_h</p:attrName>
                                        </p:attrNameLst>
                                      </p:cBhvr>
                                      <p:tavLst>
                                        <p:tav tm="0">
                                          <p:val>
                                            <p:fltVal val="0"/>
                                          </p:val>
                                        </p:tav>
                                        <p:tav tm="100000">
                                          <p:val>
                                            <p:strVal val="#ppt_h"/>
                                          </p:val>
                                        </p:tav>
                                      </p:tavLst>
                                    </p:anim>
                                    <p:anim calcmode="lin" valueType="num">
                                      <p:cBhvr>
                                        <p:cTn id="74" dur="1000" fill="hold"/>
                                        <p:tgtEl>
                                          <p:spTgt spid="9"/>
                                        </p:tgtEl>
                                        <p:attrNameLst>
                                          <p:attrName>style.rotation</p:attrName>
                                        </p:attrNameLst>
                                      </p:cBhvr>
                                      <p:tavLst>
                                        <p:tav tm="0">
                                          <p:val>
                                            <p:fltVal val="90"/>
                                          </p:val>
                                        </p:tav>
                                        <p:tav tm="100000">
                                          <p:val>
                                            <p:fltVal val="0"/>
                                          </p:val>
                                        </p:tav>
                                      </p:tavLst>
                                    </p:anim>
                                    <p:animEffect transition="in" filter="fade">
                                      <p:cBhvr>
                                        <p:cTn id="75" dur="1000"/>
                                        <p:tgtEl>
                                          <p:spTgt spid="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wipe(down)">
                                      <p:cBhvr>
                                        <p:cTn id="96" dur="580">
                                          <p:stCondLst>
                                            <p:cond delay="0"/>
                                          </p:stCondLst>
                                        </p:cTn>
                                        <p:tgtEl>
                                          <p:spTgt spid="11"/>
                                        </p:tgtEl>
                                      </p:cBhvr>
                                    </p:animEffect>
                                    <p:anim calcmode="lin" valueType="num">
                                      <p:cBhvr>
                                        <p:cTn id="9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2" dur="26">
                                          <p:stCondLst>
                                            <p:cond delay="650"/>
                                          </p:stCondLst>
                                        </p:cTn>
                                        <p:tgtEl>
                                          <p:spTgt spid="11"/>
                                        </p:tgtEl>
                                      </p:cBhvr>
                                      <p:to x="100000" y="60000"/>
                                    </p:animScale>
                                    <p:animScale>
                                      <p:cBhvr>
                                        <p:cTn id="103" dur="166" decel="50000">
                                          <p:stCondLst>
                                            <p:cond delay="676"/>
                                          </p:stCondLst>
                                        </p:cTn>
                                        <p:tgtEl>
                                          <p:spTgt spid="11"/>
                                        </p:tgtEl>
                                      </p:cBhvr>
                                      <p:to x="100000" y="100000"/>
                                    </p:animScale>
                                    <p:animScale>
                                      <p:cBhvr>
                                        <p:cTn id="104" dur="26">
                                          <p:stCondLst>
                                            <p:cond delay="1312"/>
                                          </p:stCondLst>
                                        </p:cTn>
                                        <p:tgtEl>
                                          <p:spTgt spid="11"/>
                                        </p:tgtEl>
                                      </p:cBhvr>
                                      <p:to x="100000" y="80000"/>
                                    </p:animScale>
                                    <p:animScale>
                                      <p:cBhvr>
                                        <p:cTn id="105" dur="166" decel="50000">
                                          <p:stCondLst>
                                            <p:cond delay="1338"/>
                                          </p:stCondLst>
                                        </p:cTn>
                                        <p:tgtEl>
                                          <p:spTgt spid="11"/>
                                        </p:tgtEl>
                                      </p:cBhvr>
                                      <p:to x="100000" y="100000"/>
                                    </p:animScale>
                                    <p:animScale>
                                      <p:cBhvr>
                                        <p:cTn id="106" dur="26">
                                          <p:stCondLst>
                                            <p:cond delay="1642"/>
                                          </p:stCondLst>
                                        </p:cTn>
                                        <p:tgtEl>
                                          <p:spTgt spid="11"/>
                                        </p:tgtEl>
                                      </p:cBhvr>
                                      <p:to x="100000" y="90000"/>
                                    </p:animScale>
                                    <p:animScale>
                                      <p:cBhvr>
                                        <p:cTn id="107" dur="166" decel="50000">
                                          <p:stCondLst>
                                            <p:cond delay="1668"/>
                                          </p:stCondLst>
                                        </p:cTn>
                                        <p:tgtEl>
                                          <p:spTgt spid="11"/>
                                        </p:tgtEl>
                                      </p:cBhvr>
                                      <p:to x="100000" y="100000"/>
                                    </p:animScale>
                                    <p:animScale>
                                      <p:cBhvr>
                                        <p:cTn id="108" dur="26">
                                          <p:stCondLst>
                                            <p:cond delay="1808"/>
                                          </p:stCondLst>
                                        </p:cTn>
                                        <p:tgtEl>
                                          <p:spTgt spid="11"/>
                                        </p:tgtEl>
                                      </p:cBhvr>
                                      <p:to x="100000" y="95000"/>
                                    </p:animScale>
                                    <p:animScale>
                                      <p:cBhvr>
                                        <p:cTn id="109" dur="166" decel="50000">
                                          <p:stCondLst>
                                            <p:cond delay="1834"/>
                                          </p:stCondLst>
                                        </p:cTn>
                                        <p:tgtEl>
                                          <p:spTgt spid="11"/>
                                        </p:tgtEl>
                                      </p:cBhvr>
                                      <p:to x="100000" y="100000"/>
                                    </p:animScale>
                                  </p:childTnLst>
                                </p:cTn>
                              </p:par>
                              <p:par>
                                <p:cTn id="110" presetID="26" presetClass="entr" presetSubtype="0" fill="hold" grpId="0" nodeType="with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wipe(down)">
                                      <p:cBhvr>
                                        <p:cTn id="112" dur="580">
                                          <p:stCondLst>
                                            <p:cond delay="0"/>
                                          </p:stCondLst>
                                        </p:cTn>
                                        <p:tgtEl>
                                          <p:spTgt spid="10"/>
                                        </p:tgtEl>
                                      </p:cBhvr>
                                    </p:animEffect>
                                    <p:anim calcmode="lin" valueType="num">
                                      <p:cBhvr>
                                        <p:cTn id="1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8" dur="26">
                                          <p:stCondLst>
                                            <p:cond delay="650"/>
                                          </p:stCondLst>
                                        </p:cTn>
                                        <p:tgtEl>
                                          <p:spTgt spid="10"/>
                                        </p:tgtEl>
                                      </p:cBhvr>
                                      <p:to x="100000" y="60000"/>
                                    </p:animScale>
                                    <p:animScale>
                                      <p:cBhvr>
                                        <p:cTn id="119" dur="166" decel="50000">
                                          <p:stCondLst>
                                            <p:cond delay="676"/>
                                          </p:stCondLst>
                                        </p:cTn>
                                        <p:tgtEl>
                                          <p:spTgt spid="10"/>
                                        </p:tgtEl>
                                      </p:cBhvr>
                                      <p:to x="100000" y="100000"/>
                                    </p:animScale>
                                    <p:animScale>
                                      <p:cBhvr>
                                        <p:cTn id="120" dur="26">
                                          <p:stCondLst>
                                            <p:cond delay="1312"/>
                                          </p:stCondLst>
                                        </p:cTn>
                                        <p:tgtEl>
                                          <p:spTgt spid="10"/>
                                        </p:tgtEl>
                                      </p:cBhvr>
                                      <p:to x="100000" y="80000"/>
                                    </p:animScale>
                                    <p:animScale>
                                      <p:cBhvr>
                                        <p:cTn id="121" dur="166" decel="50000">
                                          <p:stCondLst>
                                            <p:cond delay="1338"/>
                                          </p:stCondLst>
                                        </p:cTn>
                                        <p:tgtEl>
                                          <p:spTgt spid="10"/>
                                        </p:tgtEl>
                                      </p:cBhvr>
                                      <p:to x="100000" y="100000"/>
                                    </p:animScale>
                                    <p:animScale>
                                      <p:cBhvr>
                                        <p:cTn id="122" dur="26">
                                          <p:stCondLst>
                                            <p:cond delay="1642"/>
                                          </p:stCondLst>
                                        </p:cTn>
                                        <p:tgtEl>
                                          <p:spTgt spid="10"/>
                                        </p:tgtEl>
                                      </p:cBhvr>
                                      <p:to x="100000" y="90000"/>
                                    </p:animScale>
                                    <p:animScale>
                                      <p:cBhvr>
                                        <p:cTn id="123" dur="166" decel="50000">
                                          <p:stCondLst>
                                            <p:cond delay="1668"/>
                                          </p:stCondLst>
                                        </p:cTn>
                                        <p:tgtEl>
                                          <p:spTgt spid="10"/>
                                        </p:tgtEl>
                                      </p:cBhvr>
                                      <p:to x="100000" y="100000"/>
                                    </p:animScale>
                                    <p:animScale>
                                      <p:cBhvr>
                                        <p:cTn id="124" dur="26">
                                          <p:stCondLst>
                                            <p:cond delay="1808"/>
                                          </p:stCondLst>
                                        </p:cTn>
                                        <p:tgtEl>
                                          <p:spTgt spid="10"/>
                                        </p:tgtEl>
                                      </p:cBhvr>
                                      <p:to x="100000" y="95000"/>
                                    </p:animScale>
                                    <p:animScale>
                                      <p:cBhvr>
                                        <p:cTn id="1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
          <p:cNvSpPr>
            <a:spLocks noChangeArrowheads="1"/>
          </p:cNvSpPr>
          <p:nvPr/>
        </p:nvSpPr>
        <p:spPr bwMode="auto">
          <a:xfrm>
            <a:off x="179388" y="115888"/>
            <a:ext cx="8407400" cy="772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eaLnBrk="0" fontAlgn="base" hangingPunct="0">
              <a:spcBef>
                <a:spcPct val="20000"/>
              </a:spcBef>
              <a:spcAft>
                <a:spcPct val="0"/>
              </a:spcAft>
              <a:buFont typeface="Wingdings 2" pitchFamily="18" charset="2"/>
              <a:buNone/>
              <a:defRPr/>
            </a:pPr>
            <a:r>
              <a:rPr lang="fa-IR" sz="2400" b="1" dirty="0">
                <a:solidFill>
                  <a:srgbClr val="0070C0"/>
                </a:solidFill>
                <a:cs typeface="B Titr" pitchFamily="2" charset="-78"/>
              </a:rPr>
              <a:t>12.لذت‌جويي جنسي</a:t>
            </a:r>
            <a:endParaRPr lang="en-US" sz="2400" b="1" dirty="0">
              <a:solidFill>
                <a:srgbClr val="0070C0"/>
              </a:solidFill>
              <a:cs typeface="B Titr" pitchFamily="2" charset="-78"/>
            </a:endParaRPr>
          </a:p>
          <a:p>
            <a:pPr marL="457200" indent="-457200" algn="justLow" rtl="1" fontAlgn="base">
              <a:spcBef>
                <a:spcPct val="0"/>
              </a:spcBef>
              <a:spcAft>
                <a:spcPct val="0"/>
              </a:spcAft>
              <a:buFont typeface="Wingdings" pitchFamily="2" charset="2"/>
              <a:buChar char="Ø"/>
              <a:defRPr/>
            </a:pPr>
            <a:r>
              <a:rPr lang="fa-IR" sz="2600" b="1" dirty="0">
                <a:solidFill>
                  <a:prstClr val="black"/>
                </a:solidFill>
                <a:cs typeface="B Nazanin" pitchFamily="2" charset="-78"/>
              </a:rPr>
              <a:t>تمايل آگاهانه به جنس مخالف يكي از نيازهاي طبيعي انسان است كه بعد از سن بلوغ آغاز مي‌شود و همين ‌تمايل ممكن است برخي از افراد را به بدحجابي بكشاند. </a:t>
            </a:r>
            <a:endParaRPr lang="en-US" sz="2600" b="1"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600" b="1" dirty="0">
                <a:solidFill>
                  <a:prstClr val="black"/>
                </a:solidFill>
                <a:cs typeface="B Nazanin" pitchFamily="2" charset="-78"/>
              </a:rPr>
              <a:t>كساني كه به انگيزه لذت‌جويي جنسي، به بدحجابي رو مي‌آورند بايد بدانند كه با اين رفتار، خود را در پرتگاه بسيار خطرناك قرار مي‌دهند و ديري نمي‌پايد كه پرپرشدن خود را به‌دست شهوت­رانان مشاهده خواهند كرد و بدين‌ترتيب آبرو و حيثيت خود را از دست خواهند داد.</a:t>
            </a:r>
          </a:p>
          <a:p>
            <a:pPr marL="457200" indent="-457200" algn="justLow" rtl="1" fontAlgn="base">
              <a:spcBef>
                <a:spcPct val="0"/>
              </a:spcBef>
              <a:spcAft>
                <a:spcPct val="0"/>
              </a:spcAft>
              <a:buFont typeface="Wingdings" pitchFamily="2" charset="2"/>
              <a:buChar char="Ø"/>
              <a:defRPr/>
            </a:pPr>
            <a:r>
              <a:rPr lang="fa-IR" sz="2600" b="1" dirty="0">
                <a:solidFill>
                  <a:prstClr val="black"/>
                </a:solidFill>
                <a:cs typeface="B Nazanin" pitchFamily="2" charset="-78"/>
              </a:rPr>
              <a:t> اينان اگر مي‌خواهند از راه رفته بازگردند بايد همواره زيان‌هاي بسيار زياد بي‌عفتي و آلودگي را از نظر بگذرانند و فايده‌هاي عفت‌گرايي و پاكدامني را به‌ياد آورند و راههاي آن‌را بپيمايند و با آغوش باز از حجاب اسلامي استقبال كنند و بدين‌ترتيب از لذت‌جويي نامشروع بپرهيزند و نياز جنسي خود را تنها از طريق ازدواج مشروع برآورند و براي اين منظور تنها به خدا توكل كرده و همواره دعا كنند. چراكه برآورده ‌شدن خواسته‌ها در گرو دعاهاست و هركس بر خدا توكل كند خدا او را كفايت مي‌كند.</a:t>
            </a:r>
            <a:r>
              <a:rPr lang="fa-IR" sz="2600" b="1" dirty="0">
                <a:solidFill>
                  <a:srgbClr val="005400"/>
                </a:solidFill>
                <a:cs typeface="B Nazanin" pitchFamily="2" charset="-78"/>
              </a:rPr>
              <a:t> </a:t>
            </a:r>
            <a:r>
              <a:rPr lang="en-US" sz="2600" b="1" dirty="0">
                <a:solidFill>
                  <a:srgbClr val="005400"/>
                </a:solidFill>
                <a:cs typeface="B Nazanin" pitchFamily="2" charset="-78"/>
                <a:sym typeface="AGA Arabesque" pitchFamily="2" charset="2"/>
              </a:rPr>
              <a:t></a:t>
            </a:r>
            <a:r>
              <a:rPr lang="fa-IR" sz="2600" b="1" dirty="0">
                <a:solidFill>
                  <a:srgbClr val="005400"/>
                </a:solidFill>
                <a:cs typeface="B Nazanin" pitchFamily="2" charset="-78"/>
              </a:rPr>
              <a:t> اُدْعونِي أسْتَجِبْ لَكُمْ</a:t>
            </a:r>
            <a:r>
              <a:rPr lang="en-US" sz="2600" b="1" dirty="0">
                <a:solidFill>
                  <a:srgbClr val="005400"/>
                </a:solidFill>
                <a:cs typeface="B Nazanin" pitchFamily="2" charset="-78"/>
                <a:sym typeface="AGA Arabesque" pitchFamily="2" charset="2"/>
              </a:rPr>
              <a:t></a:t>
            </a:r>
            <a:r>
              <a:rPr lang="fa-IR" sz="2600" b="1" dirty="0">
                <a:solidFill>
                  <a:srgbClr val="005400"/>
                </a:solidFill>
                <a:cs typeface="B Nazanin" pitchFamily="2" charset="-78"/>
                <a:sym typeface="AGA Arabesque" pitchFamily="2" charset="2"/>
              </a:rPr>
              <a:t> </a:t>
            </a:r>
            <a:r>
              <a:rPr lang="fa-IR" sz="2000" dirty="0">
                <a:solidFill>
                  <a:srgbClr val="C00000"/>
                </a:solidFill>
                <a:cs typeface="B Nazanin" pitchFamily="2" charset="-78"/>
                <a:sym typeface="AGA Arabesque" pitchFamily="2" charset="2"/>
              </a:rPr>
              <a:t>غافر،60</a:t>
            </a:r>
            <a:r>
              <a:rPr lang="en-US" sz="2600" b="1" dirty="0">
                <a:solidFill>
                  <a:srgbClr val="005400"/>
                </a:solidFill>
                <a:cs typeface="B Nazanin" pitchFamily="2" charset="-78"/>
                <a:sym typeface="AGA Arabesque" pitchFamily="2" charset="2"/>
              </a:rPr>
              <a:t> </a:t>
            </a:r>
            <a:r>
              <a:rPr lang="fa-IR" sz="2600" b="1" dirty="0">
                <a:solidFill>
                  <a:srgbClr val="005400"/>
                </a:solidFill>
                <a:cs typeface="B Nazanin" pitchFamily="2" charset="-78"/>
              </a:rPr>
              <a:t>وَمَنْ يَتَوَكلْ عَليَ الله فَهُوَ حَسْبهُ </a:t>
            </a:r>
            <a:r>
              <a:rPr lang="en-US" sz="2600" b="1" dirty="0">
                <a:solidFill>
                  <a:prstClr val="black"/>
                </a:solidFill>
                <a:cs typeface="B Nazanin" pitchFamily="2" charset="-78"/>
              </a:rPr>
              <a:t>.</a:t>
            </a:r>
            <a:r>
              <a:rPr lang="en-US" sz="2600" b="1" dirty="0">
                <a:solidFill>
                  <a:srgbClr val="005400"/>
                </a:solidFill>
                <a:cs typeface="B Nazanin" pitchFamily="2" charset="-78"/>
                <a:sym typeface="AGA Arabesque" pitchFamily="2" charset="2"/>
              </a:rPr>
              <a:t></a:t>
            </a:r>
            <a:r>
              <a:rPr lang="fa-IR" sz="2000" dirty="0">
                <a:solidFill>
                  <a:srgbClr val="C00000"/>
                </a:solidFill>
                <a:cs typeface="B Nazanin" pitchFamily="2" charset="-78"/>
                <a:sym typeface="AGA Arabesque" pitchFamily="2" charset="2"/>
              </a:rPr>
              <a:t>طلاق،3</a:t>
            </a:r>
            <a:endParaRPr lang="fa-IR" sz="2000" dirty="0">
              <a:solidFill>
                <a:srgbClr val="C00000"/>
              </a:solidFill>
              <a:cs typeface="B Nazanin" pitchFamily="2" charset="-78"/>
            </a:endParaRPr>
          </a:p>
          <a:p>
            <a:pPr algn="justLow" rtl="1" fontAlgn="base">
              <a:spcBef>
                <a:spcPct val="0"/>
              </a:spcBef>
              <a:spcAft>
                <a:spcPct val="0"/>
              </a:spcAft>
              <a:defRPr/>
            </a:pPr>
            <a:endParaRPr lang="en-US" sz="2800" b="1" dirty="0">
              <a:solidFill>
                <a:srgbClr val="005400"/>
              </a:solidFill>
              <a:cs typeface="B Nazanin" pitchFamily="2" charset="-78"/>
              <a:sym typeface="AGA Arabesque" pitchFamily="2" charset="2"/>
            </a:endParaRPr>
          </a:p>
          <a:p>
            <a:pPr algn="justLow" rtl="1" fontAlgn="base">
              <a:spcBef>
                <a:spcPct val="0"/>
              </a:spcBef>
              <a:spcAft>
                <a:spcPct val="0"/>
              </a:spcAft>
              <a:defRPr/>
            </a:pPr>
            <a:r>
              <a:rPr lang="fa-IR" sz="2800" b="1" dirty="0">
                <a:solidFill>
                  <a:srgbClr val="005400"/>
                </a:solidFill>
                <a:cs typeface="B Nazanin" pitchFamily="2" charset="-78"/>
              </a:rPr>
              <a:t> </a:t>
            </a:r>
            <a:endParaRPr lang="en-US" sz="2800" dirty="0">
              <a:solidFill>
                <a:prstClr val="black"/>
              </a:solidFill>
              <a:cs typeface="B Nazanin" pitchFamily="2" charset="-78"/>
            </a:endParaRPr>
          </a:p>
        </p:txBody>
      </p:sp>
    </p:spTree>
    <p:extLst>
      <p:ext uri="{BB962C8B-B14F-4D97-AF65-F5344CB8AC3E}">
        <p14:creationId xmlns:p14="http://schemas.microsoft.com/office/powerpoint/2010/main" xmlns="" val="2022935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27330">
                                            <p:txEl>
                                              <p:pRg st="2" end="2"/>
                                            </p:txEl>
                                          </p:spTgt>
                                        </p:tgtEl>
                                        <p:attrNameLst>
                                          <p:attrName>style.visibility</p:attrName>
                                        </p:attrNameLst>
                                      </p:cBhvr>
                                      <p:to>
                                        <p:strVal val="visible"/>
                                      </p:to>
                                    </p:set>
                                    <p:animEffect transition="in" filter="wheel(1)">
                                      <p:cBhvr>
                                        <p:cTn id="7" dur="2000"/>
                                        <p:tgtEl>
                                          <p:spTgt spid="22733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27330">
                                            <p:txEl>
                                              <p:pRg st="3" end="3"/>
                                            </p:txEl>
                                          </p:spTgt>
                                        </p:tgtEl>
                                        <p:attrNameLst>
                                          <p:attrName>style.visibility</p:attrName>
                                        </p:attrNameLst>
                                      </p:cBhvr>
                                      <p:to>
                                        <p:strVal val="visible"/>
                                      </p:to>
                                    </p:set>
                                    <p:animEffect transition="in" filter="circle(in)">
                                      <p:cBhvr>
                                        <p:cTn id="12" dur="2000"/>
                                        <p:tgtEl>
                                          <p:spTgt spid="2273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9525"/>
            <a:ext cx="8459788" cy="6786563"/>
          </a:xfrm>
          <a:prstGeom prst="rect">
            <a:avLst/>
          </a:prstGeom>
        </p:spPr>
        <p:txBody>
          <a:bodyPr>
            <a:spAutoFit/>
          </a:bodyPr>
          <a:lstStyle/>
          <a:p>
            <a:pPr algn="justLow" rtl="1" eaLnBrk="0" hangingPunct="0">
              <a:spcBef>
                <a:spcPct val="20000"/>
              </a:spcBef>
              <a:defRPr/>
            </a:pPr>
            <a:r>
              <a:rPr lang="fa-IR" sz="2400" b="1" dirty="0">
                <a:solidFill>
                  <a:srgbClr val="0070C0"/>
                </a:solidFill>
                <a:cs typeface="B Titr" pitchFamily="2" charset="-78"/>
              </a:rPr>
              <a:t>13.عــادت</a:t>
            </a:r>
            <a:endParaRPr lang="en-US" sz="2400" b="1" dirty="0">
              <a:solidFill>
                <a:srgbClr val="0070C0"/>
              </a:solidFill>
              <a:cs typeface="B Titr" pitchFamily="2" charset="-78"/>
            </a:endParaRPr>
          </a:p>
          <a:p>
            <a:pPr marL="342900" indent="-342900" algn="justLow" rtl="1">
              <a:spcBef>
                <a:spcPct val="0"/>
              </a:spcBef>
              <a:buFont typeface="Wingdings" pitchFamily="2" charset="2"/>
              <a:buChar char="v"/>
              <a:defRPr/>
            </a:pPr>
            <a:r>
              <a:rPr lang="fa-IR" sz="2300" b="1" dirty="0">
                <a:solidFill>
                  <a:prstClr val="black"/>
                </a:solidFill>
                <a:cs typeface="B Nazanin" pitchFamily="2" charset="-78"/>
              </a:rPr>
              <a:t>خوگرفتن و عادت‌كردن به يك‌كار يا رفتار اشتباه، يكي از موانع پيشرفت انسان است كه بايد با آن مبارزه كند و به ترك آن همت ‌گمارد. </a:t>
            </a:r>
            <a:endParaRPr lang="en-US" sz="2300" b="1" dirty="0">
              <a:solidFill>
                <a:prstClr val="black"/>
              </a:solidFill>
              <a:cs typeface="B Nazanin" pitchFamily="2" charset="-78"/>
            </a:endParaRPr>
          </a:p>
          <a:p>
            <a:pPr marL="342900" indent="-342900" algn="justLow" rtl="1">
              <a:spcBef>
                <a:spcPct val="0"/>
              </a:spcBef>
              <a:buFont typeface="Wingdings" pitchFamily="2" charset="2"/>
              <a:buChar char="v"/>
              <a:defRPr/>
            </a:pPr>
            <a:r>
              <a:rPr lang="fa-IR" sz="2300" b="1" dirty="0">
                <a:solidFill>
                  <a:prstClr val="black"/>
                </a:solidFill>
                <a:cs typeface="B Nazanin" pitchFamily="2" charset="-78"/>
              </a:rPr>
              <a:t>برخي افراد بدحجاب ممكن است هيچ انگيزة منفي براي بدحجابي خود نداشته باشند اما چون از قبل بر اساس يكي از علّت‌ها يا انگيزه‌هاي غلط بدحجاب گشته‌اند هم‌اكنون بدان خوگرفته‌اند و به آن عادت كرده‌اند. اين‌دسته از بدحجابها اگر بيانديشند، مي‌فهمند كه بدحجابي، اگر چه بدون انگيزه منفي باشد باز هم از ديدگاه شريعت مردود مي‌باشد؛ زيرا جوانان را به انحرافات جنسي مي‌كشاند آن‌هم يا به جهت تحريك جنسي آن‌ها و يا به‌جهت الگو ‌شدن براي آنها.</a:t>
            </a:r>
            <a:endParaRPr lang="en-US" sz="2300" b="1" dirty="0">
              <a:solidFill>
                <a:prstClr val="black"/>
              </a:solidFill>
              <a:cs typeface="B Nazanin" pitchFamily="2" charset="-78"/>
            </a:endParaRPr>
          </a:p>
          <a:p>
            <a:pPr marL="342900" indent="-342900" algn="justLow" rtl="1">
              <a:spcBef>
                <a:spcPct val="0"/>
              </a:spcBef>
              <a:buFont typeface="Wingdings" pitchFamily="2" charset="2"/>
              <a:buChar char="v"/>
              <a:defRPr/>
            </a:pPr>
            <a:r>
              <a:rPr lang="fa-IR" sz="2300" b="1" dirty="0">
                <a:solidFill>
                  <a:prstClr val="black"/>
                </a:solidFill>
                <a:cs typeface="B Nazanin" pitchFamily="2" charset="-78"/>
              </a:rPr>
              <a:t>راه چاره: 1. كمك‌خواستن از خداوند؛ 2. مطالعة زيان‌هاي بدحجابي؛ 3. تفكر؛ 4. تلقين؛ 5. تقويت اراده؛ 6. خوگيری به كردار نيك و حجاب اسلامي.</a:t>
            </a:r>
            <a:endParaRPr lang="en-US" sz="2300" b="1" dirty="0">
              <a:solidFill>
                <a:prstClr val="black"/>
              </a:solidFill>
              <a:cs typeface="B Nazanin" pitchFamily="2" charset="-78"/>
            </a:endParaRPr>
          </a:p>
          <a:p>
            <a:pPr marL="342900" indent="-342900" algn="justLow" rtl="1">
              <a:spcBef>
                <a:spcPct val="0"/>
              </a:spcBef>
              <a:buFont typeface="Wingdings" pitchFamily="2" charset="2"/>
              <a:buChar char="ü"/>
              <a:defRPr/>
            </a:pPr>
            <a:r>
              <a:rPr lang="fa-IR" sz="2300" b="1" dirty="0">
                <a:solidFill>
                  <a:prstClr val="black"/>
                </a:solidFill>
                <a:cs typeface="B Nazanin" pitchFamily="2" charset="-78"/>
              </a:rPr>
              <a:t>اميرمؤمنان علي‌عليه‌السلام </a:t>
            </a:r>
            <a:r>
              <a:rPr lang="fa-IR" sz="2300" b="1" dirty="0">
                <a:solidFill>
                  <a:srgbClr val="0000D0"/>
                </a:solidFill>
                <a:cs typeface="B Nazanin" pitchFamily="2" charset="-78"/>
              </a:rPr>
              <a:t>:«</a:t>
            </a:r>
            <a:r>
              <a:rPr lang="fa-IR" sz="2300" b="1" dirty="0">
                <a:solidFill>
                  <a:srgbClr val="0000D0"/>
                </a:solidFill>
                <a:cs typeface="2  Badr" pitchFamily="2" charset="-78"/>
              </a:rPr>
              <a:t>عَوِّدْ نَفْسَكَ الجَميل؛ فَإنَّهُ يُجْمِلُ عَنْكَ الاُحْدوثَةَ، وَ يَجْزِلُ لَكَ المَثوبَةُ»</a:t>
            </a:r>
            <a:r>
              <a:rPr lang="fa-IR" sz="2300" b="1" dirty="0">
                <a:solidFill>
                  <a:prstClr val="black"/>
                </a:solidFill>
                <a:cs typeface="B Nazanin" pitchFamily="2" charset="-78"/>
              </a:rPr>
              <a:t>. خويشتن را به كارها و صفات نيك عادت بده؛ زيرا آن، نام نيك تو را بر سر زبان‌ها مي‌اندازد و پاداش تو را زياد مي‌گرداند</a:t>
            </a:r>
            <a:r>
              <a:rPr lang="fa-IR" dirty="0">
                <a:solidFill>
                  <a:srgbClr val="C00000"/>
                </a:solidFill>
                <a:cs typeface="B Nazanin" pitchFamily="2" charset="-78"/>
              </a:rPr>
              <a:t>ميزان‌الحكمه، ح14570</a:t>
            </a:r>
            <a:endParaRPr lang="en-US" dirty="0">
              <a:solidFill>
                <a:srgbClr val="C00000"/>
              </a:solidFill>
              <a:cs typeface="B Nazanin" pitchFamily="2" charset="-78"/>
            </a:endParaRPr>
          </a:p>
          <a:p>
            <a:pPr marL="342900" indent="-342900" algn="justLow" rtl="1">
              <a:spcBef>
                <a:spcPct val="0"/>
              </a:spcBef>
              <a:buFont typeface="Wingdings" pitchFamily="2" charset="2"/>
              <a:buChar char="ü"/>
              <a:defRPr/>
            </a:pPr>
            <a:r>
              <a:rPr lang="fa-IR" sz="2300" b="1" dirty="0">
                <a:solidFill>
                  <a:prstClr val="black"/>
                </a:solidFill>
                <a:cs typeface="B Nazanin" pitchFamily="2" charset="-78"/>
              </a:rPr>
              <a:t>اميرمؤمنان علي‌عليه‌السلام:</a:t>
            </a:r>
            <a:r>
              <a:rPr lang="fa-IR" sz="2300" b="1" dirty="0">
                <a:solidFill>
                  <a:srgbClr val="0000D0"/>
                </a:solidFill>
                <a:cs typeface="B Nazanin" pitchFamily="2" charset="-78"/>
              </a:rPr>
              <a:t>« </a:t>
            </a:r>
            <a:r>
              <a:rPr lang="fa-IR" sz="2300" b="1" dirty="0">
                <a:solidFill>
                  <a:srgbClr val="0000D0"/>
                </a:solidFill>
                <a:cs typeface="2  Badr" pitchFamily="2" charset="-78"/>
              </a:rPr>
              <a:t>اَفْضَلُ العِبادةِ غَلَبَةُ العَادَةِ</a:t>
            </a:r>
            <a:r>
              <a:rPr lang="fa-IR" sz="2300" b="1" dirty="0">
                <a:solidFill>
                  <a:srgbClr val="0000D0"/>
                </a:solidFill>
                <a:cs typeface="B Nazanin" pitchFamily="2" charset="-78"/>
              </a:rPr>
              <a:t>». </a:t>
            </a:r>
            <a:r>
              <a:rPr lang="fa-IR" sz="2300" b="1" dirty="0">
                <a:solidFill>
                  <a:prstClr val="black"/>
                </a:solidFill>
                <a:cs typeface="B Nazanin" pitchFamily="2" charset="-78"/>
              </a:rPr>
              <a:t>برترين عبادت، چيره ‌شدن بر عادت [غلط] است. </a:t>
            </a:r>
            <a:r>
              <a:rPr lang="fa-IR" dirty="0">
                <a:solidFill>
                  <a:srgbClr val="C00000"/>
                </a:solidFill>
                <a:cs typeface="B Nazanin" pitchFamily="2" charset="-78"/>
              </a:rPr>
              <a:t>ميزان‌الحكمه، ح14560</a:t>
            </a:r>
            <a:endParaRPr lang="en-US" dirty="0">
              <a:solidFill>
                <a:srgbClr val="C00000"/>
              </a:solidFill>
              <a:cs typeface="B Nazanin" pitchFamily="2" charset="-78"/>
            </a:endParaRPr>
          </a:p>
          <a:p>
            <a:pPr marL="342900" indent="-342900" algn="justLow" rtl="1">
              <a:spcBef>
                <a:spcPct val="0"/>
              </a:spcBef>
              <a:buFont typeface="Wingdings" pitchFamily="2" charset="2"/>
              <a:buChar char="ü"/>
              <a:defRPr/>
            </a:pPr>
            <a:r>
              <a:rPr lang="fa-IR" sz="2300" b="1" dirty="0">
                <a:solidFill>
                  <a:prstClr val="black"/>
                </a:solidFill>
                <a:cs typeface="B Nazanin" pitchFamily="2" charset="-78"/>
              </a:rPr>
              <a:t>اميرمؤمنان علي‌عليه‌السلام</a:t>
            </a:r>
            <a:r>
              <a:rPr lang="fa-IR" sz="2300" b="1" dirty="0">
                <a:solidFill>
                  <a:srgbClr val="0000D0"/>
                </a:solidFill>
                <a:cs typeface="2  Badr" pitchFamily="2" charset="-78"/>
              </a:rPr>
              <a:t>:« بِغَلَبَةِ العاداتِ الوُصولُ إلي أشرَفِ المَقاماتِ</a:t>
            </a:r>
            <a:r>
              <a:rPr lang="fa-IR" sz="2300" b="1" dirty="0">
                <a:solidFill>
                  <a:srgbClr val="0000D0"/>
                </a:solidFill>
                <a:cs typeface="B Nazanin" pitchFamily="2" charset="-78"/>
              </a:rPr>
              <a:t>». </a:t>
            </a:r>
            <a:r>
              <a:rPr lang="fa-IR" sz="2300" b="1" dirty="0">
                <a:solidFill>
                  <a:prstClr val="black"/>
                </a:solidFill>
                <a:cs typeface="B Nazanin" pitchFamily="2" charset="-78"/>
              </a:rPr>
              <a:t>با چيره ‌شدن بر عادتها[ي غلط] است كه مي‌توان به بالاترين مقام‌ها رسيد. </a:t>
            </a:r>
            <a:r>
              <a:rPr lang="fa-IR" dirty="0">
                <a:solidFill>
                  <a:srgbClr val="C00000"/>
                </a:solidFill>
                <a:cs typeface="B Nazanin" pitchFamily="2" charset="-78"/>
              </a:rPr>
              <a:t>ميزان‌الحكمه، ح14561</a:t>
            </a:r>
            <a:endParaRPr lang="en-US" sz="2000" dirty="0">
              <a:solidFill>
                <a:srgbClr val="C00000"/>
              </a:solidFill>
              <a:cs typeface="B Nazanin" pitchFamily="2" charset="-78"/>
            </a:endParaRPr>
          </a:p>
        </p:txBody>
      </p:sp>
    </p:spTree>
    <p:extLst>
      <p:ext uri="{BB962C8B-B14F-4D97-AF65-F5344CB8AC3E}">
        <p14:creationId xmlns:p14="http://schemas.microsoft.com/office/powerpoint/2010/main" xmlns="" val="11687207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heel(1)">
                                      <p:cBhvr>
                                        <p:cTn id="23" dur="2000"/>
                                        <p:tgtEl>
                                          <p:spTgt spid="2">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additive="base">
                                        <p:cTn id="2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323850" y="38100"/>
            <a:ext cx="8243888" cy="764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eaLnBrk="0" fontAlgn="base" hangingPunct="0">
              <a:spcBef>
                <a:spcPct val="20000"/>
              </a:spcBef>
              <a:spcAft>
                <a:spcPct val="0"/>
              </a:spcAft>
              <a:buFont typeface="Wingdings 2" pitchFamily="18" charset="2"/>
              <a:buNone/>
              <a:defRPr/>
            </a:pPr>
            <a:r>
              <a:rPr lang="fa-IR" sz="2400" b="1" dirty="0">
                <a:solidFill>
                  <a:srgbClr val="0070C0"/>
                </a:solidFill>
                <a:cs typeface="B Titr" pitchFamily="2" charset="-78"/>
              </a:rPr>
              <a:t>14.شيك و زيبا‌ پوشي</a:t>
            </a:r>
          </a:p>
          <a:p>
            <a:pPr algn="justLow" rtl="1" eaLnBrk="0" fontAlgn="base" hangingPunct="0">
              <a:spcBef>
                <a:spcPct val="20000"/>
              </a:spcBef>
              <a:spcAft>
                <a:spcPct val="0"/>
              </a:spcAft>
              <a:buFont typeface="Wingdings 2" pitchFamily="18" charset="2"/>
              <a:buNone/>
              <a:defRPr/>
            </a:pPr>
            <a:endParaRPr lang="en-US" sz="2400" b="1" dirty="0">
              <a:solidFill>
                <a:srgbClr val="0070C0"/>
              </a:solidFill>
              <a:cs typeface="B Titr" pitchFamily="2" charset="-78"/>
            </a:endParaRPr>
          </a:p>
          <a:p>
            <a:pPr marL="514350" indent="-51435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شيك‌پوشي بايستي در چارچوب قوانين و مقررات عقل و شريعت و در محيط خانواده و به‌ويژه براي همسران باشد تا كسي از پوشش آن‌ها تحريك جنسي نشود؛ زيرا هركس با رفتارهايش بستر گناه ديگري را فراهم كند او نيز در گناهش شريك است. چنان‌كه قرآن كريم مي‌فرمايد:</a:t>
            </a:r>
            <a:r>
              <a:rPr lang="en-US" sz="2800" b="1" dirty="0">
                <a:solidFill>
                  <a:srgbClr val="005400"/>
                </a:solidFill>
                <a:cs typeface="B Nazanin" pitchFamily="2" charset="-78"/>
                <a:sym typeface="AGA Arabesque" pitchFamily="2" charset="2"/>
              </a:rPr>
              <a:t></a:t>
            </a:r>
            <a:r>
              <a:rPr lang="fa-IR" sz="2800" b="1" dirty="0">
                <a:solidFill>
                  <a:srgbClr val="005400"/>
                </a:solidFill>
                <a:cs typeface="B Nazanin" pitchFamily="2" charset="-78"/>
              </a:rPr>
              <a:t>... وَ لاتَعاوَنوُا عَليَ الإثْمِ و الْعُدوانِ...</a:t>
            </a:r>
            <a:r>
              <a:rPr lang="en-US" sz="2800" b="1" dirty="0">
                <a:solidFill>
                  <a:srgbClr val="005400"/>
                </a:solidFill>
                <a:cs typeface="B Nazanin" pitchFamily="2" charset="-78"/>
                <a:sym typeface="AGA Arabesque" pitchFamily="2" charset="2"/>
              </a:rPr>
              <a:t></a:t>
            </a:r>
            <a:r>
              <a:rPr lang="en-US" sz="2800" b="1" dirty="0">
                <a:solidFill>
                  <a:srgbClr val="005400"/>
                </a:solidFill>
                <a:cs typeface="B Nazanin" pitchFamily="2" charset="-78"/>
              </a:rPr>
              <a:t> </a:t>
            </a:r>
            <a:r>
              <a:rPr lang="fa-IR" sz="2800" b="1" dirty="0">
                <a:solidFill>
                  <a:prstClr val="black"/>
                </a:solidFill>
                <a:cs typeface="B Nazanin" pitchFamily="2" charset="-78"/>
              </a:rPr>
              <a:t>در گناه و تعدّي دستيار هم نشويد</a:t>
            </a:r>
            <a:r>
              <a:rPr lang="fa-IR" sz="2000" b="1" dirty="0">
                <a:solidFill>
                  <a:srgbClr val="C00000"/>
                </a:solidFill>
                <a:cs typeface="B Nazanin" pitchFamily="2" charset="-78"/>
              </a:rPr>
              <a:t>. </a:t>
            </a:r>
            <a:r>
              <a:rPr lang="fa-IR" sz="2000" dirty="0">
                <a:solidFill>
                  <a:srgbClr val="C00000"/>
                </a:solidFill>
                <a:cs typeface="B Nazanin" pitchFamily="2" charset="-78"/>
              </a:rPr>
              <a:t>مائده، 2</a:t>
            </a:r>
            <a:endParaRPr lang="en-US" sz="2000" dirty="0">
              <a:solidFill>
                <a:srgbClr val="C00000"/>
              </a:solidFill>
              <a:cs typeface="B Nazanin" pitchFamily="2" charset="-78"/>
            </a:endParaRPr>
          </a:p>
          <a:p>
            <a:pPr marL="514350" indent="-514350" algn="justLow" rtl="1" fontAlgn="base">
              <a:spcBef>
                <a:spcPct val="0"/>
              </a:spcBef>
              <a:spcAft>
                <a:spcPct val="0"/>
              </a:spcAft>
              <a:buFont typeface="Wingdings" pitchFamily="2" charset="2"/>
              <a:buChar char="Ø"/>
              <a:defRPr/>
            </a:pPr>
            <a:endParaRPr lang="en-US" sz="2800" b="1"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برتر از آن اينكه خود را به هنگام عبادت پاكيزه سازند و براي ديدار پروردگار شيك‌ترين و زيباترين لباس‌هاي خود را بپوشند و اين‌گونه حس شيك‌پوشي خود را تصعيد كنند. </a:t>
            </a: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چنان‌كه قرآن سفارش فرموده:</a:t>
            </a:r>
            <a:r>
              <a:rPr lang="en-US" sz="2800" b="1" dirty="0">
                <a:solidFill>
                  <a:srgbClr val="005400"/>
                </a:solidFill>
                <a:cs typeface="B Nazanin" pitchFamily="2" charset="-78"/>
                <a:sym typeface="AGA Arabesque" pitchFamily="2" charset="2"/>
              </a:rPr>
              <a:t> </a:t>
            </a:r>
            <a:r>
              <a:rPr lang="fa-IR" sz="2800" b="1" dirty="0">
                <a:solidFill>
                  <a:srgbClr val="005400"/>
                </a:solidFill>
                <a:cs typeface="B Nazanin" pitchFamily="2" charset="-78"/>
              </a:rPr>
              <a:t> يا بَنِي آدَمَ خُذُوا زِينَتَكُمْ عِندَ كُلِّ مَسْجِدٍ‌...</a:t>
            </a:r>
            <a:r>
              <a:rPr lang="en-US" sz="2800" b="1" dirty="0">
                <a:solidFill>
                  <a:srgbClr val="005400"/>
                </a:solidFill>
                <a:cs typeface="B Nazanin" pitchFamily="2" charset="-78"/>
                <a:sym typeface="AGA Arabesque" pitchFamily="2" charset="2"/>
              </a:rPr>
              <a:t></a:t>
            </a:r>
            <a:r>
              <a:rPr lang="en-US" sz="2800" b="1" dirty="0">
                <a:solidFill>
                  <a:srgbClr val="005400"/>
                </a:solidFill>
                <a:cs typeface="B Nazanin" pitchFamily="2" charset="-78"/>
              </a:rPr>
              <a:t> </a:t>
            </a:r>
            <a:r>
              <a:rPr lang="fa-IR" sz="2800" b="1" dirty="0">
                <a:solidFill>
                  <a:srgbClr val="005400"/>
                </a:solidFill>
                <a:cs typeface="B Nazanin" pitchFamily="2" charset="-78"/>
              </a:rPr>
              <a:t> </a:t>
            </a:r>
            <a:r>
              <a:rPr lang="fa-IR" sz="2000" dirty="0">
                <a:solidFill>
                  <a:srgbClr val="C00000"/>
                </a:solidFill>
                <a:cs typeface="B Nazanin" pitchFamily="2" charset="-78"/>
              </a:rPr>
              <a:t>اعراف، 31 </a:t>
            </a:r>
            <a:r>
              <a:rPr lang="fa-IR" sz="2800" b="1" dirty="0">
                <a:solidFill>
                  <a:prstClr val="black"/>
                </a:solidFill>
                <a:cs typeface="B Nazanin" pitchFamily="2" charset="-78"/>
              </a:rPr>
              <a:t>اي فرزندان آدم، زينت‌هاي خود را به هنگام عبادت و حضور در مساجد برگيريد. (زيرا خداوند زيباست و زيبايي را دوست دارد).</a:t>
            </a:r>
            <a:r>
              <a:rPr lang="fa-IR" sz="2000" dirty="0">
                <a:solidFill>
                  <a:srgbClr val="C00000"/>
                </a:solidFill>
                <a:cs typeface="B Nazanin" pitchFamily="2" charset="-78"/>
              </a:rPr>
              <a:t>تفسير راهنما، ج5، ص 515، برداشت10</a:t>
            </a:r>
            <a:endParaRPr lang="en-US" sz="2000" dirty="0">
              <a:solidFill>
                <a:srgbClr val="C00000"/>
              </a:solidFill>
              <a:cs typeface="B Nazanin" pitchFamily="2" charset="-78"/>
            </a:endParaRPr>
          </a:p>
          <a:p>
            <a:pPr algn="justLow" rtl="1" fontAlgn="base">
              <a:spcBef>
                <a:spcPct val="0"/>
              </a:spcBef>
              <a:spcAft>
                <a:spcPct val="0"/>
              </a:spcAft>
              <a:buFont typeface="Wingdings 2" pitchFamily="18" charset="2"/>
              <a:buNone/>
              <a:defRPr/>
            </a:pPr>
            <a:r>
              <a:rPr lang="fa-IR" sz="2800" dirty="0">
                <a:solidFill>
                  <a:prstClr val="black"/>
                </a:solidFill>
                <a:cs typeface="B Nazanin" pitchFamily="2" charset="-78"/>
              </a:rPr>
              <a:t> </a:t>
            </a:r>
            <a:endParaRPr lang="en-US" sz="2800" dirty="0">
              <a:solidFill>
                <a:prstClr val="black"/>
              </a:solidFill>
              <a:cs typeface="B Nazanin" pitchFamily="2" charset="-78"/>
            </a:endParaRPr>
          </a:p>
          <a:p>
            <a:pPr algn="r" rtl="1" fontAlgn="base">
              <a:spcBef>
                <a:spcPct val="0"/>
              </a:spcBef>
              <a:spcAft>
                <a:spcPct val="0"/>
              </a:spcAft>
              <a:buFont typeface="Wingdings 2" pitchFamily="18" charset="2"/>
              <a:buNone/>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30338285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29378">
                                            <p:txEl>
                                              <p:pRg st="4" end="4"/>
                                            </p:txEl>
                                          </p:spTgt>
                                        </p:tgtEl>
                                        <p:attrNameLst>
                                          <p:attrName>style.visibility</p:attrName>
                                        </p:attrNameLst>
                                      </p:cBhvr>
                                      <p:to>
                                        <p:strVal val="visible"/>
                                      </p:to>
                                    </p:set>
                                    <p:animEffect transition="in" filter="wheel(1)">
                                      <p:cBhvr>
                                        <p:cTn id="7" dur="2000"/>
                                        <p:tgtEl>
                                          <p:spTgt spid="229378">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29378">
                                            <p:txEl>
                                              <p:pRg st="5" end="5"/>
                                            </p:txEl>
                                          </p:spTgt>
                                        </p:tgtEl>
                                        <p:attrNameLst>
                                          <p:attrName>style.visibility</p:attrName>
                                        </p:attrNameLst>
                                      </p:cBhvr>
                                      <p:to>
                                        <p:strVal val="visible"/>
                                      </p:to>
                                    </p:set>
                                    <p:animEffect transition="in" filter="wheel(1)">
                                      <p:cBhvr>
                                        <p:cTn id="12" dur="2000"/>
                                        <p:tgtEl>
                                          <p:spTgt spid="2293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0"/>
            <a:ext cx="8353425" cy="7337425"/>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يگانه داروي همه بيماري‌ها</a:t>
            </a:r>
            <a:endParaRPr lang="en-US" sz="2400" b="1" dirty="0">
              <a:solidFill>
                <a:srgbClr val="F79646">
                  <a:lumMod val="50000"/>
                </a:srgbClr>
              </a:solidFill>
              <a:cs typeface="B Titr" pitchFamily="2" charset="-78"/>
            </a:endParaRPr>
          </a:p>
          <a:p>
            <a:pPr algn="justLow" rtl="1">
              <a:spcBef>
                <a:spcPct val="0"/>
              </a:spcBef>
              <a:buFont typeface="Wingdings 2"/>
              <a:buNone/>
              <a:defRPr/>
            </a:pPr>
            <a:r>
              <a:rPr lang="fa-IR" sz="2500" b="1" dirty="0">
                <a:solidFill>
                  <a:prstClr val="black"/>
                </a:solidFill>
                <a:cs typeface="B Nazanin" pitchFamily="2" charset="-78"/>
              </a:rPr>
              <a:t>راه درمان مشترك: تقويت و افزايش ايمان و بار يافتن به مقام توحيد: اگر ايمان به خدا افزايش يابد مي‌تواند بر همة اين علت‌ها و انگيزه‌ها چيره شود و ايمان افزايش نمي‌يابد مگر اينكه آدمي به علم و عبادت و تفكر و توكل روي آورد؛ آنگاه مي‌يابد كه همه بيماري‌ها با بار يافتن به جايگاه حُبّ و قُرب الهي، درمان مي‌شود.</a:t>
            </a:r>
            <a:endParaRPr lang="en-US" sz="2500" b="1" dirty="0">
              <a:solidFill>
                <a:prstClr val="black"/>
              </a:solidFill>
              <a:cs typeface="Arial" pitchFamily="34" charset="0"/>
            </a:endParaRPr>
          </a:p>
          <a:p>
            <a:pPr algn="r" rtl="1" eaLnBrk="0" hangingPunct="0">
              <a:spcBef>
                <a:spcPct val="20000"/>
              </a:spcBef>
              <a:buFont typeface="Wingdings 2"/>
              <a:buNone/>
              <a:defRPr/>
            </a:pPr>
            <a:r>
              <a:rPr lang="fa-IR" sz="2400" b="1" dirty="0">
                <a:solidFill>
                  <a:srgbClr val="F79646">
                    <a:lumMod val="50000"/>
                  </a:srgbClr>
                </a:solidFill>
                <a:cs typeface="B Titr" pitchFamily="2" charset="-78"/>
              </a:rPr>
              <a:t>حجاب و پوششِ مردان از ديدگاه قرآن</a:t>
            </a:r>
            <a:endParaRPr lang="en-US" sz="2400" b="1" dirty="0">
              <a:solidFill>
                <a:srgbClr val="F79646">
                  <a:lumMod val="50000"/>
                </a:srgbClr>
              </a:solidFill>
              <a:cs typeface="B Titr" pitchFamily="2" charset="-78"/>
            </a:endParaRPr>
          </a:p>
          <a:p>
            <a:pPr marL="457200" indent="-457200" algn="justLow" rtl="1">
              <a:spcBef>
                <a:spcPct val="0"/>
              </a:spcBef>
              <a:buFont typeface="Wingdings" pitchFamily="2" charset="2"/>
              <a:buChar char="Ø"/>
              <a:defRPr/>
            </a:pPr>
            <a:r>
              <a:rPr lang="fa-IR" sz="2500" b="1" dirty="0">
                <a:solidFill>
                  <a:prstClr val="black"/>
                </a:solidFill>
                <a:cs typeface="B Nazanin" pitchFamily="2" charset="-78"/>
              </a:rPr>
              <a:t>اگر مردي به انگيزة انحراف جنسي، اندام و برآمدگي‌هاي بدن خويش را به نمايش بگذارد اين نيز فرا رفتن از مرز عفاف و پاكدامني است. و اگر نحوة پوشش او ولو بدون انگيزة انحراف جنسي به­گونه‌اي باشد كه ديگران را تحريك كند و به بي‌عفتي بكشاند چنين پوششي جايز نمي‌باشد. </a:t>
            </a:r>
            <a:r>
              <a:rPr lang="en-US" sz="2500" b="1" dirty="0">
                <a:solidFill>
                  <a:srgbClr val="005400"/>
                </a:solidFill>
                <a:cs typeface="B Nazanin" pitchFamily="2" charset="-78"/>
                <a:sym typeface="AGA Arabesque"/>
              </a:rPr>
              <a:t></a:t>
            </a:r>
            <a:r>
              <a:rPr lang="fa-IR" sz="2500" b="1" dirty="0">
                <a:solidFill>
                  <a:srgbClr val="005400"/>
                </a:solidFill>
                <a:cs typeface="B Nazanin" pitchFamily="2" charset="-78"/>
              </a:rPr>
              <a:t>... وَ لا تَعَاوَنوا عَلَي الْإثْمِ وَ الْعُدوان...</a:t>
            </a:r>
            <a:r>
              <a:rPr lang="en-US" sz="2500" b="1" dirty="0">
                <a:solidFill>
                  <a:srgbClr val="005400"/>
                </a:solidFill>
                <a:cs typeface="B Nazanin" pitchFamily="2" charset="-78"/>
                <a:sym typeface="AGA Arabesque"/>
              </a:rPr>
              <a:t></a:t>
            </a:r>
            <a:r>
              <a:rPr lang="fa-IR" sz="2000" b="1" dirty="0">
                <a:solidFill>
                  <a:srgbClr val="005400"/>
                </a:solidFill>
                <a:cs typeface="B Nazanin" pitchFamily="2" charset="-78"/>
              </a:rPr>
              <a:t>‌ </a:t>
            </a:r>
            <a:r>
              <a:rPr lang="fa-IR" sz="2000" dirty="0">
                <a:solidFill>
                  <a:srgbClr val="C00000"/>
                </a:solidFill>
                <a:cs typeface="B Nazanin" pitchFamily="2" charset="-78"/>
              </a:rPr>
              <a:t>مائده، 2</a:t>
            </a:r>
            <a:r>
              <a:rPr lang="en-US" sz="2500" b="1" dirty="0">
                <a:solidFill>
                  <a:srgbClr val="005400"/>
                </a:solidFill>
                <a:cs typeface="B Nazanin" pitchFamily="2" charset="-78"/>
                <a:sym typeface="AGA Arabesque"/>
              </a:rPr>
              <a:t> </a:t>
            </a:r>
            <a:r>
              <a:rPr lang="fa-IR" sz="2500" b="1" dirty="0">
                <a:solidFill>
                  <a:srgbClr val="005400"/>
                </a:solidFill>
                <a:cs typeface="B Nazanin" pitchFamily="2" charset="-78"/>
                <a:sym typeface="AGA Arabesque"/>
              </a:rPr>
              <a:t>ظ</a:t>
            </a:r>
            <a:r>
              <a:rPr lang="fa-IR" sz="2500" b="1" dirty="0">
                <a:solidFill>
                  <a:srgbClr val="005400"/>
                </a:solidFill>
                <a:cs typeface="B Nazanin" pitchFamily="2" charset="-78"/>
              </a:rPr>
              <a:t>ُلْ لِلْمُؤمِنينَ يَغُضُّوا مِنْ أَبْصارِهِمْ وَ يَحْفَظُوا فُرُوجَهُمْ ذلِكَ أَزكَي لَهُم </a:t>
            </a:r>
            <a:r>
              <a:rPr lang="en-US" sz="2500" b="1" dirty="0">
                <a:solidFill>
                  <a:srgbClr val="005400"/>
                </a:solidFill>
                <a:cs typeface="B Nazanin" pitchFamily="2" charset="-78"/>
                <a:sym typeface="AGA Arabesque"/>
              </a:rPr>
              <a:t></a:t>
            </a:r>
            <a:r>
              <a:rPr lang="ar-SA" sz="2000" dirty="0">
                <a:solidFill>
                  <a:srgbClr val="C00000"/>
                </a:solidFill>
                <a:cs typeface="B Nazanin" pitchFamily="2" charset="-78"/>
              </a:rPr>
              <a:t>نور </a:t>
            </a:r>
            <a:r>
              <a:rPr lang="fa-IR" sz="2000" dirty="0">
                <a:solidFill>
                  <a:srgbClr val="C00000"/>
                </a:solidFill>
                <a:cs typeface="B Nazanin" pitchFamily="2" charset="-78"/>
              </a:rPr>
              <a:t>،</a:t>
            </a:r>
            <a:r>
              <a:rPr lang="ar-SA" sz="2000" dirty="0">
                <a:solidFill>
                  <a:srgbClr val="C00000"/>
                </a:solidFill>
                <a:cs typeface="B Nazanin" pitchFamily="2" charset="-78"/>
              </a:rPr>
              <a:t>آيه 30.</a:t>
            </a:r>
            <a:endParaRPr lang="en-US" sz="2000" dirty="0">
              <a:solidFill>
                <a:prstClr val="black"/>
              </a:solidFill>
              <a:cs typeface="B Nazanin" pitchFamily="2" charset="-78"/>
            </a:endParaRPr>
          </a:p>
          <a:p>
            <a:pPr marL="457200" indent="-457200" algn="justLow" rtl="1">
              <a:spcBef>
                <a:spcPct val="0"/>
              </a:spcBef>
              <a:buFont typeface="Wingdings" pitchFamily="2" charset="2"/>
              <a:buChar char="Ø"/>
              <a:defRPr/>
            </a:pPr>
            <a:r>
              <a:rPr lang="fa-IR" sz="2500" b="1" dirty="0">
                <a:solidFill>
                  <a:prstClr val="black"/>
                </a:solidFill>
                <a:cs typeface="B Nazanin" pitchFamily="2" charset="-78"/>
              </a:rPr>
              <a:t>بر اساس روايات ،مراد از حفظِ فروج، ستر و پوشاندن شرمگاه از نگاه ديگران است؛ خداوند پوشاندن شرمگاه و اندام تناسلي مردان را ماية پاكسازي جان و روان آنان دانسته است. پس پوشش باید به­گونه‌اي باشد كه بتواند اين هدف(پاكسازي جان و روان) را تأمين كند نه اينكه خودِ پوشش يا رنگِ آن، تحريك‌كننده‌تر از شرمگاهِ بدون پوشش باشد!</a:t>
            </a:r>
            <a:endParaRPr lang="en-US" sz="2500" b="1" dirty="0">
              <a:solidFill>
                <a:prstClr val="black"/>
              </a:solidFill>
              <a:cs typeface="B Nazanin" pitchFamily="2" charset="-78"/>
            </a:endParaRPr>
          </a:p>
          <a:p>
            <a:pPr algn="r" rtl="1">
              <a:spcBef>
                <a:spcPct val="0"/>
              </a:spcBef>
              <a:buFont typeface="Wingdings 2"/>
              <a:buNone/>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319905271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circle(in)">
                                      <p:cBhvr>
                                        <p:cTn id="10" dur="2000"/>
                                        <p:tgtEl>
                                          <p:spTgt spid="2">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138" y="88900"/>
            <a:ext cx="8281987" cy="7170738"/>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کیفیت پوشش مردان بزرگ</a:t>
            </a:r>
            <a:endParaRPr lang="en-US" sz="2400" b="1" dirty="0">
              <a:solidFill>
                <a:srgbClr val="F79646">
                  <a:lumMod val="50000"/>
                </a:srgbClr>
              </a:solidFill>
              <a:cs typeface="B Titr"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حضرت موسي آنقدر بر پوشيدگي خود محافظت مي­كرد كه مردم گمان‌كردند وي، بيماري جسمي دارد؛ رسول خداصلي­الله­عليه­وآله دربارة ايشان فرموده است:</a:t>
            </a:r>
            <a:r>
              <a:rPr lang="fa-IR" sz="2400" b="1" dirty="0">
                <a:solidFill>
                  <a:prstClr val="black"/>
                </a:solidFill>
              </a:rPr>
              <a:t> </a:t>
            </a:r>
            <a:r>
              <a:rPr lang="fa-IR" sz="2400" b="1" dirty="0">
                <a:solidFill>
                  <a:prstClr val="black"/>
                </a:solidFill>
                <a:cs typeface="B Nazanin" pitchFamily="2" charset="-78"/>
              </a:rPr>
              <a:t>به­راستي موسي(ع) مردي با حياء و پوشيده بود كه به دليل حيايش هيچ نقطه­اي از بدن او ديده نشد. </a:t>
            </a:r>
            <a:r>
              <a:rPr lang="fa-IR" sz="2400" b="1" dirty="0">
                <a:solidFill>
                  <a:srgbClr val="0000D0"/>
                </a:solidFill>
                <a:cs typeface="B Nazanin" pitchFamily="2" charset="-78"/>
              </a:rPr>
              <a:t>«إنَّ مُوسي كان رَجُلاً حَيِيّاً سَتِيراً لايُري مِن جِلدِهِ شَيءُ اِستِحياءً مِنهُ».</a:t>
            </a:r>
            <a:r>
              <a:rPr lang="fa-IR" sz="2400" dirty="0">
                <a:solidFill>
                  <a:srgbClr val="0000D0"/>
                </a:solidFill>
                <a:cs typeface="B Nazanin" pitchFamily="2" charset="-78"/>
              </a:rPr>
              <a:t> </a:t>
            </a:r>
            <a:r>
              <a:rPr lang="fa-IR" sz="2000" dirty="0">
                <a:solidFill>
                  <a:srgbClr val="C00000"/>
                </a:solidFill>
                <a:cs typeface="B Nazanin" pitchFamily="2" charset="-78"/>
              </a:rPr>
              <a:t>پژوهشي در فرهنگ حياء، ص 180 به نقل از: صحيح‌ بخاري، ج4، ص129 </a:t>
            </a:r>
            <a:r>
              <a:rPr lang="fa-IR" sz="2400" b="1" dirty="0">
                <a:solidFill>
                  <a:prstClr val="black"/>
                </a:solidFill>
                <a:cs typeface="B Nazanin" pitchFamily="2" charset="-78"/>
              </a:rPr>
              <a:t>آن وجودِ عفيف تا بدنش در آب فرو نمي‌رفت و به‌وسيلة آب استتار نمي‌گشت، لباس خود را از تن بيرون نمي‌آورد. </a:t>
            </a:r>
            <a:r>
              <a:rPr lang="fa-IR" sz="2000" dirty="0">
                <a:solidFill>
                  <a:srgbClr val="C00000"/>
                </a:solidFill>
                <a:cs typeface="B Nazanin" pitchFamily="2" charset="-78"/>
              </a:rPr>
              <a:t>همان، ص189 به نقل از: مجمع الزوائد و منبع الفوائد، ج1، 269</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اميرمؤمنان‌عليه­السلام</a:t>
            </a:r>
            <a:r>
              <a:rPr lang="fa-IR" sz="2400" dirty="0">
                <a:solidFill>
                  <a:prstClr val="black"/>
                </a:solidFill>
                <a:cs typeface="B Nazanin" pitchFamily="2" charset="-78"/>
              </a:rPr>
              <a:t> </a:t>
            </a:r>
            <a:r>
              <a:rPr lang="fa-IR" sz="2400" dirty="0">
                <a:solidFill>
                  <a:srgbClr val="0000D0"/>
                </a:solidFill>
                <a:cs typeface="B Nazanin" pitchFamily="2" charset="-78"/>
              </a:rPr>
              <a:t>:</a:t>
            </a:r>
            <a:r>
              <a:rPr lang="fa-IR" sz="2400" b="1" dirty="0">
                <a:solidFill>
                  <a:srgbClr val="0000D0"/>
                </a:solidFill>
                <a:cs typeface="B Nazanin" pitchFamily="2" charset="-78"/>
              </a:rPr>
              <a:t>« إذا تَعَرَّي الرَّجُلُ نَظَرَ اِلَيهِ الشَّيطان فَطَمَعَ فِيهِ؛ فَستَتَرُوا».</a:t>
            </a:r>
            <a:r>
              <a:rPr lang="fa-IR" sz="2400" dirty="0">
                <a:solidFill>
                  <a:srgbClr val="0000D0"/>
                </a:solidFill>
                <a:cs typeface="B Nazanin" pitchFamily="2" charset="-78"/>
              </a:rPr>
              <a:t> </a:t>
            </a:r>
            <a:r>
              <a:rPr lang="fa-IR" sz="2400" b="1" dirty="0">
                <a:solidFill>
                  <a:prstClr val="black"/>
                </a:solidFill>
                <a:cs typeface="B Nazanin" pitchFamily="2" charset="-78"/>
              </a:rPr>
              <a:t>هرگاه كسي عريان شود، شيطان به او نظر اندازد و در او طمع كند؛ پس خود را بپوشانيد. </a:t>
            </a:r>
            <a:r>
              <a:rPr lang="fa-IR" sz="2000" dirty="0">
                <a:solidFill>
                  <a:srgbClr val="C00000"/>
                </a:solidFill>
                <a:cs typeface="B Nazanin" pitchFamily="2" charset="-78"/>
              </a:rPr>
              <a:t>التهذيب، ج1، ص373؛ الخصال، ج2، ص630؛ بحارالانوار، ج10، ص108</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لقمان حكيم نيز از كساني است كه به پوشيدگيِ كامل بسيار اهميت مي­داده و امام صادق‌عليه‌السلام همين ويژگي را يكي از علل حكيم شدن وي دانسته است. </a:t>
            </a:r>
            <a:r>
              <a:rPr lang="fa-IR" sz="2000" dirty="0">
                <a:solidFill>
                  <a:srgbClr val="C00000"/>
                </a:solidFill>
                <a:cs typeface="B Nazanin" pitchFamily="2" charset="-78"/>
              </a:rPr>
              <a:t>پژوهشي در فرهنگ حياء، ص180 به نقل از: تفسير قمي، ج2، ص162؛ بحارالانوار، ج13، ص409؛ مجمع‌البیان، ج8، ص497</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«شهيد محسن ثابت» در عمليات ‌کربلاي يک در 11تیر65 فرشته‌گون از عالم خاكي پركشيد و به ديدار جمال الهي شتافت. </a:t>
            </a:r>
            <a:r>
              <a:rPr lang="fa-IR" sz="2000" dirty="0">
                <a:solidFill>
                  <a:srgbClr val="C00000"/>
                </a:solidFill>
                <a:cs typeface="B Nazanin" pitchFamily="2" charset="-78"/>
              </a:rPr>
              <a:t>کتاب امین، ج1، ص347. </a:t>
            </a:r>
            <a:endParaRPr lang="en-US" sz="2000" dirty="0">
              <a:solidFill>
                <a:srgbClr val="C00000"/>
              </a:solidFill>
              <a:cs typeface="B Nazanin" pitchFamily="2" charset="-78"/>
            </a:endParaRPr>
          </a:p>
          <a:p>
            <a:pPr algn="r" rtl="1">
              <a:spcBef>
                <a:spcPct val="0"/>
              </a:spcBef>
              <a:buFont typeface="Wingdings 2"/>
              <a:buNone/>
              <a:defRPr/>
            </a:pPr>
            <a:r>
              <a:rPr lang="fa-IR" dirty="0">
                <a:solidFill>
                  <a:prstClr val="black"/>
                </a:solidFill>
              </a:rPr>
              <a:t> </a:t>
            </a:r>
            <a:endParaRPr lang="en-US" dirty="0">
              <a:solidFill>
                <a:prstClr val="black"/>
              </a:solidFill>
              <a:cs typeface="Arial" pitchFamily="34" charset="0"/>
            </a:endParaRPr>
          </a:p>
          <a:p>
            <a:pPr algn="r" rtl="1">
              <a:spcBef>
                <a:spcPct val="0"/>
              </a:spcBef>
              <a:buFont typeface="Wingdings 2"/>
              <a:buNone/>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1145362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
          <p:cNvSpPr>
            <a:spLocks noChangeArrowheads="1"/>
          </p:cNvSpPr>
          <p:nvPr/>
        </p:nvSpPr>
        <p:spPr bwMode="auto">
          <a:xfrm>
            <a:off x="203200" y="0"/>
            <a:ext cx="8353425" cy="791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eaLnBrk="0" fontAlgn="base" hangingPunct="0">
              <a:spcBef>
                <a:spcPct val="20000"/>
              </a:spcBef>
              <a:spcAft>
                <a:spcPct val="0"/>
              </a:spcAft>
            </a:pPr>
            <a:r>
              <a:rPr lang="fa-IR" sz="2400" b="1" smtClean="0">
                <a:solidFill>
                  <a:srgbClr val="984807"/>
                </a:solidFill>
                <a:cs typeface="B Titr" pitchFamily="2" charset="-78"/>
              </a:rPr>
              <a:t>فقيهان و پوشش مردان</a:t>
            </a:r>
            <a:endParaRPr lang="en-US" sz="2400" b="1" smtClean="0">
              <a:solidFill>
                <a:srgbClr val="984807"/>
              </a:solidFill>
              <a:cs typeface="B Titr" pitchFamily="2" charset="-78"/>
            </a:endParaRPr>
          </a:p>
          <a:p>
            <a:pPr algn="justLow" rtl="1" fontAlgn="base">
              <a:spcBef>
                <a:spcPct val="0"/>
              </a:spcBef>
              <a:spcAft>
                <a:spcPct val="0"/>
              </a:spcAft>
            </a:pPr>
            <a:r>
              <a:rPr lang="fa-IR" sz="2600" b="1" smtClean="0">
                <a:solidFill>
                  <a:srgbClr val="00118E"/>
                </a:solidFill>
                <a:cs typeface="B Nazanin" pitchFamily="2" charset="-78"/>
              </a:rPr>
              <a:t>پوشيدن لباس­ آستين ­كوتاه، تنگ ­و چسبان، يا بدن‌نما توسط مردان در محيط‌هايي كه زنان و مردان به صورت مشترك مشغول كار هستند از نظر اخلاقي و حفظ عفت عمومي چه صورت دارد؟</a:t>
            </a:r>
            <a:endParaRPr lang="en-US" sz="2600" b="1" smtClean="0">
              <a:solidFill>
                <a:srgbClr val="00118E"/>
              </a:solidFill>
              <a:cs typeface="B Nazanin" pitchFamily="2" charset="-78"/>
            </a:endParaRPr>
          </a:p>
          <a:p>
            <a:pPr algn="justLow" rtl="1" fontAlgn="base">
              <a:spcBef>
                <a:spcPct val="0"/>
              </a:spcBef>
              <a:spcAft>
                <a:spcPct val="0"/>
              </a:spcAft>
            </a:pPr>
            <a:r>
              <a:rPr lang="fa-IR" sz="2600" b="1" smtClean="0">
                <a:solidFill>
                  <a:prstClr val="black"/>
                </a:solidFill>
                <a:cs typeface="B Nazanin" pitchFamily="2" charset="-78"/>
              </a:rPr>
              <a:t>آيت‌الله فاضل لنكراني: مناسب اخلاق اسلامي نيست.</a:t>
            </a:r>
            <a:endParaRPr lang="en-US" sz="2600" b="1" smtClean="0">
              <a:solidFill>
                <a:prstClr val="black"/>
              </a:solidFill>
              <a:cs typeface="B Nazanin" pitchFamily="2" charset="-78"/>
            </a:endParaRPr>
          </a:p>
          <a:p>
            <a:pPr algn="justLow" rtl="1" fontAlgn="base">
              <a:spcBef>
                <a:spcPct val="0"/>
              </a:spcBef>
              <a:spcAft>
                <a:spcPct val="0"/>
              </a:spcAft>
            </a:pPr>
            <a:r>
              <a:rPr lang="fa-IR" sz="2600" b="1" smtClean="0">
                <a:solidFill>
                  <a:prstClr val="black"/>
                </a:solidFill>
                <a:cs typeface="B Nazanin" pitchFamily="2" charset="-78"/>
              </a:rPr>
              <a:t>آيت‌الله تبريزي: پوشيدن لباسي كه موجب تحريك شهوت بر حرام نسبت به خود شخص يا ديگري باشد اشكال دارد بلكه جايز نيست.</a:t>
            </a:r>
            <a:endParaRPr lang="en-US" sz="2600" b="1" smtClean="0">
              <a:solidFill>
                <a:prstClr val="black"/>
              </a:solidFill>
              <a:cs typeface="B Nazanin" pitchFamily="2" charset="-78"/>
            </a:endParaRPr>
          </a:p>
          <a:p>
            <a:pPr algn="justLow" rtl="1" fontAlgn="base">
              <a:spcBef>
                <a:spcPct val="0"/>
              </a:spcBef>
              <a:spcAft>
                <a:spcPct val="0"/>
              </a:spcAft>
            </a:pPr>
            <a:r>
              <a:rPr lang="fa-IR" sz="2600" b="1" smtClean="0">
                <a:solidFill>
                  <a:prstClr val="black"/>
                </a:solidFill>
                <a:cs typeface="B Nazanin" pitchFamily="2" charset="-78"/>
              </a:rPr>
              <a:t>آيت‌الله صافي گلپايگاني: بسيار مذموم و قبيح است.</a:t>
            </a:r>
            <a:endParaRPr lang="en-US" sz="2600" b="1" smtClean="0">
              <a:solidFill>
                <a:prstClr val="black"/>
              </a:solidFill>
              <a:cs typeface="B Nazanin" pitchFamily="2" charset="-78"/>
            </a:endParaRPr>
          </a:p>
          <a:p>
            <a:pPr algn="justLow" rtl="1" fontAlgn="base">
              <a:spcBef>
                <a:spcPct val="0"/>
              </a:spcBef>
              <a:spcAft>
                <a:spcPct val="0"/>
              </a:spcAft>
            </a:pPr>
            <a:r>
              <a:rPr lang="fa-IR" sz="2600" b="1" smtClean="0">
                <a:solidFill>
                  <a:prstClr val="black"/>
                </a:solidFill>
                <a:cs typeface="B Nazanin" pitchFamily="2" charset="-78"/>
              </a:rPr>
              <a:t>آيت‌الله مكارم شيرازي: اشكال دارد.</a:t>
            </a:r>
            <a:endParaRPr lang="en-US" sz="2600" b="1" smtClean="0">
              <a:solidFill>
                <a:prstClr val="black"/>
              </a:solidFill>
              <a:cs typeface="B Nazanin" pitchFamily="2" charset="-78"/>
            </a:endParaRPr>
          </a:p>
          <a:p>
            <a:pPr algn="justLow" rtl="1" fontAlgn="base">
              <a:spcBef>
                <a:spcPct val="0"/>
              </a:spcBef>
              <a:spcAft>
                <a:spcPct val="0"/>
              </a:spcAft>
            </a:pPr>
            <a:r>
              <a:rPr lang="fa-IR" sz="2600" b="1" smtClean="0">
                <a:solidFill>
                  <a:prstClr val="black"/>
                </a:solidFill>
                <a:cs typeface="B Nazanin" pitchFamily="2" charset="-78"/>
              </a:rPr>
              <a:t>آيت‌الله سيستاني: اگر به قصد واداشتن زنان به نگاه نامشروع باشد حرام است؛ سزاوار مؤمن نمي‌باشد.</a:t>
            </a:r>
            <a:endParaRPr lang="en-US" sz="2600" b="1" smtClean="0">
              <a:solidFill>
                <a:prstClr val="black"/>
              </a:solidFill>
              <a:cs typeface="B Nazanin" pitchFamily="2" charset="-78"/>
            </a:endParaRPr>
          </a:p>
          <a:p>
            <a:pPr algn="justLow" rtl="1" fontAlgn="base">
              <a:spcBef>
                <a:spcPct val="0"/>
              </a:spcBef>
              <a:spcAft>
                <a:spcPct val="0"/>
              </a:spcAft>
            </a:pPr>
            <a:r>
              <a:rPr lang="fa-IR" sz="2600" b="1" smtClean="0">
                <a:solidFill>
                  <a:prstClr val="black"/>
                </a:solidFill>
                <a:cs typeface="B Nazanin" pitchFamily="2" charset="-78"/>
              </a:rPr>
              <a:t>آيت‌الله بهجت: هر چه سبب فتنه و فاسد باشد اشكال دارد و اختلاط زن و مرد جايز نيست.</a:t>
            </a:r>
            <a:r>
              <a:rPr lang="ar-SA" sz="2600" b="1" smtClean="0">
                <a:solidFill>
                  <a:prstClr val="black"/>
                </a:solidFill>
                <a:cs typeface="B Nazanin" pitchFamily="2" charset="-78"/>
              </a:rPr>
              <a:t> </a:t>
            </a:r>
            <a:r>
              <a:rPr lang="ar-SA" sz="2000" smtClean="0">
                <a:solidFill>
                  <a:srgbClr val="C00000"/>
                </a:solidFill>
                <a:cs typeface="B Nazanin" pitchFamily="2" charset="-78"/>
              </a:rPr>
              <a:t>مسائل جديد، ج3، ص 227و228</a:t>
            </a:r>
            <a:endParaRPr lang="en-US" sz="2000" smtClean="0">
              <a:solidFill>
                <a:srgbClr val="C00000"/>
              </a:solidFill>
              <a:cs typeface="B Nazanin" pitchFamily="2" charset="-78"/>
            </a:endParaRPr>
          </a:p>
          <a:p>
            <a:pPr algn="justLow" rtl="1" fontAlgn="base">
              <a:spcBef>
                <a:spcPct val="0"/>
              </a:spcBef>
              <a:spcAft>
                <a:spcPct val="0"/>
              </a:spcAft>
            </a:pPr>
            <a:r>
              <a:rPr lang="fa-IR" sz="2800" b="1" smtClean="0">
                <a:solidFill>
                  <a:prstClr val="black"/>
                </a:solidFill>
                <a:cs typeface="B Nazanin" pitchFamily="2" charset="-78"/>
              </a:rPr>
              <a:t>آيت‌الله بهجت در رساله‌اش مي‌فرمايد: «احتياط واجب آن است كه مرد هم بدن خود را از زن نامحرم بپوشاند اگر چه كمك به حرام نباشد و اگر كمك به حرام باشد پوشاندن بدن قطعاً واجب است.»</a:t>
            </a:r>
            <a:r>
              <a:rPr lang="ar-SA" sz="2000" b="1" smtClean="0">
                <a:solidFill>
                  <a:srgbClr val="C00000"/>
                </a:solidFill>
                <a:cs typeface="B Nazanin" pitchFamily="2" charset="-78"/>
              </a:rPr>
              <a:t> </a:t>
            </a:r>
            <a:r>
              <a:rPr lang="ar-SA" sz="2000" smtClean="0">
                <a:solidFill>
                  <a:srgbClr val="C00000"/>
                </a:solidFill>
                <a:cs typeface="B Nazanin" pitchFamily="2" charset="-78"/>
              </a:rPr>
              <a:t>رساله توضيح‌المسائل آيت‌الله بهجت ، مسئله 1937 </a:t>
            </a:r>
            <a:endParaRPr lang="en-US" sz="2000" smtClean="0">
              <a:solidFill>
                <a:srgbClr val="C00000"/>
              </a:solidFill>
              <a:cs typeface="B Nazanin" pitchFamily="2" charset="-78"/>
            </a:endParaRPr>
          </a:p>
          <a:p>
            <a:pPr algn="justLow" rtl="1" fontAlgn="base">
              <a:spcBef>
                <a:spcPct val="0"/>
              </a:spcBef>
              <a:spcAft>
                <a:spcPct val="0"/>
              </a:spcAft>
            </a:pPr>
            <a:endParaRPr lang="en-US" sz="2800" smtClean="0">
              <a:solidFill>
                <a:prstClr val="black"/>
              </a:solidFill>
              <a:cs typeface="B Nazanin" pitchFamily="2" charset="-78"/>
            </a:endParaRPr>
          </a:p>
          <a:p>
            <a:pPr algn="justLow" rtl="1" fontAlgn="base">
              <a:spcBef>
                <a:spcPct val="0"/>
              </a:spcBef>
              <a:spcAft>
                <a:spcPct val="0"/>
              </a:spcAft>
            </a:pPr>
            <a:r>
              <a:rPr lang="ar-SA" sz="2800" smtClean="0">
                <a:solidFill>
                  <a:prstClr val="black"/>
                </a:solidFill>
                <a:cs typeface="B Nazanin" pitchFamily="2" charset="-78"/>
              </a:rPr>
              <a:t> </a:t>
            </a:r>
            <a:endParaRPr lang="en-US" smtClean="0">
              <a:solidFill>
                <a:srgbClr val="000000"/>
              </a:solidFill>
              <a:cs typeface="Arial" pitchFamily="34" charset="0"/>
            </a:endParaRPr>
          </a:p>
        </p:txBody>
      </p:sp>
    </p:spTree>
    <p:extLst>
      <p:ext uri="{BB962C8B-B14F-4D97-AF65-F5344CB8AC3E}">
        <p14:creationId xmlns:p14="http://schemas.microsoft.com/office/powerpoint/2010/main" xmlns="" val="4128588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33474">
                                            <p:txEl>
                                              <p:pRg st="4" end="4"/>
                                            </p:txEl>
                                          </p:spTgt>
                                        </p:tgtEl>
                                        <p:attrNameLst>
                                          <p:attrName>style.visibility</p:attrName>
                                        </p:attrNameLst>
                                      </p:cBhvr>
                                      <p:to>
                                        <p:strVal val="visible"/>
                                      </p:to>
                                    </p:set>
                                    <p:animEffect transition="in" filter="wipe(down)">
                                      <p:cBhvr>
                                        <p:cTn id="7" dur="500"/>
                                        <p:tgtEl>
                                          <p:spTgt spid="233474">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33474">
                                            <p:txEl>
                                              <p:pRg st="5" end="5"/>
                                            </p:txEl>
                                          </p:spTgt>
                                        </p:tgtEl>
                                        <p:attrNameLst>
                                          <p:attrName>style.visibility</p:attrName>
                                        </p:attrNameLst>
                                      </p:cBhvr>
                                      <p:to>
                                        <p:strVal val="visible"/>
                                      </p:to>
                                    </p:set>
                                    <p:animEffect transition="in" filter="wipe(down)">
                                      <p:cBhvr>
                                        <p:cTn id="10" dur="500"/>
                                        <p:tgtEl>
                                          <p:spTgt spid="233474">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33474">
                                            <p:txEl>
                                              <p:pRg st="6" end="6"/>
                                            </p:txEl>
                                          </p:spTgt>
                                        </p:tgtEl>
                                        <p:attrNameLst>
                                          <p:attrName>style.visibility</p:attrName>
                                        </p:attrNameLst>
                                      </p:cBhvr>
                                      <p:to>
                                        <p:strVal val="visible"/>
                                      </p:to>
                                    </p:set>
                                    <p:animEffect transition="in" filter="wipe(down)">
                                      <p:cBhvr>
                                        <p:cTn id="13" dur="500"/>
                                        <p:tgtEl>
                                          <p:spTgt spid="233474">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33474">
                                            <p:txEl>
                                              <p:pRg st="7" end="7"/>
                                            </p:txEl>
                                          </p:spTgt>
                                        </p:tgtEl>
                                        <p:attrNameLst>
                                          <p:attrName>style.visibility</p:attrName>
                                        </p:attrNameLst>
                                      </p:cBhvr>
                                      <p:to>
                                        <p:strVal val="visible"/>
                                      </p:to>
                                    </p:set>
                                    <p:animEffect transition="in" filter="wipe(down)">
                                      <p:cBhvr>
                                        <p:cTn id="16" dur="500"/>
                                        <p:tgtEl>
                                          <p:spTgt spid="233474">
                                            <p:txEl>
                                              <p:pRg st="7" end="7"/>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nodeType="clickEffect">
                                  <p:stCondLst>
                                    <p:cond delay="0"/>
                                  </p:stCondLst>
                                  <p:childTnLst>
                                    <p:set>
                                      <p:cBhvr>
                                        <p:cTn id="20" dur="1" fill="hold">
                                          <p:stCondLst>
                                            <p:cond delay="0"/>
                                          </p:stCondLst>
                                        </p:cTn>
                                        <p:tgtEl>
                                          <p:spTgt spid="233474">
                                            <p:txEl>
                                              <p:pRg st="8" end="8"/>
                                            </p:txEl>
                                          </p:spTgt>
                                        </p:tgtEl>
                                        <p:attrNameLst>
                                          <p:attrName>style.visibility</p:attrName>
                                        </p:attrNameLst>
                                      </p:cBhvr>
                                      <p:to>
                                        <p:strVal val="visible"/>
                                      </p:to>
                                    </p:set>
                                    <p:animEffect transition="in" filter="wheel(1)">
                                      <p:cBhvr>
                                        <p:cTn id="21" dur="2000"/>
                                        <p:tgtEl>
                                          <p:spTgt spid="23347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0"/>
            <a:ext cx="8353425" cy="7170738"/>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فقيهان و پوشش مردان</a:t>
            </a:r>
            <a:endParaRPr lang="en-US" sz="2400" b="1" dirty="0">
              <a:solidFill>
                <a:srgbClr val="F79646">
                  <a:lumMod val="50000"/>
                </a:srgbClr>
              </a:solidFill>
              <a:cs typeface="B Titr" pitchFamily="2" charset="-78"/>
            </a:endParaRPr>
          </a:p>
          <a:p>
            <a:pPr algn="justLow" rtl="1">
              <a:spcBef>
                <a:spcPct val="0"/>
              </a:spcBef>
              <a:buFont typeface="Wingdings 2"/>
              <a:buNone/>
              <a:defRPr/>
            </a:pPr>
            <a:r>
              <a:rPr lang="fa-IR" sz="2200" b="1" dirty="0">
                <a:solidFill>
                  <a:srgbClr val="00118E"/>
                </a:solidFill>
                <a:cs typeface="B Nazanin" pitchFamily="2" charset="-78"/>
              </a:rPr>
              <a:t> برخي لباس‌هاي ورزشي با حيا و عفت اسلامي سازگار نيست و به نوعي برهنگي محسوب مي‌شود مانند ورزش كشتي، وزنه‌برداري، زيبايي اندام و... با توجه به اين كه مي‌توان اين لباس‌ها را پوشيده‌تر لحاظ كرد و متأسفانه در برخي ميادين ورزشي جهاني لباس‌هاي برخي ورزشكاران خارجي پوشيده‌تر از ورزشكاران ايراني است، آيا به نظر حضرتعالي ترويج اين‌گونه پوشش‌ها و استفاده از آن‌ها با توجه به تبعات منفي آن‌ها چه صورت دارد؟</a:t>
            </a:r>
            <a:endParaRPr lang="en-US" sz="2200" b="1" dirty="0">
              <a:solidFill>
                <a:srgbClr val="00118E"/>
              </a:solidFill>
              <a:cs typeface="B Nazanin" pitchFamily="2" charset="-78"/>
            </a:endParaRPr>
          </a:p>
          <a:p>
            <a:pPr algn="justLow" rtl="1">
              <a:spcBef>
                <a:spcPct val="0"/>
              </a:spcBef>
              <a:buFont typeface="Wingdings 2"/>
              <a:buNone/>
              <a:defRPr/>
            </a:pPr>
            <a:r>
              <a:rPr lang="fa-IR" sz="2200" b="1" dirty="0">
                <a:solidFill>
                  <a:prstClr val="black"/>
                </a:solidFill>
                <a:cs typeface="B Nazanin" pitchFamily="2" charset="-78"/>
              </a:rPr>
              <a:t>آيت‌الله خامنه‌اي: اگر ترويج آن باعث گناه و بي‌بندوباري باشد جايز نيست.</a:t>
            </a:r>
            <a:endParaRPr lang="en-US" sz="2200" b="1" dirty="0">
              <a:solidFill>
                <a:prstClr val="black"/>
              </a:solidFill>
              <a:cs typeface="B Nazanin" pitchFamily="2" charset="-78"/>
            </a:endParaRPr>
          </a:p>
          <a:p>
            <a:pPr algn="justLow" rtl="1">
              <a:spcBef>
                <a:spcPct val="0"/>
              </a:spcBef>
              <a:buFont typeface="Wingdings 2"/>
              <a:buNone/>
              <a:defRPr/>
            </a:pPr>
            <a:r>
              <a:rPr lang="fa-IR" sz="2200" b="1" dirty="0">
                <a:solidFill>
                  <a:prstClr val="black"/>
                </a:solidFill>
                <a:cs typeface="B Nazanin" pitchFamily="2" charset="-78"/>
              </a:rPr>
              <a:t>آيت‌الله صافي گلپايگاني: استفاده از لباس‌هاي مذكور در انظار اشكال دارد و نگاه كردن زن‌ها به اندام ورزشكاران در مورد سؤال جايز نيست.</a:t>
            </a:r>
            <a:endParaRPr lang="en-US" sz="2200" b="1" dirty="0">
              <a:solidFill>
                <a:prstClr val="black"/>
              </a:solidFill>
              <a:cs typeface="B Nazanin" pitchFamily="2" charset="-78"/>
            </a:endParaRPr>
          </a:p>
          <a:p>
            <a:pPr algn="justLow" rtl="1">
              <a:spcBef>
                <a:spcPct val="0"/>
              </a:spcBef>
              <a:buFont typeface="Wingdings 2"/>
              <a:buNone/>
              <a:defRPr/>
            </a:pPr>
            <a:r>
              <a:rPr lang="fa-IR" sz="2200" b="1" dirty="0">
                <a:solidFill>
                  <a:prstClr val="black"/>
                </a:solidFill>
                <a:cs typeface="B Nazanin" pitchFamily="2" charset="-78"/>
              </a:rPr>
              <a:t>آيت‌الله بهجت: پوشش در مقابل هم‌جنس اگر قصد لذت نداشته باشند مي‌توانند غير از عورت به تمام بدن يكديگر  نگاه كنند ولي در مقابل زن نامحرم احتياط واجب آن است، علاوه بر عورت، آن مقدار كه عرفاً پوشانده مي‌شود را بپوشانند.</a:t>
            </a:r>
            <a:endParaRPr lang="en-US" sz="2200" b="1" dirty="0">
              <a:solidFill>
                <a:prstClr val="black"/>
              </a:solidFill>
              <a:cs typeface="B Nazanin" pitchFamily="2" charset="-78"/>
            </a:endParaRPr>
          </a:p>
          <a:p>
            <a:pPr algn="justLow" rtl="1">
              <a:spcBef>
                <a:spcPct val="0"/>
              </a:spcBef>
              <a:buFont typeface="Wingdings 2"/>
              <a:buNone/>
              <a:defRPr/>
            </a:pPr>
            <a:r>
              <a:rPr lang="fa-IR" sz="2200" b="1" dirty="0">
                <a:solidFill>
                  <a:prstClr val="black"/>
                </a:solidFill>
                <a:cs typeface="B Nazanin" pitchFamily="2" charset="-78"/>
              </a:rPr>
              <a:t>آيت‌الله مكارم شيرازي: چنانچه بعضي از لباس‌هاي ورزشي تبعات منفي اخلاقي دارد بايد از آن اجتناب شود.</a:t>
            </a:r>
            <a:endParaRPr lang="en-US" sz="2200" b="1" dirty="0">
              <a:solidFill>
                <a:prstClr val="black"/>
              </a:solidFill>
              <a:cs typeface="B Nazanin" pitchFamily="2" charset="-78"/>
            </a:endParaRPr>
          </a:p>
          <a:p>
            <a:pPr algn="justLow" rtl="1">
              <a:spcBef>
                <a:spcPct val="0"/>
              </a:spcBef>
              <a:buFont typeface="Wingdings 2"/>
              <a:buNone/>
              <a:defRPr/>
            </a:pPr>
            <a:r>
              <a:rPr lang="fa-IR" sz="2200" b="1" dirty="0">
                <a:solidFill>
                  <a:prstClr val="black"/>
                </a:solidFill>
                <a:cs typeface="B Nazanin" pitchFamily="2" charset="-78"/>
              </a:rPr>
              <a:t>آيت‌الله فاضل لنكراني: بايد رعايت شود.</a:t>
            </a:r>
            <a:endParaRPr lang="en-US" sz="2200" b="1" dirty="0">
              <a:solidFill>
                <a:prstClr val="black"/>
              </a:solidFill>
              <a:cs typeface="B Nazanin" pitchFamily="2" charset="-78"/>
            </a:endParaRPr>
          </a:p>
          <a:p>
            <a:pPr algn="justLow" rtl="1">
              <a:spcBef>
                <a:spcPct val="0"/>
              </a:spcBef>
              <a:buFont typeface="Wingdings 2"/>
              <a:buNone/>
              <a:defRPr/>
            </a:pPr>
            <a:r>
              <a:rPr lang="fa-IR" sz="2200" b="1" dirty="0">
                <a:solidFill>
                  <a:prstClr val="black"/>
                </a:solidFill>
                <a:cs typeface="B Nazanin" pitchFamily="2" charset="-78"/>
              </a:rPr>
              <a:t>آيت‌الله تبريزي: لباس‌هايي كه تهييج شهوت مي‌كند پوشيدن آن شرعا اشكال دارد و مسئولين موظفند از اموري كه جامعه را در معرض فساد قرار مي‌دهند جلوگيري كرده و به اصلاح بپردازند.</a:t>
            </a:r>
            <a:endParaRPr lang="en-US" sz="2200" b="1" dirty="0">
              <a:solidFill>
                <a:prstClr val="black"/>
              </a:solidFill>
              <a:cs typeface="B Nazanin" pitchFamily="2" charset="-78"/>
            </a:endParaRPr>
          </a:p>
          <a:p>
            <a:pPr algn="justLow" rtl="1">
              <a:spcBef>
                <a:spcPct val="0"/>
              </a:spcBef>
              <a:buFont typeface="Wingdings 2"/>
              <a:buNone/>
              <a:defRPr/>
            </a:pPr>
            <a:r>
              <a:rPr lang="fa-IR" sz="2200" b="1" dirty="0">
                <a:solidFill>
                  <a:prstClr val="black"/>
                </a:solidFill>
                <a:cs typeface="B Nazanin" pitchFamily="2" charset="-78"/>
              </a:rPr>
              <a:t>آيت‌الله سيستاني: سزاوار نيست. </a:t>
            </a:r>
            <a:r>
              <a:rPr lang="fa-IR" sz="2000" dirty="0">
                <a:solidFill>
                  <a:srgbClr val="C00000"/>
                </a:solidFill>
                <a:cs typeface="B Nazanin" pitchFamily="2" charset="-78"/>
              </a:rPr>
              <a:t>مسائل جديد از ديدگاه علما و مراجع تقليد،ج2، ص58تا62</a:t>
            </a:r>
            <a:endParaRPr lang="en-US" sz="2000" dirty="0">
              <a:solidFill>
                <a:srgbClr val="C00000"/>
              </a:solidFill>
              <a:cs typeface="B Nazanin" pitchFamily="2" charset="-78"/>
            </a:endParaRPr>
          </a:p>
          <a:p>
            <a:pPr algn="r" rtl="1">
              <a:spcBef>
                <a:spcPct val="0"/>
              </a:spcBef>
              <a:buFont typeface="Wingdings 2"/>
              <a:buNone/>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19015262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heel(1)">
                                      <p:cBhvr>
                                        <p:cTn id="7" dur="2000"/>
                                        <p:tgtEl>
                                          <p:spTgt spid="2">
                                            <p:txEl>
                                              <p:pRg st="4" end="4"/>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wheel(1)">
                                      <p:cBhvr>
                                        <p:cTn id="10" dur="2000"/>
                                        <p:tgtEl>
                                          <p:spTgt spid="2">
                                            <p:txEl>
                                              <p:pRg st="5" end="5"/>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wheel(1)">
                                      <p:cBhvr>
                                        <p:cTn id="13" dur="2000"/>
                                        <p:tgtEl>
                                          <p:spTgt spid="2">
                                            <p:txEl>
                                              <p:pRg st="6" end="6"/>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wheel(1)">
                                      <p:cBhvr>
                                        <p:cTn id="16" dur="2000"/>
                                        <p:tgtEl>
                                          <p:spTgt spid="2">
                                            <p:txEl>
                                              <p:pRg st="7" end="7"/>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wheel(1)">
                                      <p:cBhvr>
                                        <p:cTn id="19"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430" y="578976"/>
            <a:ext cx="7560829" cy="4650224"/>
          </a:xfrm>
          <a:prstGeom prst="rect">
            <a:avLst/>
          </a:prstGeom>
        </p:spPr>
        <p:txBody>
          <a:bodyPr>
            <a:spAutoFit/>
          </a:bodyPr>
          <a:lstStyle/>
          <a:p>
            <a:pPr algn="r" rtl="1" eaLnBrk="0" hangingPunct="0">
              <a:spcBef>
                <a:spcPct val="20000"/>
              </a:spcBef>
              <a:buFont typeface="Wingdings 2"/>
              <a:buNone/>
              <a:defRPr/>
            </a:pPr>
            <a:r>
              <a:rPr lang="fa-IR" sz="3200" b="1" dirty="0">
                <a:solidFill>
                  <a:srgbClr val="F79646">
                    <a:lumMod val="50000"/>
                  </a:srgbClr>
                </a:solidFill>
                <a:cs typeface="B Titr" pitchFamily="2" charset="-78"/>
              </a:rPr>
              <a:t>گفتاري درباره پوشاك و پديده مُدگرايي</a:t>
            </a:r>
            <a:endParaRPr lang="en-US" sz="3200" b="1" dirty="0">
              <a:solidFill>
                <a:srgbClr val="F79646">
                  <a:lumMod val="50000"/>
                </a:srgbClr>
              </a:solidFill>
              <a:cs typeface="B Titr" pitchFamily="2" charset="-78"/>
            </a:endParaRPr>
          </a:p>
          <a:p>
            <a:pPr marL="457200" indent="-457200" algn="justLow" rtl="1" eaLnBrk="0" hangingPunct="0">
              <a:spcBef>
                <a:spcPct val="20000"/>
              </a:spcBef>
              <a:buFont typeface="Wingdings" pitchFamily="2" charset="2"/>
              <a:buChar char="Ø"/>
              <a:defRPr/>
            </a:pPr>
            <a:r>
              <a:rPr lang="fa-IR" sz="3200" b="1" dirty="0">
                <a:solidFill>
                  <a:prstClr val="black"/>
                </a:solidFill>
                <a:cs typeface="B Nazanin" pitchFamily="2" charset="-78"/>
              </a:rPr>
              <a:t>به آنچه كه باب شود و رواج يابد و متداول  و معمول گردد مُــد گفته مي‌شود و فرقي ندارد كه مدل آن جديد باشد و يا قديمي؛ مد اگر بر اساس آگاهي و خردورزي در چارچوب و معيار درستي پديد آيد مي‌تواند كاركردهاي بسيار كارآمدي داشته باشد ليكن آنگاه كه هوا و هوس  بر آن حاكم شود دچار كاركردهاي منفي مي‌شود که حتي خودِ غربي‌ها را به فغان آورده است تا جايي كه گفته‌اند: «مد قاتل فرهنگ‌هاست و سپس قاتل خود». </a:t>
            </a:r>
            <a:r>
              <a:rPr lang="fa-IR" sz="3200" dirty="0">
                <a:solidFill>
                  <a:srgbClr val="C00000"/>
                </a:solidFill>
                <a:cs typeface="B Nazanin" pitchFamily="2" charset="-78"/>
              </a:rPr>
              <a:t>دايرة المعارف بريتانيكا، بحث </a:t>
            </a:r>
            <a:r>
              <a:rPr lang="fa-IR" sz="3200" dirty="0" smtClean="0">
                <a:solidFill>
                  <a:srgbClr val="C00000"/>
                </a:solidFill>
                <a:cs typeface="B Nazanin" pitchFamily="2" charset="-78"/>
              </a:rPr>
              <a:t>فرهنگ</a:t>
            </a:r>
            <a:endParaRPr lang="en-US" sz="3200" dirty="0">
              <a:solidFill>
                <a:srgbClr val="C00000"/>
              </a:solidFill>
              <a:cs typeface="B Nazanin" pitchFamily="2" charset="-78"/>
            </a:endParaRPr>
          </a:p>
        </p:txBody>
      </p:sp>
    </p:spTree>
    <p:extLst>
      <p:ext uri="{BB962C8B-B14F-4D97-AF65-F5344CB8AC3E}">
        <p14:creationId xmlns:p14="http://schemas.microsoft.com/office/powerpoint/2010/main" xmlns="" val="1564896297"/>
      </p:ext>
    </p:extLst>
  </p:cSld>
  <p:clrMapOvr>
    <a:masterClrMapping/>
  </p:clrMapOvr>
  <p:transition spd="slow">
    <p:wheel spokes="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115" y="1081772"/>
            <a:ext cx="6693865" cy="4401205"/>
          </a:xfrm>
          <a:prstGeom prst="rect">
            <a:avLst/>
          </a:prstGeom>
        </p:spPr>
        <p:txBody>
          <a:bodyPr>
            <a:spAutoFit/>
          </a:bodyPr>
          <a:lstStyle/>
          <a:p>
            <a:pPr marL="457200" indent="-457200" algn="justLow" rtl="1">
              <a:spcBef>
                <a:spcPct val="0"/>
              </a:spcBef>
              <a:buBlip>
                <a:blip r:embed="rId2"/>
              </a:buBlip>
              <a:defRPr/>
            </a:pPr>
            <a:r>
              <a:rPr lang="fa-IR" sz="4400" b="1" dirty="0">
                <a:solidFill>
                  <a:prstClr val="black"/>
                </a:solidFill>
                <a:cs typeface="EntezareZohoor 1 **" pitchFamily="2" charset="-78"/>
              </a:rPr>
              <a:t>فلسفه اصلي لباس</a:t>
            </a:r>
          </a:p>
          <a:p>
            <a:pPr marL="457200" indent="-457200" algn="justLow" rtl="1">
              <a:spcBef>
                <a:spcPct val="0"/>
              </a:spcBef>
              <a:buFont typeface="Arial" pitchFamily="34" charset="0"/>
              <a:buChar char="•"/>
              <a:defRPr/>
            </a:pPr>
            <a:r>
              <a:rPr lang="fa-IR" sz="2800" b="1" dirty="0">
                <a:solidFill>
                  <a:prstClr val="black"/>
                </a:solidFill>
                <a:cs typeface="B Nazanin" pitchFamily="2" charset="-78"/>
              </a:rPr>
              <a:t>محافظت از گرما  و سرماست </a:t>
            </a:r>
            <a:r>
              <a:rPr lang="fa-IR" sz="2000" dirty="0">
                <a:solidFill>
                  <a:srgbClr val="C00000"/>
                </a:solidFill>
                <a:cs typeface="B Nazanin" pitchFamily="2" charset="-78"/>
              </a:rPr>
              <a:t>نحل، 81.؛ </a:t>
            </a:r>
          </a:p>
          <a:p>
            <a:pPr marL="457200" indent="-457200" algn="justLow" rtl="1">
              <a:spcBef>
                <a:spcPct val="0"/>
              </a:spcBef>
              <a:buFont typeface="Arial" pitchFamily="34" charset="0"/>
              <a:buChar char="•"/>
              <a:defRPr/>
            </a:pPr>
            <a:r>
              <a:rPr lang="fa-IR" sz="2800" b="1" dirty="0">
                <a:solidFill>
                  <a:prstClr val="black"/>
                </a:solidFill>
                <a:cs typeface="B Nazanin" pitchFamily="2" charset="-78"/>
              </a:rPr>
              <a:t>حيا، شرم و آداب اجتماعي نيز آدمي را به پوشاندن اندام‌هايش فرمان مي‌دهد </a:t>
            </a:r>
            <a:r>
              <a:rPr lang="fa-IR" sz="2000" dirty="0">
                <a:solidFill>
                  <a:srgbClr val="C00000"/>
                </a:solidFill>
                <a:cs typeface="B Nazanin" pitchFamily="2" charset="-78"/>
              </a:rPr>
              <a:t>اعراف، 26و27؛ </a:t>
            </a:r>
          </a:p>
          <a:p>
            <a:pPr marL="457200" indent="-457200" algn="justLow" rtl="1">
              <a:spcBef>
                <a:spcPct val="0"/>
              </a:spcBef>
              <a:buFont typeface="Arial" pitchFamily="34" charset="0"/>
              <a:buChar char="•"/>
              <a:defRPr/>
            </a:pPr>
            <a:r>
              <a:rPr lang="fa-IR" sz="2800" b="1" dirty="0">
                <a:solidFill>
                  <a:prstClr val="black"/>
                </a:solidFill>
                <a:cs typeface="B Nazanin" pitchFamily="2" charset="-78"/>
              </a:rPr>
              <a:t>لباس ماية زينت و تجمّل و خودآرايي نيز مي‌باشد. </a:t>
            </a:r>
            <a:r>
              <a:rPr lang="fa-IR" sz="2000" dirty="0">
                <a:solidFill>
                  <a:srgbClr val="C00000"/>
                </a:solidFill>
                <a:cs typeface="B Nazanin" pitchFamily="2" charset="-78"/>
              </a:rPr>
              <a:t>تفسير نمونه، ج6، ص131؛ آيات 26و31و32 اعراف</a:t>
            </a:r>
            <a:r>
              <a:rPr lang="fa-IR" sz="2800" b="1" dirty="0">
                <a:solidFill>
                  <a:srgbClr val="C00000"/>
                </a:solidFill>
                <a:cs typeface="B Nazanin" pitchFamily="2" charset="-78"/>
              </a:rPr>
              <a:t>.</a:t>
            </a:r>
            <a:r>
              <a:rPr lang="fa-IR" sz="2800" b="1" dirty="0">
                <a:solidFill>
                  <a:prstClr val="black"/>
                </a:solidFill>
                <a:cs typeface="B Nazanin" pitchFamily="2" charset="-78"/>
              </a:rPr>
              <a:t>  </a:t>
            </a:r>
          </a:p>
          <a:p>
            <a:pPr algn="justLow" rtl="1">
              <a:spcBef>
                <a:spcPct val="0"/>
              </a:spcBef>
              <a:buFont typeface="Wingdings 2"/>
              <a:buNone/>
              <a:defRPr/>
            </a:pPr>
            <a:r>
              <a:rPr lang="fa-IR" sz="2800" b="1" dirty="0">
                <a:solidFill>
                  <a:prstClr val="black"/>
                </a:solidFill>
                <a:cs typeface="B Nazanin" pitchFamily="2" charset="-78"/>
              </a:rPr>
              <a:t>ليكن اين زينت و خودآرايي در تحت پديدة مدگرايي مي‌بايست در جهت تقويت شأن و منزلت انسان باشد نه اينكه به عفت و پاكدامني او آسيب رساند. </a:t>
            </a:r>
            <a:endParaRPr lang="en-US" sz="2800" b="1" dirty="0">
              <a:solidFill>
                <a:prstClr val="black"/>
              </a:solidFill>
              <a:cs typeface="B Nazanin" pitchFamily="2" charset="-78"/>
            </a:endParaRPr>
          </a:p>
          <a:p>
            <a:pPr algn="r" rtl="1">
              <a:spcBef>
                <a:spcPct val="0"/>
              </a:spcBef>
              <a:buFont typeface="Wingdings 2"/>
              <a:buNone/>
              <a:defRPr/>
            </a:pPr>
            <a:endParaRPr lang="en-US" sz="1200" dirty="0">
              <a:solidFill>
                <a:prstClr val="black"/>
              </a:solidFill>
              <a:cs typeface="Arial" pitchFamily="34" charset="0"/>
            </a:endParaRPr>
          </a:p>
        </p:txBody>
      </p:sp>
    </p:spTree>
    <p:extLst>
      <p:ext uri="{BB962C8B-B14F-4D97-AF65-F5344CB8AC3E}">
        <p14:creationId xmlns:p14="http://schemas.microsoft.com/office/powerpoint/2010/main" xmlns="" val="270464445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588" y="404813"/>
            <a:ext cx="7953375" cy="6340475"/>
          </a:xfrm>
          <a:prstGeom prst="rect">
            <a:avLst/>
          </a:prstGeom>
        </p:spPr>
        <p:txBody>
          <a:bodyPr>
            <a:spAutoFit/>
          </a:bodyPr>
          <a:lstStyle/>
          <a:p>
            <a:pPr algn="justLow" rtl="1">
              <a:spcBef>
                <a:spcPct val="0"/>
              </a:spcBef>
              <a:buFont typeface="Wingdings 2"/>
              <a:buNone/>
              <a:defRPr/>
            </a:pPr>
            <a:r>
              <a:rPr lang="fa-IR" sz="2800" b="1" dirty="0">
                <a:solidFill>
                  <a:prstClr val="black"/>
                </a:solidFill>
                <a:cs typeface="B Nazanin" pitchFamily="2" charset="-78"/>
              </a:rPr>
              <a:t>عقل و دين، درباره چگونگي لباس چارچوبی كلي بيان نموده‌اند:</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حفظ آدمي را از سرما و گرما؛</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 نداشتن ضرر جسمي و رواني؛ </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 احساس راحتی و آرامش؛ </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 حفظ عفت و پاك‌دامنی </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برخورداری از زيبايي و تجملّ مورد پسند دين و تودة مردم؛ </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ميانه و متوسط بودن از هر جهت؛ </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انگشت‌نما نشدن؛ </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خفیف و پست نگردیدن؛ </a:t>
            </a:r>
          </a:p>
          <a:p>
            <a:pPr marL="514350" indent="-514350" algn="justLow" rtl="1">
              <a:lnSpc>
                <a:spcPct val="150000"/>
              </a:lnSpc>
              <a:spcBef>
                <a:spcPct val="0"/>
              </a:spcBef>
              <a:buFont typeface="Wingdings 2"/>
              <a:buAutoNum type="arabicPeriod"/>
              <a:defRPr/>
            </a:pPr>
            <a:r>
              <a:rPr lang="fa-IR" sz="2800" b="1" dirty="0">
                <a:solidFill>
                  <a:prstClr val="black"/>
                </a:solidFill>
                <a:cs typeface="B Nazanin" pitchFamily="2" charset="-78"/>
              </a:rPr>
              <a:t>فخرفروشی نکردن.</a:t>
            </a:r>
            <a:endParaRPr lang="en-US" sz="2800" b="1" dirty="0">
              <a:solidFill>
                <a:prstClr val="black"/>
              </a:solidFill>
              <a:cs typeface="B Nazanin" pitchFamily="2" charset="-78"/>
            </a:endParaRPr>
          </a:p>
        </p:txBody>
      </p:sp>
    </p:spTree>
    <p:extLst>
      <p:ext uri="{BB962C8B-B14F-4D97-AF65-F5344CB8AC3E}">
        <p14:creationId xmlns:p14="http://schemas.microsoft.com/office/powerpoint/2010/main" xmlns="" val="3929840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107503" y="93394"/>
            <a:ext cx="8352285" cy="674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justLow" rtl="1" fontAlgn="base">
              <a:lnSpc>
                <a:spcPct val="150000"/>
              </a:lnSpc>
              <a:spcBef>
                <a:spcPct val="0"/>
              </a:spcBef>
              <a:spcAft>
                <a:spcPct val="0"/>
              </a:spcAft>
              <a:buBlip>
                <a:blip r:embed="rId2"/>
              </a:buBlip>
            </a:pPr>
            <a:r>
              <a:rPr lang="fa-IR" sz="2400" b="1" dirty="0" smtClean="0">
                <a:solidFill>
                  <a:prstClr val="black"/>
                </a:solidFill>
                <a:latin typeface="Arial" pitchFamily="34" charset="0"/>
                <a:ea typeface="Calibri" pitchFamily="34" charset="0"/>
                <a:cs typeface="B Lotus" pitchFamily="2" charset="-78"/>
              </a:rPr>
              <a:t>امام رضا:</a:t>
            </a:r>
          </a:p>
          <a:p>
            <a:pPr lvl="1" algn="justLow" rtl="1" fontAlgn="base">
              <a:lnSpc>
                <a:spcPct val="150000"/>
              </a:lnSpc>
              <a:spcBef>
                <a:spcPct val="0"/>
              </a:spcBef>
              <a:spcAft>
                <a:spcPct val="0"/>
              </a:spcAft>
            </a:pPr>
            <a:r>
              <a:rPr lang="fa-IR" sz="2400" b="1" dirty="0" smtClean="0">
                <a:solidFill>
                  <a:srgbClr val="1E10D2"/>
                </a:solidFill>
                <a:latin typeface="Arial" pitchFamily="34" charset="0"/>
                <a:ea typeface="Calibri" pitchFamily="34" charset="0"/>
                <a:cs typeface="B Lotus" pitchFamily="2" charset="-78"/>
              </a:rPr>
              <a:t>«اِنَّ </a:t>
            </a:r>
            <a:r>
              <a:rPr lang="fa-IR" sz="2400" b="1" dirty="0">
                <a:solidFill>
                  <a:srgbClr val="1E10D2"/>
                </a:solidFill>
                <a:latin typeface="Arial" pitchFamily="34" charset="0"/>
                <a:ea typeface="Calibri" pitchFamily="34" charset="0"/>
                <a:cs typeface="B Lotus" pitchFamily="2" charset="-78"/>
              </a:rPr>
              <a:t>النَّاسَ لَوْ عَلِمُوا مَحَاسِنَ </a:t>
            </a:r>
            <a:r>
              <a:rPr lang="fa-IR" sz="2400" b="1" dirty="0" smtClean="0">
                <a:solidFill>
                  <a:srgbClr val="1E10D2"/>
                </a:solidFill>
                <a:latin typeface="Arial" pitchFamily="34" charset="0"/>
                <a:ea typeface="Calibri" pitchFamily="34" charset="0"/>
                <a:cs typeface="B Lotus" pitchFamily="2" charset="-78"/>
              </a:rPr>
              <a:t>كَلامِنَا لاتَّبَعُونَا»</a:t>
            </a:r>
          </a:p>
          <a:p>
            <a:pPr lvl="1" algn="justLow" rtl="1" fontAlgn="base">
              <a:lnSpc>
                <a:spcPct val="150000"/>
              </a:lnSpc>
              <a:spcBef>
                <a:spcPct val="0"/>
              </a:spcBef>
              <a:spcAft>
                <a:spcPct val="0"/>
              </a:spcAft>
            </a:pPr>
            <a:r>
              <a:rPr lang="fa-IR" sz="2400" b="1" dirty="0" smtClean="0">
                <a:solidFill>
                  <a:prstClr val="black"/>
                </a:solidFill>
                <a:latin typeface="Arial" pitchFamily="34" charset="0"/>
                <a:ea typeface="Calibri" pitchFamily="34" charset="0"/>
                <a:cs typeface="B Lotus" pitchFamily="2" charset="-78"/>
              </a:rPr>
              <a:t>اگر </a:t>
            </a:r>
            <a:r>
              <a:rPr lang="fa-IR" sz="2400" b="1" dirty="0">
                <a:solidFill>
                  <a:prstClr val="black"/>
                </a:solidFill>
                <a:latin typeface="Arial" pitchFamily="34" charset="0"/>
                <a:ea typeface="Calibri" pitchFamily="34" charset="0"/>
                <a:cs typeface="B Lotus" pitchFamily="2" charset="-78"/>
              </a:rPr>
              <a:t>مردم زیبایی­های سخنان ما را دریابند هر آینه از ما پیروی خواهند نمود</a:t>
            </a:r>
            <a:r>
              <a:rPr lang="fa-IR" sz="2400" b="1" dirty="0" smtClean="0">
                <a:solidFill>
                  <a:prstClr val="black"/>
                </a:solidFill>
                <a:latin typeface="Arial" pitchFamily="34" charset="0"/>
                <a:ea typeface="Calibri" pitchFamily="34" charset="0"/>
                <a:cs typeface="B Lotus" pitchFamily="2" charset="-78"/>
              </a:rPr>
              <a:t>.</a:t>
            </a:r>
            <a:endParaRPr lang="fa-IR" sz="2400" b="1" dirty="0" smtClean="0">
              <a:solidFill>
                <a:srgbClr val="1E10D2"/>
              </a:solidFill>
              <a:ea typeface="Calibri" pitchFamily="34" charset="0"/>
              <a:cs typeface="B Lotus" pitchFamily="2" charset="-78"/>
            </a:endParaRPr>
          </a:p>
          <a:p>
            <a:pPr rtl="1" fontAlgn="base">
              <a:lnSpc>
                <a:spcPct val="150000"/>
              </a:lnSpc>
              <a:spcBef>
                <a:spcPct val="0"/>
              </a:spcBef>
              <a:spcAft>
                <a:spcPct val="0"/>
              </a:spcAft>
            </a:pPr>
            <a:r>
              <a:rPr lang="ar-SA" sz="1600" dirty="0" smtClean="0">
                <a:solidFill>
                  <a:srgbClr val="C00000"/>
                </a:solidFill>
                <a:ea typeface="Calibri" pitchFamily="34" charset="0"/>
                <a:cs typeface="B Lotus" pitchFamily="2" charset="-78"/>
              </a:rPr>
              <a:t>وسائل الشيعة ج 27، صفحه 92. </a:t>
            </a:r>
            <a:r>
              <a:rPr lang="fa-IR" sz="1600" b="1" dirty="0" smtClean="0">
                <a:solidFill>
                  <a:prstClr val="black"/>
                </a:solidFill>
                <a:ea typeface="Calibri" pitchFamily="34" charset="0"/>
                <a:cs typeface="B Lotus" pitchFamily="2" charset="-78"/>
              </a:rPr>
              <a:t> </a:t>
            </a:r>
          </a:p>
          <a:p>
            <a:pPr marL="342900" indent="-342900" algn="justLow" rtl="1" fontAlgn="base">
              <a:lnSpc>
                <a:spcPct val="150000"/>
              </a:lnSpc>
              <a:spcBef>
                <a:spcPct val="0"/>
              </a:spcBef>
              <a:spcAft>
                <a:spcPct val="0"/>
              </a:spcAft>
              <a:buBlip>
                <a:blip r:embed="rId2"/>
              </a:buBlip>
            </a:pPr>
            <a:r>
              <a:rPr lang="fa-IR" sz="2400" b="1" dirty="0" smtClean="0">
                <a:solidFill>
                  <a:prstClr val="black"/>
                </a:solidFill>
                <a:latin typeface="Arial" pitchFamily="34" charset="0"/>
                <a:ea typeface="Calibri" pitchFamily="34" charset="0"/>
                <a:cs typeface="B Lotus" pitchFamily="2" charset="-78"/>
              </a:rPr>
              <a:t>خانم آنه ماری شیمل(مستشرق آلمانی) در کتاب </a:t>
            </a:r>
            <a:r>
              <a:rPr lang="fa-IR" sz="2400" b="1" dirty="0" smtClean="0">
                <a:solidFill>
                  <a:srgbClr val="FF3300"/>
                </a:solidFill>
                <a:latin typeface="Arial" pitchFamily="34" charset="0"/>
                <a:ea typeface="Calibri" pitchFamily="34" charset="0"/>
                <a:cs typeface="B Lotus" pitchFamily="2" charset="-78"/>
              </a:rPr>
              <a:t>«</a:t>
            </a:r>
            <a:r>
              <a:rPr lang="fa-IR" sz="2400" b="1" dirty="0" smtClean="0">
                <a:solidFill>
                  <a:srgbClr val="CC0066"/>
                </a:solidFill>
                <a:effectLst>
                  <a:outerShdw blurRad="38100" dist="38100" dir="2700000" algn="tl">
                    <a:srgbClr val="000000">
                      <a:alpha val="43137"/>
                    </a:srgbClr>
                  </a:outerShdw>
                </a:effectLst>
                <a:latin typeface="Arial" pitchFamily="34" charset="0"/>
                <a:ea typeface="Calibri" pitchFamily="34" charset="0"/>
                <a:cs typeface="B Lotus" pitchFamily="2" charset="-78"/>
              </a:rPr>
              <a:t>زندگی شرقی غربی من</a:t>
            </a:r>
            <a:r>
              <a:rPr lang="fa-IR" sz="2400" b="1" dirty="0" smtClean="0">
                <a:solidFill>
                  <a:srgbClr val="FF3300"/>
                </a:solidFill>
                <a:latin typeface="Arial" pitchFamily="34" charset="0"/>
                <a:ea typeface="Calibri" pitchFamily="34" charset="0"/>
                <a:cs typeface="B Lotus" pitchFamily="2" charset="-78"/>
              </a:rPr>
              <a:t>»</a:t>
            </a:r>
            <a:r>
              <a:rPr lang="fa-IR" sz="2400" b="1" dirty="0" smtClean="0">
                <a:solidFill>
                  <a:prstClr val="black"/>
                </a:solidFill>
                <a:latin typeface="Arial" pitchFamily="34" charset="0"/>
                <a:ea typeface="Calibri" pitchFamily="34" charset="0"/>
                <a:cs typeface="B Lotus" pitchFamily="2" charset="-78"/>
              </a:rPr>
              <a:t> اظهار می دارد که حدیثِ </a:t>
            </a:r>
            <a:r>
              <a:rPr lang="fa-IR" sz="2400" b="1" dirty="0" smtClean="0">
                <a:solidFill>
                  <a:srgbClr val="1E10D2"/>
                </a:solidFill>
                <a:latin typeface="Arial" pitchFamily="34" charset="0"/>
                <a:ea typeface="Calibri" pitchFamily="34" charset="0"/>
                <a:cs typeface="B Lotus" pitchFamily="2" charset="-78"/>
              </a:rPr>
              <a:t>«اَلنّاسُ نِيامٌ فَاِذا ماتُوا اِنتَبَهُوا»؛ </a:t>
            </a:r>
            <a:r>
              <a:rPr lang="fa-IR" sz="2400" b="1" dirty="0" smtClean="0">
                <a:solidFill>
                  <a:prstClr val="black"/>
                </a:solidFill>
                <a:latin typeface="Arial" pitchFamily="34" charset="0"/>
                <a:ea typeface="Calibri" pitchFamily="34" charset="0"/>
                <a:cs typeface="B Lotus" pitchFamily="2" charset="-78"/>
              </a:rPr>
              <a:t>مردم خوابند هنگامی که بميرند بيدار خواهند شد.</a:t>
            </a:r>
          </a:p>
          <a:p>
            <a:pPr lvl="1" algn="justLow" rtl="1" fontAlgn="base">
              <a:lnSpc>
                <a:spcPct val="150000"/>
              </a:lnSpc>
              <a:spcBef>
                <a:spcPct val="0"/>
              </a:spcBef>
              <a:spcAft>
                <a:spcPct val="0"/>
              </a:spcAft>
            </a:pPr>
            <a:r>
              <a:rPr lang="fa-IR" sz="2400" b="1" dirty="0" smtClean="0">
                <a:solidFill>
                  <a:prstClr val="black"/>
                </a:solidFill>
                <a:latin typeface="Arial" pitchFamily="34" charset="0"/>
                <a:ea typeface="Calibri" pitchFamily="34" charset="0"/>
                <a:cs typeface="B Lotus" pitchFamily="2" charset="-78"/>
              </a:rPr>
              <a:t>در جوانی تاثیر عمیقی بر روی ایشان</a:t>
            </a:r>
          </a:p>
          <a:p>
            <a:pPr lvl="1" algn="justLow" rtl="1" fontAlgn="base">
              <a:lnSpc>
                <a:spcPct val="150000"/>
              </a:lnSpc>
              <a:spcBef>
                <a:spcPct val="0"/>
              </a:spcBef>
              <a:spcAft>
                <a:spcPct val="0"/>
              </a:spcAft>
            </a:pPr>
            <a:r>
              <a:rPr lang="fa-IR" sz="2400" b="1" dirty="0" smtClean="0">
                <a:solidFill>
                  <a:prstClr val="black"/>
                </a:solidFill>
                <a:latin typeface="Arial" pitchFamily="34" charset="0"/>
                <a:ea typeface="Calibri" pitchFamily="34" charset="0"/>
                <a:cs typeface="B Lotus" pitchFamily="2" charset="-78"/>
              </a:rPr>
              <a:t>گذاشته است. و لذا سفارش می کند</a:t>
            </a:r>
          </a:p>
          <a:p>
            <a:pPr lvl="1" algn="justLow" rtl="1" fontAlgn="base">
              <a:lnSpc>
                <a:spcPct val="150000"/>
              </a:lnSpc>
              <a:spcBef>
                <a:spcPct val="0"/>
              </a:spcBef>
              <a:spcAft>
                <a:spcPct val="0"/>
              </a:spcAft>
            </a:pPr>
            <a:r>
              <a:rPr lang="fa-IR" sz="2400" b="1" dirty="0" smtClean="0">
                <a:solidFill>
                  <a:prstClr val="black"/>
                </a:solidFill>
                <a:latin typeface="Arial" pitchFamily="34" charset="0"/>
                <a:ea typeface="Calibri" pitchFamily="34" charset="0"/>
                <a:cs typeface="B Lotus" pitchFamily="2" charset="-78"/>
              </a:rPr>
              <a:t>بر روی سنگ قبرش این حدیث را</a:t>
            </a:r>
          </a:p>
          <a:p>
            <a:pPr lvl="1" algn="justLow" rtl="1" fontAlgn="base">
              <a:lnSpc>
                <a:spcPct val="150000"/>
              </a:lnSpc>
              <a:spcBef>
                <a:spcPct val="0"/>
              </a:spcBef>
              <a:spcAft>
                <a:spcPct val="0"/>
              </a:spcAft>
            </a:pPr>
            <a:r>
              <a:rPr lang="fa-IR" sz="2400" b="1" dirty="0" smtClean="0">
                <a:solidFill>
                  <a:prstClr val="black"/>
                </a:solidFill>
                <a:latin typeface="Arial" pitchFamily="34" charset="0"/>
                <a:ea typeface="Calibri" pitchFamily="34" charset="0"/>
                <a:cs typeface="B Lotus" pitchFamily="2" charset="-78"/>
              </a:rPr>
              <a:t>حکاکی کنند.</a:t>
            </a:r>
          </a:p>
          <a:p>
            <a:pPr lvl="1" algn="justLow" rtl="1" fontAlgn="base">
              <a:lnSpc>
                <a:spcPct val="150000"/>
              </a:lnSpc>
              <a:spcBef>
                <a:spcPct val="0"/>
              </a:spcBef>
              <a:spcAft>
                <a:spcPct val="0"/>
              </a:spcAft>
            </a:pPr>
            <a:r>
              <a:rPr lang="fa-IR" sz="1600" dirty="0" smtClean="0">
                <a:solidFill>
                  <a:srgbClr val="C00000"/>
                </a:solidFill>
                <a:ea typeface="Calibri" pitchFamily="34" charset="0"/>
                <a:cs typeface="B Lotus" pitchFamily="2" charset="-78"/>
              </a:rPr>
              <a:t>رجا نیوز: کد خبر: 151560 چهارشنبه، 9 اسفند 1391</a:t>
            </a:r>
          </a:p>
          <a:p>
            <a:pPr lvl="1" algn="justLow" rtl="1" fontAlgn="base">
              <a:lnSpc>
                <a:spcPct val="150000"/>
              </a:lnSpc>
              <a:spcBef>
                <a:spcPct val="0"/>
              </a:spcBef>
              <a:spcAft>
                <a:spcPct val="0"/>
              </a:spcAft>
            </a:pPr>
            <a:endParaRPr lang="fa-IR" sz="1600" dirty="0" smtClean="0">
              <a:solidFill>
                <a:srgbClr val="C00000"/>
              </a:solidFill>
              <a:ea typeface="Calibri" pitchFamily="34" charset="0"/>
              <a:cs typeface="B Lotus" pitchFamily="2" charset="-78"/>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3353761"/>
            <a:ext cx="4176141" cy="33876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6178057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fade">
                                      <p:cBhvr>
                                        <p:cTn id="7" dur="1000"/>
                                        <p:tgtEl>
                                          <p:spTgt spid="48130">
                                            <p:txEl>
                                              <p:pRg st="0" end="0"/>
                                            </p:txEl>
                                          </p:spTgt>
                                        </p:tgtEl>
                                      </p:cBhvr>
                                    </p:animEffect>
                                    <p:anim calcmode="lin" valueType="num">
                                      <p:cBhvr>
                                        <p:cTn id="8" dur="1000" fill="hold"/>
                                        <p:tgtEl>
                                          <p:spTgt spid="481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1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8130">
                                            <p:txEl>
                                              <p:pRg st="1" end="1"/>
                                            </p:txEl>
                                          </p:spTgt>
                                        </p:tgtEl>
                                        <p:attrNameLst>
                                          <p:attrName>style.visibility</p:attrName>
                                        </p:attrNameLst>
                                      </p:cBhvr>
                                      <p:to>
                                        <p:strVal val="visible"/>
                                      </p:to>
                                    </p:set>
                                    <p:animEffect transition="in" filter="fade">
                                      <p:cBhvr>
                                        <p:cTn id="14" dur="1000"/>
                                        <p:tgtEl>
                                          <p:spTgt spid="48130">
                                            <p:txEl>
                                              <p:pRg st="1" end="1"/>
                                            </p:txEl>
                                          </p:spTgt>
                                        </p:tgtEl>
                                      </p:cBhvr>
                                    </p:animEffect>
                                    <p:anim calcmode="lin" valueType="num">
                                      <p:cBhvr>
                                        <p:cTn id="15" dur="1000" fill="hold"/>
                                        <p:tgtEl>
                                          <p:spTgt spid="4813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81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8130">
                                            <p:txEl>
                                              <p:pRg st="2" end="2"/>
                                            </p:txEl>
                                          </p:spTgt>
                                        </p:tgtEl>
                                        <p:attrNameLst>
                                          <p:attrName>style.visibility</p:attrName>
                                        </p:attrNameLst>
                                      </p:cBhvr>
                                      <p:to>
                                        <p:strVal val="visible"/>
                                      </p:to>
                                    </p:set>
                                    <p:animEffect transition="in" filter="fade">
                                      <p:cBhvr>
                                        <p:cTn id="21" dur="1000"/>
                                        <p:tgtEl>
                                          <p:spTgt spid="48130">
                                            <p:txEl>
                                              <p:pRg st="2" end="2"/>
                                            </p:txEl>
                                          </p:spTgt>
                                        </p:tgtEl>
                                      </p:cBhvr>
                                    </p:animEffect>
                                    <p:anim calcmode="lin" valueType="num">
                                      <p:cBhvr>
                                        <p:cTn id="22" dur="1000" fill="hold"/>
                                        <p:tgtEl>
                                          <p:spTgt spid="4813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81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8130">
                                            <p:txEl>
                                              <p:pRg st="3" end="3"/>
                                            </p:txEl>
                                          </p:spTgt>
                                        </p:tgtEl>
                                        <p:attrNameLst>
                                          <p:attrName>style.visibility</p:attrName>
                                        </p:attrNameLst>
                                      </p:cBhvr>
                                      <p:to>
                                        <p:strVal val="visible"/>
                                      </p:to>
                                    </p:set>
                                    <p:animEffect transition="in" filter="circle(in)">
                                      <p:cBhvr>
                                        <p:cTn id="28" dur="2000"/>
                                        <p:tgtEl>
                                          <p:spTgt spid="4813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nodeType="clickEffect">
                                  <p:stCondLst>
                                    <p:cond delay="0"/>
                                  </p:stCondLst>
                                  <p:childTnLst>
                                    <p:set>
                                      <p:cBhvr>
                                        <p:cTn id="32" dur="1" fill="hold">
                                          <p:stCondLst>
                                            <p:cond delay="0"/>
                                          </p:stCondLst>
                                        </p:cTn>
                                        <p:tgtEl>
                                          <p:spTgt spid="48130">
                                            <p:txEl>
                                              <p:pRg st="4" end="4"/>
                                            </p:txEl>
                                          </p:spTgt>
                                        </p:tgtEl>
                                        <p:attrNameLst>
                                          <p:attrName>style.visibility</p:attrName>
                                        </p:attrNameLst>
                                      </p:cBhvr>
                                      <p:to>
                                        <p:strVal val="visible"/>
                                      </p:to>
                                    </p:set>
                                    <p:anim calcmode="lin" valueType="num">
                                      <p:cBhvr>
                                        <p:cTn id="33" dur="500" decel="50000" fill="hold">
                                          <p:stCondLst>
                                            <p:cond delay="0"/>
                                          </p:stCondLst>
                                        </p:cTn>
                                        <p:tgtEl>
                                          <p:spTgt spid="48130">
                                            <p:txEl>
                                              <p:pRg st="4" end="4"/>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48130">
                                            <p:txEl>
                                              <p:pRg st="4" end="4"/>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48130">
                                            <p:txEl>
                                              <p:pRg st="4" end="4"/>
                                            </p:txEl>
                                          </p:spTgt>
                                        </p:tgtEl>
                                        <p:attrNameLst>
                                          <p:attrName>ppt_w</p:attrName>
                                        </p:attrNameLst>
                                      </p:cBhvr>
                                      <p:tavLst>
                                        <p:tav tm="0">
                                          <p:val>
                                            <p:strVal val="#ppt_w*.05"/>
                                          </p:val>
                                        </p:tav>
                                        <p:tav tm="100000">
                                          <p:val>
                                            <p:strVal val="#ppt_w"/>
                                          </p:val>
                                        </p:tav>
                                      </p:tavLst>
                                    </p:anim>
                                    <p:anim calcmode="lin" valueType="num">
                                      <p:cBhvr>
                                        <p:cTn id="36" dur="1000" fill="hold"/>
                                        <p:tgtEl>
                                          <p:spTgt spid="48130">
                                            <p:txEl>
                                              <p:pRg st="4" end="4"/>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48130">
                                            <p:txEl>
                                              <p:pRg st="4" end="4"/>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48130">
                                            <p:txEl>
                                              <p:pRg st="4" end="4"/>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48130">
                                            <p:txEl>
                                              <p:pRg st="4" end="4"/>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48130">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5" presetClass="entr" presetSubtype="0" fill="hold" nodeType="clickEffect">
                                  <p:stCondLst>
                                    <p:cond delay="0"/>
                                  </p:stCondLst>
                                  <p:childTnLst>
                                    <p:set>
                                      <p:cBhvr>
                                        <p:cTn id="44" dur="1" fill="hold">
                                          <p:stCondLst>
                                            <p:cond delay="0"/>
                                          </p:stCondLst>
                                        </p:cTn>
                                        <p:tgtEl>
                                          <p:spTgt spid="48130">
                                            <p:txEl>
                                              <p:pRg st="5" end="5"/>
                                            </p:txEl>
                                          </p:spTgt>
                                        </p:tgtEl>
                                        <p:attrNameLst>
                                          <p:attrName>style.visibility</p:attrName>
                                        </p:attrNameLst>
                                      </p:cBhvr>
                                      <p:to>
                                        <p:strVal val="visible"/>
                                      </p:to>
                                    </p:set>
                                    <p:anim calcmode="lin" valueType="num">
                                      <p:cBhvr>
                                        <p:cTn id="45" dur="500" decel="50000" fill="hold">
                                          <p:stCondLst>
                                            <p:cond delay="0"/>
                                          </p:stCondLst>
                                        </p:cTn>
                                        <p:tgtEl>
                                          <p:spTgt spid="48130">
                                            <p:txEl>
                                              <p:pRg st="5" end="5"/>
                                            </p:txEl>
                                          </p:spTgt>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48130">
                                            <p:txEl>
                                              <p:pRg st="5" end="5"/>
                                            </p:txEl>
                                          </p:spTgt>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48130">
                                            <p:txEl>
                                              <p:pRg st="5" end="5"/>
                                            </p:txEl>
                                          </p:spTgt>
                                        </p:tgtEl>
                                        <p:attrNameLst>
                                          <p:attrName>ppt_w</p:attrName>
                                        </p:attrNameLst>
                                      </p:cBhvr>
                                      <p:tavLst>
                                        <p:tav tm="0">
                                          <p:val>
                                            <p:strVal val="#ppt_w*.05"/>
                                          </p:val>
                                        </p:tav>
                                        <p:tav tm="100000">
                                          <p:val>
                                            <p:strVal val="#ppt_w"/>
                                          </p:val>
                                        </p:tav>
                                      </p:tavLst>
                                    </p:anim>
                                    <p:anim calcmode="lin" valueType="num">
                                      <p:cBhvr>
                                        <p:cTn id="48" dur="1000" fill="hold"/>
                                        <p:tgtEl>
                                          <p:spTgt spid="48130">
                                            <p:txEl>
                                              <p:pRg st="5" end="5"/>
                                            </p:txEl>
                                          </p:spTgt>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48130">
                                            <p:txEl>
                                              <p:pRg st="5" end="5"/>
                                            </p:txEl>
                                          </p:spTgt>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48130">
                                            <p:txEl>
                                              <p:pRg st="5" end="5"/>
                                            </p:txEl>
                                          </p:spTgt>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48130">
                                            <p:txEl>
                                              <p:pRg st="5" end="5"/>
                                            </p:txEl>
                                          </p:spTgt>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48130">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nodeType="clickEffect">
                                  <p:stCondLst>
                                    <p:cond delay="0"/>
                                  </p:stCondLst>
                                  <p:childTnLst>
                                    <p:set>
                                      <p:cBhvr>
                                        <p:cTn id="56" dur="1" fill="hold">
                                          <p:stCondLst>
                                            <p:cond delay="0"/>
                                          </p:stCondLst>
                                        </p:cTn>
                                        <p:tgtEl>
                                          <p:spTgt spid="48130">
                                            <p:txEl>
                                              <p:pRg st="6" end="6"/>
                                            </p:txEl>
                                          </p:spTgt>
                                        </p:tgtEl>
                                        <p:attrNameLst>
                                          <p:attrName>style.visibility</p:attrName>
                                        </p:attrNameLst>
                                      </p:cBhvr>
                                      <p:to>
                                        <p:strVal val="visible"/>
                                      </p:to>
                                    </p:set>
                                    <p:anim calcmode="lin" valueType="num">
                                      <p:cBhvr>
                                        <p:cTn id="57" dur="500" decel="50000" fill="hold">
                                          <p:stCondLst>
                                            <p:cond delay="0"/>
                                          </p:stCondLst>
                                        </p:cTn>
                                        <p:tgtEl>
                                          <p:spTgt spid="48130">
                                            <p:txEl>
                                              <p:pRg st="6" end="6"/>
                                            </p:tx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48130">
                                            <p:txEl>
                                              <p:pRg st="6" end="6"/>
                                            </p:tx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48130">
                                            <p:txEl>
                                              <p:pRg st="6" end="6"/>
                                            </p:txEl>
                                          </p:spTgt>
                                        </p:tgtEl>
                                        <p:attrNameLst>
                                          <p:attrName>ppt_w</p:attrName>
                                        </p:attrNameLst>
                                      </p:cBhvr>
                                      <p:tavLst>
                                        <p:tav tm="0">
                                          <p:val>
                                            <p:strVal val="#ppt_w*.05"/>
                                          </p:val>
                                        </p:tav>
                                        <p:tav tm="100000">
                                          <p:val>
                                            <p:strVal val="#ppt_w"/>
                                          </p:val>
                                        </p:tav>
                                      </p:tavLst>
                                    </p:anim>
                                    <p:anim calcmode="lin" valueType="num">
                                      <p:cBhvr>
                                        <p:cTn id="60" dur="1000" fill="hold"/>
                                        <p:tgtEl>
                                          <p:spTgt spid="48130">
                                            <p:txEl>
                                              <p:pRg st="6" end="6"/>
                                            </p:tx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48130">
                                            <p:txEl>
                                              <p:pRg st="6" end="6"/>
                                            </p:tx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48130">
                                            <p:txEl>
                                              <p:pRg st="6" end="6"/>
                                            </p:tx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48130">
                                            <p:txEl>
                                              <p:pRg st="6" end="6"/>
                                            </p:tx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48130">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5" presetClass="entr" presetSubtype="0" fill="hold" nodeType="clickEffect">
                                  <p:stCondLst>
                                    <p:cond delay="0"/>
                                  </p:stCondLst>
                                  <p:childTnLst>
                                    <p:set>
                                      <p:cBhvr>
                                        <p:cTn id="68" dur="1" fill="hold">
                                          <p:stCondLst>
                                            <p:cond delay="0"/>
                                          </p:stCondLst>
                                        </p:cTn>
                                        <p:tgtEl>
                                          <p:spTgt spid="48130">
                                            <p:txEl>
                                              <p:pRg st="7" end="7"/>
                                            </p:txEl>
                                          </p:spTgt>
                                        </p:tgtEl>
                                        <p:attrNameLst>
                                          <p:attrName>style.visibility</p:attrName>
                                        </p:attrNameLst>
                                      </p:cBhvr>
                                      <p:to>
                                        <p:strVal val="visible"/>
                                      </p:to>
                                    </p:set>
                                    <p:anim calcmode="lin" valueType="num">
                                      <p:cBhvr>
                                        <p:cTn id="69" dur="500" decel="50000" fill="hold">
                                          <p:stCondLst>
                                            <p:cond delay="0"/>
                                          </p:stCondLst>
                                        </p:cTn>
                                        <p:tgtEl>
                                          <p:spTgt spid="48130">
                                            <p:txEl>
                                              <p:pRg st="7" end="7"/>
                                            </p:txEl>
                                          </p:spTgt>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48130">
                                            <p:txEl>
                                              <p:pRg st="7" end="7"/>
                                            </p:txEl>
                                          </p:spTgt>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48130">
                                            <p:txEl>
                                              <p:pRg st="7" end="7"/>
                                            </p:txEl>
                                          </p:spTgt>
                                        </p:tgtEl>
                                        <p:attrNameLst>
                                          <p:attrName>ppt_w</p:attrName>
                                        </p:attrNameLst>
                                      </p:cBhvr>
                                      <p:tavLst>
                                        <p:tav tm="0">
                                          <p:val>
                                            <p:strVal val="#ppt_w*.05"/>
                                          </p:val>
                                        </p:tav>
                                        <p:tav tm="100000">
                                          <p:val>
                                            <p:strVal val="#ppt_w"/>
                                          </p:val>
                                        </p:tav>
                                      </p:tavLst>
                                    </p:anim>
                                    <p:anim calcmode="lin" valueType="num">
                                      <p:cBhvr>
                                        <p:cTn id="72" dur="1000" fill="hold"/>
                                        <p:tgtEl>
                                          <p:spTgt spid="48130">
                                            <p:txEl>
                                              <p:pRg st="7" end="7"/>
                                            </p:txEl>
                                          </p:spTgt>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48130">
                                            <p:txEl>
                                              <p:pRg st="7" end="7"/>
                                            </p:txEl>
                                          </p:spTgt>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48130">
                                            <p:txEl>
                                              <p:pRg st="7" end="7"/>
                                            </p:txEl>
                                          </p:spTgt>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48130">
                                            <p:txEl>
                                              <p:pRg st="7" end="7"/>
                                            </p:txEl>
                                          </p:spTgt>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48130">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5" presetClass="entr" presetSubtype="0" fill="hold" nodeType="clickEffect">
                                  <p:stCondLst>
                                    <p:cond delay="0"/>
                                  </p:stCondLst>
                                  <p:childTnLst>
                                    <p:set>
                                      <p:cBhvr>
                                        <p:cTn id="80" dur="1" fill="hold">
                                          <p:stCondLst>
                                            <p:cond delay="0"/>
                                          </p:stCondLst>
                                        </p:cTn>
                                        <p:tgtEl>
                                          <p:spTgt spid="48130">
                                            <p:txEl>
                                              <p:pRg st="8" end="8"/>
                                            </p:txEl>
                                          </p:spTgt>
                                        </p:tgtEl>
                                        <p:attrNameLst>
                                          <p:attrName>style.visibility</p:attrName>
                                        </p:attrNameLst>
                                      </p:cBhvr>
                                      <p:to>
                                        <p:strVal val="visible"/>
                                      </p:to>
                                    </p:set>
                                    <p:anim calcmode="lin" valueType="num">
                                      <p:cBhvr>
                                        <p:cTn id="81" dur="500" decel="50000" fill="hold">
                                          <p:stCondLst>
                                            <p:cond delay="0"/>
                                          </p:stCondLst>
                                        </p:cTn>
                                        <p:tgtEl>
                                          <p:spTgt spid="48130">
                                            <p:txEl>
                                              <p:pRg st="8" end="8"/>
                                            </p:txEl>
                                          </p:spTgt>
                                        </p:tgtEl>
                                        <p:attrNameLst>
                                          <p:attrName>style.rotation</p:attrName>
                                        </p:attrNameLst>
                                      </p:cBhvr>
                                      <p:tavLst>
                                        <p:tav tm="0">
                                          <p:val>
                                            <p:fltVal val="-90"/>
                                          </p:val>
                                        </p:tav>
                                        <p:tav tm="100000">
                                          <p:val>
                                            <p:fltVal val="0"/>
                                          </p:val>
                                        </p:tav>
                                      </p:tavLst>
                                    </p:anim>
                                    <p:anim calcmode="lin" valueType="num">
                                      <p:cBhvr>
                                        <p:cTn id="82" dur="500" decel="50000" fill="hold">
                                          <p:stCondLst>
                                            <p:cond delay="0"/>
                                          </p:stCondLst>
                                        </p:cTn>
                                        <p:tgtEl>
                                          <p:spTgt spid="48130">
                                            <p:txEl>
                                              <p:pRg st="8" end="8"/>
                                            </p:txEl>
                                          </p:spTgt>
                                        </p:tgtEl>
                                        <p:attrNameLst>
                                          <p:attrName>ppt_w</p:attrName>
                                        </p:attrNameLst>
                                      </p:cBhvr>
                                      <p:tavLst>
                                        <p:tav tm="0">
                                          <p:val>
                                            <p:strVal val="#ppt_w"/>
                                          </p:val>
                                        </p:tav>
                                        <p:tav tm="100000">
                                          <p:val>
                                            <p:strVal val="#ppt_w*.05"/>
                                          </p:val>
                                        </p:tav>
                                      </p:tavLst>
                                    </p:anim>
                                    <p:anim calcmode="lin" valueType="num">
                                      <p:cBhvr>
                                        <p:cTn id="83" dur="500" accel="50000" fill="hold">
                                          <p:stCondLst>
                                            <p:cond delay="500"/>
                                          </p:stCondLst>
                                        </p:cTn>
                                        <p:tgtEl>
                                          <p:spTgt spid="48130">
                                            <p:txEl>
                                              <p:pRg st="8" end="8"/>
                                            </p:txEl>
                                          </p:spTgt>
                                        </p:tgtEl>
                                        <p:attrNameLst>
                                          <p:attrName>ppt_w</p:attrName>
                                        </p:attrNameLst>
                                      </p:cBhvr>
                                      <p:tavLst>
                                        <p:tav tm="0">
                                          <p:val>
                                            <p:strVal val="#ppt_w*.05"/>
                                          </p:val>
                                        </p:tav>
                                        <p:tav tm="100000">
                                          <p:val>
                                            <p:strVal val="#ppt_w"/>
                                          </p:val>
                                        </p:tav>
                                      </p:tavLst>
                                    </p:anim>
                                    <p:anim calcmode="lin" valueType="num">
                                      <p:cBhvr>
                                        <p:cTn id="84" dur="1000" fill="hold"/>
                                        <p:tgtEl>
                                          <p:spTgt spid="48130">
                                            <p:txEl>
                                              <p:pRg st="8" end="8"/>
                                            </p:txEl>
                                          </p:spTgt>
                                        </p:tgtEl>
                                        <p:attrNameLst>
                                          <p:attrName>ppt_h</p:attrName>
                                        </p:attrNameLst>
                                      </p:cBhvr>
                                      <p:tavLst>
                                        <p:tav tm="0">
                                          <p:val>
                                            <p:strVal val="#ppt_h"/>
                                          </p:val>
                                        </p:tav>
                                        <p:tav tm="100000">
                                          <p:val>
                                            <p:strVal val="#ppt_h"/>
                                          </p:val>
                                        </p:tav>
                                      </p:tavLst>
                                    </p:anim>
                                    <p:anim calcmode="lin" valueType="num">
                                      <p:cBhvr>
                                        <p:cTn id="85" dur="500" decel="50000" fill="hold">
                                          <p:stCondLst>
                                            <p:cond delay="0"/>
                                          </p:stCondLst>
                                        </p:cTn>
                                        <p:tgtEl>
                                          <p:spTgt spid="48130">
                                            <p:txEl>
                                              <p:pRg st="8" end="8"/>
                                            </p:txEl>
                                          </p:spTgt>
                                        </p:tgtEl>
                                        <p:attrNameLst>
                                          <p:attrName>ppt_x</p:attrName>
                                        </p:attrNameLst>
                                      </p:cBhvr>
                                      <p:tavLst>
                                        <p:tav tm="0">
                                          <p:val>
                                            <p:strVal val="#ppt_x+.4"/>
                                          </p:val>
                                        </p:tav>
                                        <p:tav tm="100000">
                                          <p:val>
                                            <p:strVal val="#ppt_x"/>
                                          </p:val>
                                        </p:tav>
                                      </p:tavLst>
                                    </p:anim>
                                    <p:anim calcmode="lin" valueType="num">
                                      <p:cBhvr>
                                        <p:cTn id="86" dur="500" decel="50000" fill="hold">
                                          <p:stCondLst>
                                            <p:cond delay="0"/>
                                          </p:stCondLst>
                                        </p:cTn>
                                        <p:tgtEl>
                                          <p:spTgt spid="48130">
                                            <p:txEl>
                                              <p:pRg st="8" end="8"/>
                                            </p:txEl>
                                          </p:spTgt>
                                        </p:tgtEl>
                                        <p:attrNameLst>
                                          <p:attrName>ppt_y</p:attrName>
                                        </p:attrNameLst>
                                      </p:cBhvr>
                                      <p:tavLst>
                                        <p:tav tm="0">
                                          <p:val>
                                            <p:strVal val="#ppt_y-.2"/>
                                          </p:val>
                                        </p:tav>
                                        <p:tav tm="100000">
                                          <p:val>
                                            <p:strVal val="#ppt_y+.1"/>
                                          </p:val>
                                        </p:tav>
                                      </p:tavLst>
                                    </p:anim>
                                    <p:anim calcmode="lin" valueType="num">
                                      <p:cBhvr>
                                        <p:cTn id="87" dur="500" accel="50000" fill="hold">
                                          <p:stCondLst>
                                            <p:cond delay="500"/>
                                          </p:stCondLst>
                                        </p:cTn>
                                        <p:tgtEl>
                                          <p:spTgt spid="48130">
                                            <p:txEl>
                                              <p:pRg st="8" end="8"/>
                                            </p:txEl>
                                          </p:spTgt>
                                        </p:tgtEl>
                                        <p:attrNameLst>
                                          <p:attrName>ppt_y</p:attrName>
                                        </p:attrNameLst>
                                      </p:cBhvr>
                                      <p:tavLst>
                                        <p:tav tm="0">
                                          <p:val>
                                            <p:strVal val="#ppt_y+.1"/>
                                          </p:val>
                                        </p:tav>
                                        <p:tav tm="100000">
                                          <p:val>
                                            <p:strVal val="#ppt_y"/>
                                          </p:val>
                                        </p:tav>
                                      </p:tavLst>
                                    </p:anim>
                                    <p:animEffect transition="in" filter="fade">
                                      <p:cBhvr>
                                        <p:cTn id="88" dur="1000" decel="50000">
                                          <p:stCondLst>
                                            <p:cond delay="0"/>
                                          </p:stCondLst>
                                        </p:cTn>
                                        <p:tgtEl>
                                          <p:spTgt spid="48130">
                                            <p:txEl>
                                              <p:pRg st="8" end="8"/>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5" presetClass="entr" presetSubtype="0" fill="hold" nodeType="clickEffect">
                                  <p:stCondLst>
                                    <p:cond delay="0"/>
                                  </p:stCondLst>
                                  <p:childTnLst>
                                    <p:set>
                                      <p:cBhvr>
                                        <p:cTn id="92" dur="1" fill="hold">
                                          <p:stCondLst>
                                            <p:cond delay="0"/>
                                          </p:stCondLst>
                                        </p:cTn>
                                        <p:tgtEl>
                                          <p:spTgt spid="48130">
                                            <p:txEl>
                                              <p:pRg st="9" end="9"/>
                                            </p:txEl>
                                          </p:spTgt>
                                        </p:tgtEl>
                                        <p:attrNameLst>
                                          <p:attrName>style.visibility</p:attrName>
                                        </p:attrNameLst>
                                      </p:cBhvr>
                                      <p:to>
                                        <p:strVal val="visible"/>
                                      </p:to>
                                    </p:set>
                                    <p:anim calcmode="lin" valueType="num">
                                      <p:cBhvr>
                                        <p:cTn id="93" dur="500" decel="50000" fill="hold">
                                          <p:stCondLst>
                                            <p:cond delay="0"/>
                                          </p:stCondLst>
                                        </p:cTn>
                                        <p:tgtEl>
                                          <p:spTgt spid="48130">
                                            <p:txEl>
                                              <p:pRg st="9" end="9"/>
                                            </p:txEl>
                                          </p:spTgt>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48130">
                                            <p:txEl>
                                              <p:pRg st="9" end="9"/>
                                            </p:txEl>
                                          </p:spTgt>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48130">
                                            <p:txEl>
                                              <p:pRg st="9" end="9"/>
                                            </p:txEl>
                                          </p:spTgt>
                                        </p:tgtEl>
                                        <p:attrNameLst>
                                          <p:attrName>ppt_w</p:attrName>
                                        </p:attrNameLst>
                                      </p:cBhvr>
                                      <p:tavLst>
                                        <p:tav tm="0">
                                          <p:val>
                                            <p:strVal val="#ppt_w*.05"/>
                                          </p:val>
                                        </p:tav>
                                        <p:tav tm="100000">
                                          <p:val>
                                            <p:strVal val="#ppt_w"/>
                                          </p:val>
                                        </p:tav>
                                      </p:tavLst>
                                    </p:anim>
                                    <p:anim calcmode="lin" valueType="num">
                                      <p:cBhvr>
                                        <p:cTn id="96" dur="1000" fill="hold"/>
                                        <p:tgtEl>
                                          <p:spTgt spid="48130">
                                            <p:txEl>
                                              <p:pRg st="9" end="9"/>
                                            </p:txEl>
                                          </p:spTgt>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48130">
                                            <p:txEl>
                                              <p:pRg st="9" end="9"/>
                                            </p:txEl>
                                          </p:spTgt>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48130">
                                            <p:txEl>
                                              <p:pRg st="9" end="9"/>
                                            </p:txEl>
                                          </p:spTgt>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48130">
                                            <p:txEl>
                                              <p:pRg st="9" end="9"/>
                                            </p:txEl>
                                          </p:spTgt>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48130">
                                            <p:txEl>
                                              <p:pRg st="9" end="9"/>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5" presetClass="entr" presetSubtype="0" fill="hold" nodeType="clickEffect">
                                  <p:stCondLst>
                                    <p:cond delay="0"/>
                                  </p:stCondLst>
                                  <p:childTnLst>
                                    <p:set>
                                      <p:cBhvr>
                                        <p:cTn id="104" dur="1" fill="hold">
                                          <p:stCondLst>
                                            <p:cond delay="0"/>
                                          </p:stCondLst>
                                        </p:cTn>
                                        <p:tgtEl>
                                          <p:spTgt spid="3075"/>
                                        </p:tgtEl>
                                        <p:attrNameLst>
                                          <p:attrName>style.visibility</p:attrName>
                                        </p:attrNameLst>
                                      </p:cBhvr>
                                      <p:to>
                                        <p:strVal val="visible"/>
                                      </p:to>
                                    </p:set>
                                    <p:anim calcmode="lin" valueType="num">
                                      <p:cBhvr>
                                        <p:cTn id="105" dur="2600" fill="hold"/>
                                        <p:tgtEl>
                                          <p:spTgt spid="3075"/>
                                        </p:tgtEl>
                                        <p:attrNameLst>
                                          <p:attrName>ppt_w</p:attrName>
                                        </p:attrNameLst>
                                      </p:cBhvr>
                                      <p:tavLst>
                                        <p:tav tm="0">
                                          <p:val>
                                            <p:fltVal val="0"/>
                                          </p:val>
                                        </p:tav>
                                        <p:tav tm="100000">
                                          <p:val>
                                            <p:strVal val="#ppt_w"/>
                                          </p:val>
                                        </p:tav>
                                      </p:tavLst>
                                    </p:anim>
                                    <p:anim calcmode="lin" valueType="num">
                                      <p:cBhvr>
                                        <p:cTn id="106" dur="2600" fill="hold"/>
                                        <p:tgtEl>
                                          <p:spTgt spid="3075"/>
                                        </p:tgtEl>
                                        <p:attrNameLst>
                                          <p:attrName>ppt_h</p:attrName>
                                        </p:attrNameLst>
                                      </p:cBhvr>
                                      <p:tavLst>
                                        <p:tav tm="0">
                                          <p:val>
                                            <p:fltVal val="0"/>
                                          </p:val>
                                        </p:tav>
                                        <p:tav tm="100000">
                                          <p:val>
                                            <p:strVal val="#ppt_h"/>
                                          </p:val>
                                        </p:tav>
                                      </p:tavLst>
                                    </p:anim>
                                    <p:anim calcmode="lin" valueType="num">
                                      <p:cBhvr>
                                        <p:cTn id="107" dur="2600" fill="hold"/>
                                        <p:tgtEl>
                                          <p:spTgt spid="3075"/>
                                        </p:tgtEl>
                                        <p:attrNameLst>
                                          <p:attrName>ppt_x</p:attrName>
                                        </p:attrNameLst>
                                      </p:cBhvr>
                                      <p:tavLst>
                                        <p:tav tm="0" fmla="#ppt_x+(cos(-2*pi*(1-$))*-#ppt_x-sin(-2*pi*(1-$))*(1-#ppt_y))*(1-$)">
                                          <p:val>
                                            <p:fltVal val="0"/>
                                          </p:val>
                                        </p:tav>
                                        <p:tav tm="100000">
                                          <p:val>
                                            <p:fltVal val="1"/>
                                          </p:val>
                                        </p:tav>
                                      </p:tavLst>
                                    </p:anim>
                                    <p:anim calcmode="lin" valueType="num">
                                      <p:cBhvr>
                                        <p:cTn id="108" dur="2600" fill="hold"/>
                                        <p:tgtEl>
                                          <p:spTgt spid="30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25" y="42863"/>
            <a:ext cx="8280400" cy="6432550"/>
          </a:xfrm>
          <a:prstGeom prst="rect">
            <a:avLst/>
          </a:prstGeom>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انگيزه‌ها در پيروي از مدها و مدل‌ها</a:t>
            </a:r>
            <a:endParaRPr lang="en-US" sz="2400" b="1" dirty="0">
              <a:solidFill>
                <a:srgbClr val="F79646">
                  <a:lumMod val="50000"/>
                </a:srgbClr>
              </a:solidFill>
              <a:cs typeface="B Titr" pitchFamily="2" charset="-78"/>
            </a:endParaRPr>
          </a:p>
          <a:p>
            <a:pPr algn="justLow" rtl="1" eaLnBrk="0" hangingPunct="0">
              <a:spcBef>
                <a:spcPct val="20000"/>
              </a:spcBef>
              <a:defRPr/>
            </a:pPr>
            <a:r>
              <a:rPr lang="fa-IR" sz="2000" b="1" dirty="0">
                <a:solidFill>
                  <a:srgbClr val="0070C0"/>
                </a:solidFill>
                <a:cs typeface="B Titr" pitchFamily="2" charset="-78"/>
              </a:rPr>
              <a:t>1.انگيزة ارتباطی عاطفي</a:t>
            </a:r>
            <a:endParaRPr lang="en-US" sz="2000" b="1" dirty="0">
              <a:solidFill>
                <a:srgbClr val="0070C0"/>
              </a:solidFill>
              <a:cs typeface="B Titr" pitchFamily="2" charset="-78"/>
            </a:endParaRPr>
          </a:p>
          <a:p>
            <a:pPr marL="457200" indent="-457200" algn="justLow" rtl="1">
              <a:spcBef>
                <a:spcPct val="0"/>
              </a:spcBef>
              <a:buFont typeface="Wingdings" pitchFamily="2" charset="2"/>
              <a:buChar char="Ø"/>
              <a:defRPr/>
            </a:pPr>
            <a:r>
              <a:rPr lang="fa-IR" sz="2800" b="1" dirty="0">
                <a:solidFill>
                  <a:prstClr val="black"/>
                </a:solidFill>
                <a:cs typeface="B Nazanin" pitchFamily="2" charset="-78"/>
              </a:rPr>
              <a:t>يكي از نيازهاي طبيعي آدمي، ارتباط عاطفي با هم‌نوعان مي‌باشد كه ممكن است از راههاي گوناگون به اين هدف برسد، يكي از آن راهها داشتن پوشش هم‌سان با ديگران است.بنابراين گاهي انگيزة فرد در پيروي از يك مد و روشِ رايج، به‌خاطر ارتباط برقرار كردن با افراد جامعه و ميل به هم‌رنگي با ديگران است، چون نمي‌خواهد مشهور گردد و انگشت‌نما شود.چنين انگيزه‌اي در پيروي از مدهاي خوب و غيرمبتذل چيز بدي نباشد .</a:t>
            </a:r>
          </a:p>
          <a:p>
            <a:pPr marL="457200" indent="-457200" algn="justLow" rtl="1">
              <a:spcBef>
                <a:spcPct val="0"/>
              </a:spcBef>
              <a:buFont typeface="Wingdings" pitchFamily="2" charset="2"/>
              <a:buChar char="Ø"/>
              <a:defRPr/>
            </a:pPr>
            <a:r>
              <a:rPr lang="fa-IR" sz="2800" b="1" dirty="0">
                <a:solidFill>
                  <a:prstClr val="black"/>
                </a:solidFill>
                <a:cs typeface="B Nazanin" pitchFamily="2" charset="-78"/>
              </a:rPr>
              <a:t>امام صادق عليه‌السلام مي‌فرمايد</a:t>
            </a:r>
            <a:r>
              <a:rPr lang="fa-IR" sz="2800" b="1" dirty="0">
                <a:solidFill>
                  <a:srgbClr val="0000D0"/>
                </a:solidFill>
                <a:cs typeface="B Nazanin" pitchFamily="2" charset="-78"/>
              </a:rPr>
              <a:t>:«اِلْبِسْ مَا لا تُشْتَهَرُ بِه وَ لا يَزْرِي بِكَ». </a:t>
            </a:r>
            <a:r>
              <a:rPr lang="fa-IR" sz="2800" b="1" dirty="0">
                <a:solidFill>
                  <a:prstClr val="black"/>
                </a:solidFill>
                <a:cs typeface="B Nazanin" pitchFamily="2" charset="-78"/>
              </a:rPr>
              <a:t>لباسي بپوش كه نه به آن شهرت پيدا كني و نه باعث خفّت تو شود.  </a:t>
            </a:r>
            <a:r>
              <a:rPr lang="fa-IR" sz="2000" dirty="0">
                <a:solidFill>
                  <a:srgbClr val="C00000"/>
                </a:solidFill>
                <a:cs typeface="B Nazanin" pitchFamily="2" charset="-78"/>
              </a:rPr>
              <a:t>ميزان‌الحكمه، ح18080</a:t>
            </a:r>
            <a:endParaRPr lang="en-US" sz="2000" dirty="0">
              <a:solidFill>
                <a:srgbClr val="C00000"/>
              </a:solidFill>
              <a:cs typeface="B Nazanin" pitchFamily="2" charset="-78"/>
            </a:endParaRPr>
          </a:p>
          <a:p>
            <a:pPr marL="457200" indent="-457200" algn="justLow" rtl="1">
              <a:spcBef>
                <a:spcPct val="0"/>
              </a:spcBef>
              <a:buFont typeface="Wingdings" pitchFamily="2" charset="2"/>
              <a:buChar char="Ø"/>
              <a:defRPr/>
            </a:pPr>
            <a:r>
              <a:rPr lang="fa-IR" sz="2800" b="1" dirty="0">
                <a:solidFill>
                  <a:prstClr val="black"/>
                </a:solidFill>
                <a:cs typeface="B Nazanin" pitchFamily="2" charset="-78"/>
              </a:rPr>
              <a:t>امام صادق علیه الساام:</a:t>
            </a:r>
            <a:r>
              <a:rPr lang="fa-IR" sz="2800" b="1" dirty="0">
                <a:solidFill>
                  <a:srgbClr val="0000D0"/>
                </a:solidFill>
                <a:cs typeface="B Nazanin" pitchFamily="2" charset="-78"/>
              </a:rPr>
              <a:t>«...‌خيرُ لباس كُلِّ زَمانٍ لباسُ أهْلِه‌...». </a:t>
            </a:r>
            <a:r>
              <a:rPr lang="fa-IR" sz="2800" b="1" dirty="0">
                <a:solidFill>
                  <a:prstClr val="black"/>
                </a:solidFill>
                <a:cs typeface="B Nazanin" pitchFamily="2" charset="-78"/>
              </a:rPr>
              <a:t>بهترين لباس هر زمان، لباس رايج مردم</a:t>
            </a:r>
            <a:r>
              <a:rPr lang="en-US" sz="2800" b="1" dirty="0">
                <a:solidFill>
                  <a:prstClr val="black"/>
                </a:solidFill>
                <a:cs typeface="B Nazanin" pitchFamily="2" charset="-78"/>
              </a:rPr>
              <a:t>]</a:t>
            </a:r>
            <a:r>
              <a:rPr lang="fa-IR" sz="2800" b="1" dirty="0">
                <a:solidFill>
                  <a:prstClr val="black"/>
                </a:solidFill>
                <a:cs typeface="B Nazanin" pitchFamily="2" charset="-78"/>
              </a:rPr>
              <a:t>عاقل و متدين</a:t>
            </a:r>
            <a:r>
              <a:rPr lang="en-US" sz="2800" b="1" dirty="0">
                <a:solidFill>
                  <a:prstClr val="black"/>
                </a:solidFill>
                <a:cs typeface="B Nazanin" pitchFamily="2" charset="-78"/>
              </a:rPr>
              <a:t>[</a:t>
            </a:r>
            <a:r>
              <a:rPr lang="fa-IR" sz="2800" b="1" dirty="0">
                <a:solidFill>
                  <a:prstClr val="black"/>
                </a:solidFill>
                <a:cs typeface="B Nazanin" pitchFamily="2" charset="-78"/>
              </a:rPr>
              <a:t> آن زمان است. </a:t>
            </a:r>
            <a:r>
              <a:rPr lang="fa-IR" sz="2000" dirty="0">
                <a:solidFill>
                  <a:srgbClr val="C00000"/>
                </a:solidFill>
                <a:cs typeface="B Nazanin" pitchFamily="2" charset="-78"/>
              </a:rPr>
              <a:t>ميزان‌الحكمه، ح18081</a:t>
            </a:r>
            <a:endParaRPr lang="en-US" sz="2000" dirty="0">
              <a:solidFill>
                <a:srgbClr val="C00000"/>
              </a:solidFill>
              <a:cs typeface="B Nazanin" pitchFamily="2" charset="-78"/>
            </a:endParaRPr>
          </a:p>
        </p:txBody>
      </p:sp>
    </p:spTree>
    <p:extLst>
      <p:ext uri="{BB962C8B-B14F-4D97-AF65-F5344CB8AC3E}">
        <p14:creationId xmlns:p14="http://schemas.microsoft.com/office/powerpoint/2010/main" xmlns="" val="19941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barn(inVertical)">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
          <p:cNvSpPr>
            <a:spLocks noChangeArrowheads="1"/>
          </p:cNvSpPr>
          <p:nvPr/>
        </p:nvSpPr>
        <p:spPr bwMode="auto">
          <a:xfrm>
            <a:off x="611188" y="115888"/>
            <a:ext cx="7885112" cy="667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eaLnBrk="0" fontAlgn="base" hangingPunct="0">
              <a:spcBef>
                <a:spcPct val="20000"/>
              </a:spcBef>
              <a:spcAft>
                <a:spcPct val="0"/>
              </a:spcAft>
              <a:buFont typeface="Wingdings 2" pitchFamily="18" charset="2"/>
              <a:buNone/>
              <a:defRPr/>
            </a:pPr>
            <a:r>
              <a:rPr lang="fa-IR" sz="2400" b="1" dirty="0">
                <a:solidFill>
                  <a:srgbClr val="0070C0"/>
                </a:solidFill>
                <a:cs typeface="B Titr" pitchFamily="2" charset="-78"/>
              </a:rPr>
              <a:t>2.انگيزه معترضانه</a:t>
            </a:r>
          </a:p>
          <a:p>
            <a:pPr algn="justLow" rtl="1" eaLnBrk="0" fontAlgn="base" hangingPunct="0">
              <a:spcBef>
                <a:spcPct val="20000"/>
              </a:spcBef>
              <a:spcAft>
                <a:spcPct val="0"/>
              </a:spcAft>
              <a:buFont typeface="Wingdings 2" pitchFamily="18" charset="2"/>
              <a:buNone/>
              <a:defRPr/>
            </a:pPr>
            <a:endParaRPr lang="en-US" sz="2400" b="1" dirty="0">
              <a:solidFill>
                <a:srgbClr val="0070C0"/>
              </a:solidFill>
              <a:cs typeface="B Titr" pitchFamily="2" charset="-78"/>
            </a:endParaRPr>
          </a:p>
          <a:p>
            <a:pPr algn="justLow" rtl="1" fontAlgn="base">
              <a:spcBef>
                <a:spcPct val="0"/>
              </a:spcBef>
              <a:spcAft>
                <a:spcPct val="0"/>
              </a:spcAft>
              <a:buFont typeface="Wingdings 2" pitchFamily="18" charset="2"/>
              <a:buNone/>
              <a:defRPr/>
            </a:pPr>
            <a:r>
              <a:rPr lang="fa-IR" sz="2800" b="1" dirty="0">
                <a:solidFill>
                  <a:prstClr val="black"/>
                </a:solidFill>
                <a:cs typeface="B Nazanin" pitchFamily="2" charset="-78"/>
              </a:rPr>
              <a:t>گاهي پيروي از مدهاي افراطي، به‌خاطر اعتراض به بخشي از حاكميت است؛ و گاهي در پشت پردة پنهان اين‌گونه رفتارهاي اعتراض‌آميز، سياستمداران مخالف نظام اسلامي هستند كه افراد را از طريق مدهاي مبتذل آنان را در برابر نظام قرار مي‌دهند.</a:t>
            </a:r>
            <a:endParaRPr lang="en-US" sz="28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fa-IR" sz="3200" b="1" dirty="0">
                <a:solidFill>
                  <a:prstClr val="black"/>
                </a:solidFill>
                <a:cs typeface="B Nazanin" pitchFamily="2" charset="-78"/>
              </a:rPr>
              <a:t>راه چاره: </a:t>
            </a:r>
          </a:p>
          <a:p>
            <a:pPr marL="514350" indent="-514350" algn="justLow" rtl="1" fontAlgn="base">
              <a:spcBef>
                <a:spcPct val="0"/>
              </a:spcBef>
              <a:spcAft>
                <a:spcPct val="0"/>
              </a:spcAft>
              <a:buFont typeface="Wingdings 2" pitchFamily="18" charset="2"/>
              <a:buAutoNum type="arabicPeriod"/>
              <a:defRPr/>
            </a:pPr>
            <a:r>
              <a:rPr lang="fa-IR" sz="2800" b="1" dirty="0">
                <a:solidFill>
                  <a:prstClr val="black"/>
                </a:solidFill>
                <a:cs typeface="B Nazanin" pitchFamily="2" charset="-78"/>
              </a:rPr>
              <a:t>روی‌آوردن به‌سوي خدا؛ زيرا رازق همة بندگان خداست و بهترين تقدير و سرنوشت هر انسان تنها به دست با كفايت اوست؛ </a:t>
            </a:r>
          </a:p>
          <a:p>
            <a:pPr marL="514350" indent="-514350" algn="justLow" rtl="1" fontAlgn="base">
              <a:spcBef>
                <a:spcPct val="0"/>
              </a:spcBef>
              <a:spcAft>
                <a:spcPct val="0"/>
              </a:spcAft>
              <a:buFont typeface="Wingdings 2" pitchFamily="18" charset="2"/>
              <a:buAutoNum type="arabicPeriod"/>
              <a:defRPr/>
            </a:pPr>
            <a:r>
              <a:rPr lang="fa-IR" sz="2800" b="1" dirty="0">
                <a:solidFill>
                  <a:prstClr val="black"/>
                </a:solidFill>
                <a:cs typeface="B Nazanin" pitchFamily="2" charset="-78"/>
              </a:rPr>
              <a:t>رسيدگي به خواسته‌هاي مشروع و منطقي اعتراض‌كنندگان توسط دولتمردان و مديران جامعه؛ </a:t>
            </a:r>
          </a:p>
          <a:p>
            <a:pPr marL="514350" indent="-514350" algn="justLow" rtl="1" fontAlgn="base">
              <a:spcBef>
                <a:spcPct val="0"/>
              </a:spcBef>
              <a:spcAft>
                <a:spcPct val="0"/>
              </a:spcAft>
              <a:buFont typeface="Wingdings 2" pitchFamily="18" charset="2"/>
              <a:buAutoNum type="arabicPeriod"/>
              <a:defRPr/>
            </a:pPr>
            <a:r>
              <a:rPr lang="fa-IR" sz="2800" b="1" dirty="0">
                <a:solidFill>
                  <a:prstClr val="black"/>
                </a:solidFill>
                <a:cs typeface="B Nazanin" pitchFamily="2" charset="-78"/>
              </a:rPr>
              <a:t> آموزش رسیدن به خواسته‌هاي مشروع از طريق راهكارهاي درست و قانوني به آنان.</a:t>
            </a:r>
            <a:endParaRPr lang="en-US" sz="28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fa-IR" sz="2800" dirty="0">
                <a:solidFill>
                  <a:prstClr val="black"/>
                </a:solidFill>
                <a:cs typeface="B Nazanin" pitchFamily="2" charset="-78"/>
              </a:rPr>
              <a:t> </a:t>
            </a:r>
            <a:endParaRPr lang="en-US" sz="2800" dirty="0">
              <a:solidFill>
                <a:prstClr val="black"/>
              </a:solidFill>
              <a:cs typeface="B Nazanin" pitchFamily="2" charset="-78"/>
            </a:endParaRPr>
          </a:p>
          <a:p>
            <a:pPr algn="r" rtl="1" fontAlgn="base">
              <a:spcBef>
                <a:spcPct val="0"/>
              </a:spcBef>
              <a:spcAft>
                <a:spcPct val="0"/>
              </a:spcAft>
              <a:buFont typeface="Wingdings 2" pitchFamily="18" charset="2"/>
              <a:buNone/>
              <a:defRPr/>
            </a:pPr>
            <a:endParaRPr lang="en-US" sz="1100" dirty="0">
              <a:solidFill>
                <a:prstClr val="black"/>
              </a:solidFill>
              <a:cs typeface="Arial" pitchFamily="34" charset="0"/>
            </a:endParaRPr>
          </a:p>
        </p:txBody>
      </p:sp>
    </p:spTree>
    <p:extLst>
      <p:ext uri="{BB962C8B-B14F-4D97-AF65-F5344CB8AC3E}">
        <p14:creationId xmlns:p14="http://schemas.microsoft.com/office/powerpoint/2010/main" xmlns="" val="18007596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36546">
                                            <p:txEl>
                                              <p:pRg st="3" end="3"/>
                                            </p:txEl>
                                          </p:spTgt>
                                        </p:tgtEl>
                                        <p:attrNameLst>
                                          <p:attrName>style.visibility</p:attrName>
                                        </p:attrNameLst>
                                      </p:cBhvr>
                                      <p:to>
                                        <p:strVal val="visible"/>
                                      </p:to>
                                    </p:set>
                                    <p:animEffect transition="in" filter="wheel(1)">
                                      <p:cBhvr>
                                        <p:cTn id="7" dur="2000"/>
                                        <p:tgtEl>
                                          <p:spTgt spid="236546">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36546">
                                            <p:txEl>
                                              <p:pRg st="4" end="4"/>
                                            </p:txEl>
                                          </p:spTgt>
                                        </p:tgtEl>
                                        <p:attrNameLst>
                                          <p:attrName>style.visibility</p:attrName>
                                        </p:attrNameLst>
                                      </p:cBhvr>
                                      <p:to>
                                        <p:strVal val="visible"/>
                                      </p:to>
                                    </p:set>
                                    <p:animEffect transition="in" filter="wheel(1)">
                                      <p:cBhvr>
                                        <p:cTn id="12" dur="2000"/>
                                        <p:tgtEl>
                                          <p:spTgt spid="236546">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236546">
                                            <p:txEl>
                                              <p:pRg st="5" end="5"/>
                                            </p:txEl>
                                          </p:spTgt>
                                        </p:tgtEl>
                                        <p:attrNameLst>
                                          <p:attrName>style.visibility</p:attrName>
                                        </p:attrNameLst>
                                      </p:cBhvr>
                                      <p:to>
                                        <p:strVal val="visible"/>
                                      </p:to>
                                    </p:set>
                                    <p:animEffect transition="in" filter="wheel(1)">
                                      <p:cBhvr>
                                        <p:cTn id="17" dur="2000"/>
                                        <p:tgtEl>
                                          <p:spTgt spid="236546">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236546">
                                            <p:txEl>
                                              <p:pRg st="6" end="6"/>
                                            </p:txEl>
                                          </p:spTgt>
                                        </p:tgtEl>
                                        <p:attrNameLst>
                                          <p:attrName>style.visibility</p:attrName>
                                        </p:attrNameLst>
                                      </p:cBhvr>
                                      <p:to>
                                        <p:strVal val="visible"/>
                                      </p:to>
                                    </p:set>
                                    <p:animEffect transition="in" filter="wheel(1)">
                                      <p:cBhvr>
                                        <p:cTn id="22" dur="2000"/>
                                        <p:tgtEl>
                                          <p:spTgt spid="2365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0"/>
            <a:ext cx="8245475" cy="6956425"/>
          </a:xfrm>
          <a:prstGeom prst="rect">
            <a:avLst/>
          </a:prstGeom>
        </p:spPr>
        <p:txBody>
          <a:bodyPr>
            <a:spAutoFit/>
          </a:bodyPr>
          <a:lstStyle/>
          <a:p>
            <a:pPr algn="justLow" rtl="1" eaLnBrk="0" hangingPunct="0">
              <a:spcBef>
                <a:spcPct val="20000"/>
              </a:spcBef>
              <a:buFont typeface="Wingdings 2"/>
              <a:buNone/>
              <a:defRPr/>
            </a:pPr>
            <a:r>
              <a:rPr lang="fa-IR" sz="2400" b="1" dirty="0">
                <a:solidFill>
                  <a:srgbClr val="0070C0"/>
                </a:solidFill>
                <a:cs typeface="B Titr" pitchFamily="2" charset="-78"/>
              </a:rPr>
              <a:t>3.انگيزه فخر فروشي، برتري‌جويي و شهرت­‌طلبي</a:t>
            </a:r>
            <a:endParaRPr lang="en-US" sz="2400" b="1" dirty="0">
              <a:solidFill>
                <a:srgbClr val="0070C0"/>
              </a:solidFill>
              <a:cs typeface="B Titr"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گاهي روي آوردن به مدهاي مبتذل و افراطي به‌خاطر فخر فروشي، برتري‌جويي و شهرت‌طلبي است كه اين به‌شدت مورد نكوهش دين مي‌باشد. قرآن مي‌فرمايد: به‌راستي خداوند هيچ متكبر فخر فروشي را دوست ندارد.</a:t>
            </a:r>
            <a:endParaRPr lang="en-US" sz="2400" b="1" dirty="0">
              <a:solidFill>
                <a:prstClr val="black"/>
              </a:solidFill>
              <a:cs typeface="B Nazanin" pitchFamily="2" charset="-78"/>
            </a:endParaRPr>
          </a:p>
          <a:p>
            <a:pPr marL="342900" indent="-342900" algn="justLow" rtl="1">
              <a:spcBef>
                <a:spcPct val="0"/>
              </a:spcBef>
              <a:buFont typeface="Wingdings" pitchFamily="2" charset="2"/>
              <a:buChar char="Ø"/>
              <a:defRPr/>
            </a:pPr>
            <a:r>
              <a:rPr lang="en-US" sz="2400" b="1" dirty="0">
                <a:solidFill>
                  <a:srgbClr val="005400"/>
                </a:solidFill>
                <a:cs typeface="B Nazanin" pitchFamily="2" charset="-78"/>
                <a:sym typeface="AGA Arabesque"/>
              </a:rPr>
              <a:t></a:t>
            </a:r>
            <a:r>
              <a:rPr lang="fa-IR" sz="2400" b="1" dirty="0">
                <a:solidFill>
                  <a:srgbClr val="005400"/>
                </a:solidFill>
                <a:cs typeface="B Nazanin" pitchFamily="2" charset="-78"/>
              </a:rPr>
              <a:t> إنَّ اللهَ لَا يحِبُّ كُلَّ مختالٍ فَخُور</a:t>
            </a:r>
            <a:r>
              <a:rPr lang="en-US" sz="2400" b="1" dirty="0">
                <a:solidFill>
                  <a:srgbClr val="005400"/>
                </a:solidFill>
                <a:cs typeface="B Nazanin" pitchFamily="2" charset="-78"/>
                <a:sym typeface="AGA Arabesque"/>
              </a:rPr>
              <a:t></a:t>
            </a:r>
            <a:r>
              <a:rPr lang="ar-SA" sz="2400" b="1" dirty="0">
                <a:solidFill>
                  <a:srgbClr val="005400"/>
                </a:solidFill>
                <a:cs typeface="B Nazanin" pitchFamily="2" charset="-78"/>
              </a:rPr>
              <a:t> </a:t>
            </a:r>
            <a:r>
              <a:rPr lang="ar-SA" sz="2000" dirty="0">
                <a:solidFill>
                  <a:srgbClr val="C00000"/>
                </a:solidFill>
                <a:cs typeface="B Nazanin" pitchFamily="2" charset="-78"/>
              </a:rPr>
              <a:t>لقمان </a:t>
            </a:r>
            <a:r>
              <a:rPr lang="fa-IR" sz="2000" dirty="0">
                <a:solidFill>
                  <a:srgbClr val="C00000"/>
                </a:solidFill>
                <a:cs typeface="B Nazanin" pitchFamily="2" charset="-78"/>
              </a:rPr>
              <a:t>،</a:t>
            </a:r>
            <a:r>
              <a:rPr lang="ar-SA" sz="2000" dirty="0">
                <a:solidFill>
                  <a:srgbClr val="C00000"/>
                </a:solidFill>
                <a:cs typeface="B Nazanin" pitchFamily="2" charset="-78"/>
              </a:rPr>
              <a:t>آيه 18.</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پيامبر اكرم صلي‌الله‌عليه‌و‌آله :«هر كس از لباس‌هاي مشهور و انگشت‌نما بپوشد خداوند در روز قيامت از او روي بگرداند.»</a:t>
            </a:r>
            <a:r>
              <a:rPr lang="ar-SA" sz="2400" b="1" dirty="0">
                <a:solidFill>
                  <a:prstClr val="black"/>
                </a:solidFill>
                <a:cs typeface="B Nazanin" pitchFamily="2" charset="-78"/>
              </a:rPr>
              <a:t> </a:t>
            </a:r>
            <a:r>
              <a:rPr lang="ar-SA" sz="2000" dirty="0">
                <a:solidFill>
                  <a:srgbClr val="C00000"/>
                </a:solidFill>
                <a:cs typeface="B Nazanin" pitchFamily="2" charset="-78"/>
              </a:rPr>
              <a:t>ميزان‌الحكمه، ح18113.</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پيامبر اكرم صلي‌الله‌عليه‌و‌آله «هر كسي لباس فاخر بپوشد كه مردم به او نگاه كنند، خداوند به وي ننگرد تا زماني كه آن جامه را از تن بيرون آورد.»</a:t>
            </a:r>
            <a:r>
              <a:rPr lang="ar-SA" sz="2000" dirty="0">
                <a:solidFill>
                  <a:srgbClr val="C00000"/>
                </a:solidFill>
                <a:cs typeface="B Nazanin" pitchFamily="2" charset="-78"/>
              </a:rPr>
              <a:t>ميزان‌الحكمه، ح18111.</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راه درمان: فخر فروشي همانند ساير رذيلت‌هاي اخلاقي، يكي از بيماري‌هاي روحي و رواني که ناشي از حقارت و بي‌مقداري است؛امير مؤمنان علي‌عليه‌السلام :فخرفروشي را ناشي از حقارت و بي‌مقداري مي‌داند</a:t>
            </a:r>
            <a:r>
              <a:rPr lang="fa-IR" sz="2400" b="1" dirty="0">
                <a:solidFill>
                  <a:srgbClr val="0000B0"/>
                </a:solidFill>
                <a:cs typeface="B Nazanin" pitchFamily="2" charset="-78"/>
              </a:rPr>
              <a:t>.«الافتِخارُ مِنْ صِغَرِ الاَقْدارِ»</a:t>
            </a:r>
            <a:r>
              <a:rPr lang="ar-SA" sz="2400" b="1" dirty="0">
                <a:solidFill>
                  <a:prstClr val="black"/>
                </a:solidFill>
                <a:effectLst>
                  <a:outerShdw blurRad="50800" dist="38100" algn="tr" rotWithShape="0">
                    <a:prstClr val="black">
                      <a:alpha val="40000"/>
                    </a:prstClr>
                  </a:outerShdw>
                </a:effectLst>
              </a:rPr>
              <a:t> </a:t>
            </a:r>
            <a:r>
              <a:rPr lang="ar-SA" sz="2000" dirty="0">
                <a:solidFill>
                  <a:srgbClr val="C00000"/>
                </a:solidFill>
                <a:cs typeface="B Nazanin" pitchFamily="2" charset="-78"/>
              </a:rPr>
              <a:t>ميزان‌الحكمه، ح 15706.</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Ø"/>
              <a:defRPr/>
            </a:pPr>
            <a:r>
              <a:rPr lang="fa-IR" sz="2400" b="1" dirty="0">
                <a:solidFill>
                  <a:prstClr val="black"/>
                </a:solidFill>
                <a:cs typeface="B Nazanin" pitchFamily="2" charset="-78"/>
              </a:rPr>
              <a:t>درمان حقارت و زبوني و بي‌مقداري هرگز به‌طور كامل درمان نمي‌شود جز اينكه آدمي از طريق عبوديت و بندگي، استعدادهاي الهي خويش را شكوفا گرداند و به مقام حبّ و قرب الهي نايل آيد  و در جوار حضرت حق بيارآمد و چونان تشنه كامان، جامهاي معرفت و محبت را به سر كشد.</a:t>
            </a:r>
            <a:endParaRPr lang="en-US" sz="2400" b="1" dirty="0">
              <a:solidFill>
                <a:prstClr val="black"/>
              </a:solidFill>
              <a:cs typeface="B Nazanin" pitchFamily="2" charset="-78"/>
            </a:endParaRPr>
          </a:p>
          <a:p>
            <a:pPr algn="r" rtl="1">
              <a:spcBef>
                <a:spcPct val="0"/>
              </a:spcBef>
              <a:buFont typeface="Wingdings 2"/>
              <a:buNone/>
              <a:defRPr/>
            </a:pPr>
            <a:endParaRPr lang="en-US" sz="1400" dirty="0">
              <a:solidFill>
                <a:prstClr val="black"/>
              </a:solidFill>
              <a:cs typeface="Arial" pitchFamily="34" charset="0"/>
            </a:endParaRPr>
          </a:p>
        </p:txBody>
      </p:sp>
    </p:spTree>
    <p:extLst>
      <p:ext uri="{BB962C8B-B14F-4D97-AF65-F5344CB8AC3E}">
        <p14:creationId xmlns:p14="http://schemas.microsoft.com/office/powerpoint/2010/main" xmlns="" val="377211843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down)">
                                      <p:cBhvr>
                                        <p:cTn id="7" dur="500"/>
                                        <p:tgtEl>
                                          <p:spTgt spid="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heel(1)">
                                      <p:cBhvr>
                                        <p:cTn id="12" dur="2000"/>
                                        <p:tgtEl>
                                          <p:spTgt spid="2">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barn(inVertical)">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220663" y="19050"/>
            <a:ext cx="82804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spcBef>
                <a:spcPct val="0"/>
              </a:spcBef>
              <a:spcAft>
                <a:spcPct val="0"/>
              </a:spcAft>
              <a:buFont typeface="Wingdings" pitchFamily="2" charset="2"/>
              <a:buChar char="Ø"/>
            </a:pPr>
            <a:r>
              <a:rPr lang="fa-IR" sz="2800" smtClean="0">
                <a:solidFill>
                  <a:prstClr val="black"/>
                </a:solidFill>
                <a:cs typeface="B Nazanin" pitchFamily="2" charset="-78"/>
              </a:rPr>
              <a:t> </a:t>
            </a:r>
            <a:r>
              <a:rPr lang="fa-IR" sz="2800" b="1" smtClean="0">
                <a:solidFill>
                  <a:prstClr val="black"/>
                </a:solidFill>
                <a:cs typeface="B Nazanin" pitchFamily="2" charset="-78"/>
              </a:rPr>
              <a:t>البته براي درمان كوتاه مدت اين بيماري چاره‌اي ندارد جز اينكه بياد آوردكه:« از نطفه‌اي گنديده و نجس پديد آمده است و سر انجام به هنگام مرگ، مردار و لاشه‌اي بدبو مي‌گردد و هم اكنون نيز انبان كثافتها و نجاستها مي‌باشد و هزاران نياز و گرفتاري ديگر، كه در او وجود دارد. پس او را چه به فخر فروشي و برتري‌جويي!!»</a:t>
            </a:r>
            <a:r>
              <a:rPr lang="fa-IR" sz="2400" b="1" smtClean="0">
                <a:solidFill>
                  <a:prstClr val="black"/>
                </a:solidFill>
                <a:cs typeface="B Nazanin" pitchFamily="2" charset="-78"/>
              </a:rPr>
              <a:t>(</a:t>
            </a:r>
            <a:r>
              <a:rPr lang="fa-IR" sz="2400" b="1" baseline="30000" smtClean="0">
                <a:solidFill>
                  <a:prstClr val="black"/>
                </a:solidFill>
                <a:cs typeface="B Nazanin" pitchFamily="2" charset="-78"/>
              </a:rPr>
              <a:t> </a:t>
            </a:r>
            <a:r>
              <a:rPr lang="fa-IR" sz="2400" b="1" smtClean="0">
                <a:solidFill>
                  <a:prstClr val="black"/>
                </a:solidFill>
                <a:cs typeface="B Nazanin" pitchFamily="2" charset="-78"/>
              </a:rPr>
              <a:t>امير مؤمنان علي‌عليه‌السلام)</a:t>
            </a:r>
            <a:r>
              <a:rPr lang="ar-SA" b="1" smtClean="0">
                <a:solidFill>
                  <a:srgbClr val="C00000"/>
                </a:solidFill>
                <a:cs typeface="B Nazanin" pitchFamily="2" charset="-78"/>
              </a:rPr>
              <a:t> </a:t>
            </a:r>
            <a:r>
              <a:rPr lang="ar-SA" smtClean="0">
                <a:solidFill>
                  <a:srgbClr val="C00000"/>
                </a:solidFill>
                <a:cs typeface="B Nazanin" pitchFamily="2" charset="-78"/>
              </a:rPr>
              <a:t>برگرفته از احاديث 17256 و 15719</a:t>
            </a:r>
            <a:endParaRPr lang="fa-IR" smtClean="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pPr>
            <a:r>
              <a:rPr lang="fa-IR" sz="2800" b="1" smtClean="0">
                <a:solidFill>
                  <a:prstClr val="black"/>
                </a:solidFill>
                <a:cs typeface="B Nazanin" pitchFamily="2" charset="-78"/>
              </a:rPr>
              <a:t>اميرمؤمنان علي عليه‌السلام : «حماقتي بزرگتر از فخرفروشي نيست». </a:t>
            </a:r>
            <a:r>
              <a:rPr lang="ar-SA" smtClean="0">
                <a:solidFill>
                  <a:srgbClr val="C00000"/>
                </a:solidFill>
                <a:cs typeface="B Nazanin" pitchFamily="2" charset="-78"/>
              </a:rPr>
              <a:t>ميزان‌الحكمه، ح15706.</a:t>
            </a:r>
            <a:endParaRPr lang="en-US" smtClean="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pPr>
            <a:r>
              <a:rPr lang="fa-IR" sz="2800" b="1" smtClean="0">
                <a:solidFill>
                  <a:prstClr val="black"/>
                </a:solidFill>
                <a:cs typeface="B Nazanin" pitchFamily="2" charset="-78"/>
              </a:rPr>
              <a:t> اميرمؤمنان علي عليه‌السلام«هركس براي فخرفروشي كاري كند، خداوند در روز قيامت او را سياه محشور گرداند.»</a:t>
            </a:r>
            <a:r>
              <a:rPr lang="fa-IR" sz="2800" b="1" baseline="30000" smtClean="0">
                <a:solidFill>
                  <a:prstClr val="black"/>
                </a:solidFill>
                <a:cs typeface="B Nazanin" pitchFamily="2" charset="-78"/>
              </a:rPr>
              <a:t> </a:t>
            </a:r>
            <a:r>
              <a:rPr lang="ar-SA" smtClean="0">
                <a:solidFill>
                  <a:srgbClr val="C00000"/>
                </a:solidFill>
                <a:cs typeface="B Nazanin" pitchFamily="2" charset="-78"/>
              </a:rPr>
              <a:t>ميزان‌الحكمه، ح15713.</a:t>
            </a:r>
            <a:endParaRPr lang="fa-IR" smtClean="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pPr>
            <a:r>
              <a:rPr lang="fa-IR" sz="2800" b="1" smtClean="0">
                <a:solidFill>
                  <a:prstClr val="black"/>
                </a:solidFill>
                <a:cs typeface="B Nazanin" pitchFamily="2" charset="-78"/>
              </a:rPr>
              <a:t>ملا احمد نراقي : فخر و مباهات كردن، بعضي از اقسام تكبر است. پس هر آنچه موجب درمان تكبّر است موجب درمان فخر و مباهات نيز مي‌باشد. بنابراين لازم است انسان فخر فروش، براي درمان بيماري خود به تواضع و فروتني روآورد و بدين ‌وسيله شاخ و برگ كبر و فخر را در نفس خود بسوزاند. </a:t>
            </a:r>
            <a:r>
              <a:rPr lang="fa-IR" sz="2000" smtClean="0">
                <a:solidFill>
                  <a:srgbClr val="C00000"/>
                </a:solidFill>
                <a:cs typeface="B Nazanin" pitchFamily="2" charset="-78"/>
              </a:rPr>
              <a:t>معراج‌السعاده</a:t>
            </a:r>
            <a:endParaRPr lang="en-US" sz="2000" smtClean="0">
              <a:solidFill>
                <a:srgbClr val="C00000"/>
              </a:solidFill>
              <a:cs typeface="B Nazanin" pitchFamily="2" charset="-78"/>
            </a:endParaRPr>
          </a:p>
        </p:txBody>
      </p:sp>
    </p:spTree>
    <p:extLst>
      <p:ext uri="{BB962C8B-B14F-4D97-AF65-F5344CB8AC3E}">
        <p14:creationId xmlns:p14="http://schemas.microsoft.com/office/powerpoint/2010/main" xmlns="" val="2683329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38594">
                                            <p:txEl>
                                              <p:pRg st="1" end="1"/>
                                            </p:txEl>
                                          </p:spTgt>
                                        </p:tgtEl>
                                        <p:attrNameLst>
                                          <p:attrName>style.visibility</p:attrName>
                                        </p:attrNameLst>
                                      </p:cBhvr>
                                      <p:to>
                                        <p:strVal val="visible"/>
                                      </p:to>
                                    </p:set>
                                    <p:animEffect transition="in" filter="wheel(1)">
                                      <p:cBhvr>
                                        <p:cTn id="7" dur="2000"/>
                                        <p:tgtEl>
                                          <p:spTgt spid="23859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38594">
                                            <p:txEl>
                                              <p:pRg st="2" end="2"/>
                                            </p:txEl>
                                          </p:spTgt>
                                        </p:tgtEl>
                                        <p:attrNameLst>
                                          <p:attrName>style.visibility</p:attrName>
                                        </p:attrNameLst>
                                      </p:cBhvr>
                                      <p:to>
                                        <p:strVal val="visible"/>
                                      </p:to>
                                    </p:set>
                                    <p:animEffect transition="in" filter="fade">
                                      <p:cBhvr>
                                        <p:cTn id="12" dur="1000"/>
                                        <p:tgtEl>
                                          <p:spTgt spid="238594">
                                            <p:txEl>
                                              <p:pRg st="2" end="2"/>
                                            </p:txEl>
                                          </p:spTgt>
                                        </p:tgtEl>
                                      </p:cBhvr>
                                    </p:animEffect>
                                    <p:anim calcmode="lin" valueType="num">
                                      <p:cBhvr>
                                        <p:cTn id="13" dur="1000" fill="hold"/>
                                        <p:tgtEl>
                                          <p:spTgt spid="23859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385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238594">
                                            <p:txEl>
                                              <p:pRg st="3" end="3"/>
                                            </p:txEl>
                                          </p:spTgt>
                                        </p:tgtEl>
                                        <p:attrNameLst>
                                          <p:attrName>style.visibility</p:attrName>
                                        </p:attrNameLst>
                                      </p:cBhvr>
                                      <p:to>
                                        <p:strVal val="visible"/>
                                      </p:to>
                                    </p:set>
                                    <p:animEffect transition="in" filter="wheel(1)">
                                      <p:cBhvr>
                                        <p:cTn id="19" dur="2000"/>
                                        <p:tgtEl>
                                          <p:spTgt spid="2385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ChangeArrowheads="1"/>
          </p:cNvSpPr>
          <p:nvPr/>
        </p:nvSpPr>
        <p:spPr bwMode="auto">
          <a:xfrm>
            <a:off x="220663" y="115888"/>
            <a:ext cx="82804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آنچه شايسته افتخار است همان بندگي و خاكساري و تواضع در درگاه خداوند است چنان‌كه اميرمؤمنان علي عليه‌السلام می فرمایدخدايا مرا همين عزت و سرافرازي بس، كه بنده تو هستم. و همين افتخار بس، كه تو پروردگار من هستي. </a:t>
            </a:r>
            <a:r>
              <a:rPr lang="fa-IR" sz="2800" b="1" dirty="0">
                <a:solidFill>
                  <a:srgbClr val="0000D0"/>
                </a:solidFill>
                <a:cs typeface="B Nazanin" pitchFamily="2" charset="-78"/>
              </a:rPr>
              <a:t>« اِلهي كِفَي لِي عِزَّاً أنْ اَكُونَ لَكَ عَبداً وَ كَفي بِي فَخْراً أنْ تَكونَ لِي رَبّا </a:t>
            </a:r>
            <a:r>
              <a:rPr lang="fa-IR" sz="2800" dirty="0">
                <a:solidFill>
                  <a:srgbClr val="0000D0"/>
                </a:solidFill>
                <a:cs typeface="B Nazanin" pitchFamily="2" charset="-78"/>
              </a:rPr>
              <a:t>».</a:t>
            </a:r>
          </a:p>
          <a:p>
            <a:pPr algn="justLow" rtl="1" fontAlgn="base">
              <a:spcBef>
                <a:spcPct val="0"/>
              </a:spcBef>
              <a:spcAft>
                <a:spcPct val="0"/>
              </a:spcAft>
              <a:defRPr/>
            </a:pPr>
            <a:r>
              <a:rPr lang="fa-IR" sz="2800" dirty="0">
                <a:solidFill>
                  <a:srgbClr val="0000D0"/>
                </a:solidFill>
                <a:cs typeface="B Nazanin" pitchFamily="2" charset="-78"/>
                <a:sym typeface="AGA Arabesque" pitchFamily="2" charset="2"/>
              </a:rPr>
              <a:t>     </a:t>
            </a:r>
            <a:r>
              <a:rPr lang="en-US" sz="2800" dirty="0">
                <a:solidFill>
                  <a:prstClr val="black"/>
                </a:solidFill>
                <a:cs typeface="B Nazanin" pitchFamily="2" charset="-78"/>
                <a:sym typeface="AGA Arabesque" pitchFamily="2" charset="2"/>
              </a:rPr>
              <a:t> </a:t>
            </a:r>
            <a:r>
              <a:rPr lang="fa-IR" sz="2000" dirty="0">
                <a:solidFill>
                  <a:srgbClr val="C00000"/>
                </a:solidFill>
                <a:cs typeface="B Nazanin" pitchFamily="2" charset="-78"/>
              </a:rPr>
              <a:t>میزان الحکمه،</a:t>
            </a:r>
            <a:r>
              <a:rPr lang="ar-SA" sz="2000" dirty="0">
                <a:solidFill>
                  <a:srgbClr val="C00000"/>
                </a:solidFill>
                <a:cs typeface="B Nazanin" pitchFamily="2" charset="-78"/>
              </a:rPr>
              <a:t>ح15733.</a:t>
            </a:r>
            <a:endParaRPr lang="en-US" sz="2000" dirty="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امام صادق عليه‌السلام:«سه‌چيز است كه افتخار مؤمن و زيور او در دنيا و آخرت است: نماز آخر شب، و چشم نداشتن به آنچه مردم دارند، و ولايت و دوستي او نسبت به امام از خاندان محمد صلي‌الله‌عليه‌و‌آله».</a:t>
            </a:r>
            <a:r>
              <a:rPr lang="ar-SA" sz="2800" b="1" dirty="0">
                <a:solidFill>
                  <a:prstClr val="black"/>
                </a:solidFill>
                <a:cs typeface="B Nazanin" pitchFamily="2" charset="-78"/>
              </a:rPr>
              <a:t> </a:t>
            </a:r>
            <a:r>
              <a:rPr lang="fa-IR" sz="2000" dirty="0">
                <a:solidFill>
                  <a:srgbClr val="C00000"/>
                </a:solidFill>
                <a:cs typeface="B Nazanin" pitchFamily="2" charset="-78"/>
              </a:rPr>
              <a:t>میزان الحکمه،</a:t>
            </a:r>
            <a:r>
              <a:rPr lang="ar-SA" sz="2000" dirty="0">
                <a:solidFill>
                  <a:srgbClr val="C00000"/>
                </a:solidFill>
                <a:cs typeface="B Nazanin" pitchFamily="2" charset="-78"/>
              </a:rPr>
              <a:t>ح15735.</a:t>
            </a:r>
            <a:endParaRPr lang="fa-IR" sz="2000" dirty="0">
              <a:solidFill>
                <a:srgbClr val="C00000"/>
              </a:solidFill>
              <a:cs typeface="B Nazanin" pitchFamily="2" charset="-78"/>
            </a:endParaRPr>
          </a:p>
          <a:p>
            <a:pPr algn="justLow" rtl="1" fontAlgn="base">
              <a:spcBef>
                <a:spcPct val="0"/>
              </a:spcBef>
              <a:spcAft>
                <a:spcPct val="0"/>
              </a:spcAft>
              <a:defRPr/>
            </a:pPr>
            <a:endParaRPr lang="en-US" sz="2000" dirty="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نكته: انگيزه‌هاي دیگر روي‌آوردن به مدهاي افراطي و مبتذل: خودنمايي، غرب‌زدگي، روسپي‌گري، لذت‌جويي جنسي و... می‌باشد. </a:t>
            </a:r>
            <a:endParaRPr lang="en-US" sz="28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fa-IR" sz="2000" dirty="0">
                <a:solidFill>
                  <a:srgbClr val="000000"/>
                </a:solidFill>
                <a:cs typeface="B Nazanin" pitchFamily="2" charset="-78"/>
              </a:rPr>
              <a:t> </a:t>
            </a:r>
            <a:endParaRPr lang="en-US" sz="2000" dirty="0">
              <a:solidFill>
                <a:srgbClr val="000000"/>
              </a:solidFill>
              <a:cs typeface="B Nazanin" pitchFamily="2" charset="-78"/>
            </a:endParaRPr>
          </a:p>
        </p:txBody>
      </p:sp>
    </p:spTree>
    <p:extLst>
      <p:ext uri="{BB962C8B-B14F-4D97-AF65-F5344CB8AC3E}">
        <p14:creationId xmlns:p14="http://schemas.microsoft.com/office/powerpoint/2010/main" xmlns="" val="782391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9618">
                                            <p:txEl>
                                              <p:pRg st="2" end="2"/>
                                            </p:txEl>
                                          </p:spTgt>
                                        </p:tgtEl>
                                        <p:attrNameLst>
                                          <p:attrName>style.visibility</p:attrName>
                                        </p:attrNameLst>
                                      </p:cBhvr>
                                      <p:to>
                                        <p:strVal val="visible"/>
                                      </p:to>
                                    </p:set>
                                    <p:animEffect transition="in" filter="circle(in)">
                                      <p:cBhvr>
                                        <p:cTn id="7" dur="2000"/>
                                        <p:tgtEl>
                                          <p:spTgt spid="23961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39618">
                                            <p:txEl>
                                              <p:pRg st="4" end="4"/>
                                            </p:txEl>
                                          </p:spTgt>
                                        </p:tgtEl>
                                        <p:attrNameLst>
                                          <p:attrName>style.visibility</p:attrName>
                                        </p:attrNameLst>
                                      </p:cBhvr>
                                      <p:to>
                                        <p:strVal val="visible"/>
                                      </p:to>
                                    </p:set>
                                    <p:animEffect transition="in" filter="wheel(1)">
                                      <p:cBhvr>
                                        <p:cTn id="12" dur="2000"/>
                                        <p:tgtEl>
                                          <p:spTgt spid="2396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
          <p:cNvSpPr>
            <a:spLocks noChangeArrowheads="1"/>
          </p:cNvSpPr>
          <p:nvPr/>
        </p:nvSpPr>
        <p:spPr bwMode="auto">
          <a:xfrm>
            <a:off x="136525" y="0"/>
            <a:ext cx="8424863"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eaLnBrk="0" fontAlgn="base" hangingPunct="0">
              <a:spcBef>
                <a:spcPct val="20000"/>
              </a:spcBef>
              <a:spcAft>
                <a:spcPct val="0"/>
              </a:spcAft>
              <a:defRPr/>
            </a:pPr>
            <a:r>
              <a:rPr lang="fa-IR" sz="2200" b="1" dirty="0">
                <a:solidFill>
                  <a:srgbClr val="0070C0"/>
                </a:solidFill>
                <a:cs typeface="B Titr" pitchFamily="2" charset="-78"/>
              </a:rPr>
              <a:t>4.انگيزة كمال‌جويي</a:t>
            </a:r>
            <a:endParaRPr lang="en-US" sz="2200" b="1" dirty="0">
              <a:solidFill>
                <a:srgbClr val="0070C0"/>
              </a:solidFill>
              <a:cs typeface="B Titr" pitchFamily="2" charset="-78"/>
            </a:endParaRPr>
          </a:p>
          <a:p>
            <a:pPr marL="342900" indent="-342900" algn="justLow" rtl="1" fontAlgn="base">
              <a:spcBef>
                <a:spcPct val="0"/>
              </a:spcBef>
              <a:spcAft>
                <a:spcPct val="0"/>
              </a:spcAft>
              <a:buFont typeface="Wingdings" pitchFamily="2" charset="2"/>
              <a:buChar char="Ø"/>
              <a:defRPr/>
            </a:pPr>
            <a:r>
              <a:rPr lang="fa-IR" sz="2200" b="1" dirty="0">
                <a:solidFill>
                  <a:prstClr val="black"/>
                </a:solidFill>
                <a:cs typeface="B Nazanin" pitchFamily="2" charset="-78"/>
              </a:rPr>
              <a:t>گاه پيروي از يك مد و مدل و نمونه برتر، براي رسيدن به كمال است؛چنان‌كه قرآن سفارش كرده:</a:t>
            </a:r>
            <a:r>
              <a:rPr lang="en-US" sz="2200" b="1" dirty="0">
                <a:solidFill>
                  <a:srgbClr val="005400"/>
                </a:solidFill>
                <a:cs typeface="2  Badr" pitchFamily="2" charset="-78"/>
                <a:sym typeface="AGA Arabesque" pitchFamily="2" charset="2"/>
              </a:rPr>
              <a:t></a:t>
            </a:r>
            <a:r>
              <a:rPr lang="fa-IR" sz="2200" b="1" dirty="0">
                <a:solidFill>
                  <a:srgbClr val="005400"/>
                </a:solidFill>
                <a:cs typeface="2  Badr" pitchFamily="2" charset="-78"/>
              </a:rPr>
              <a:t> لَقَدْ كانَ لَكُمْ فِي رَسولِ اللهِ اُسْوَةٌ حَسَنَةٌ</a:t>
            </a:r>
            <a:r>
              <a:rPr lang="fa-IR" sz="2200" b="1" dirty="0">
                <a:solidFill>
                  <a:srgbClr val="005400"/>
                </a:solidFill>
                <a:cs typeface="B Nazanin" pitchFamily="2" charset="-78"/>
              </a:rPr>
              <a:t>...</a:t>
            </a:r>
            <a:r>
              <a:rPr lang="en-US" sz="2200" b="1" dirty="0">
                <a:solidFill>
                  <a:srgbClr val="005400"/>
                </a:solidFill>
                <a:cs typeface="B Nazanin" pitchFamily="2" charset="-78"/>
                <a:sym typeface="AGA Arabesque" pitchFamily="2" charset="2"/>
              </a:rPr>
              <a:t></a:t>
            </a:r>
            <a:r>
              <a:rPr lang="fa-IR" sz="2200" b="1" dirty="0">
                <a:solidFill>
                  <a:prstClr val="black"/>
                </a:solidFill>
                <a:cs typeface="B Nazanin" pitchFamily="2" charset="-78"/>
              </a:rPr>
              <a:t>بي‌شك براي ‌شما در[روش‌ و رفتار]رسول‌خدا، الگوي نيكويي ‌وجود دارد.</a:t>
            </a:r>
            <a:r>
              <a:rPr lang="fa-IR" sz="2200" b="1" dirty="0">
                <a:solidFill>
                  <a:srgbClr val="C00000"/>
                </a:solidFill>
                <a:cs typeface="B Nazanin" pitchFamily="2" charset="-78"/>
              </a:rPr>
              <a:t> </a:t>
            </a:r>
            <a:r>
              <a:rPr lang="ar-SA" dirty="0">
                <a:solidFill>
                  <a:srgbClr val="C00000"/>
                </a:solidFill>
                <a:cs typeface="B Nazanin" pitchFamily="2" charset="-78"/>
              </a:rPr>
              <a:t>احزاب </a:t>
            </a:r>
            <a:r>
              <a:rPr lang="fa-IR" dirty="0">
                <a:solidFill>
                  <a:srgbClr val="C00000"/>
                </a:solidFill>
                <a:cs typeface="B Nazanin" pitchFamily="2" charset="-78"/>
              </a:rPr>
              <a:t>،</a:t>
            </a:r>
            <a:r>
              <a:rPr lang="ar-SA" dirty="0">
                <a:solidFill>
                  <a:srgbClr val="C00000"/>
                </a:solidFill>
                <a:cs typeface="B Nazanin" pitchFamily="2" charset="-78"/>
              </a:rPr>
              <a:t>آيه22.</a:t>
            </a:r>
            <a:endParaRPr lang="en-US" dirty="0">
              <a:solidFill>
                <a:srgbClr val="C00000"/>
              </a:solidFill>
              <a:cs typeface="B Nazanin" pitchFamily="2" charset="-78"/>
            </a:endParaRPr>
          </a:p>
          <a:p>
            <a:pPr marL="342900" indent="-342900" algn="justLow" rtl="1" fontAlgn="base">
              <a:spcBef>
                <a:spcPct val="0"/>
              </a:spcBef>
              <a:spcAft>
                <a:spcPct val="0"/>
              </a:spcAft>
              <a:buFont typeface="Wingdings" pitchFamily="2" charset="2"/>
              <a:buChar char="Ø"/>
              <a:defRPr/>
            </a:pPr>
            <a:r>
              <a:rPr lang="fa-IR" sz="2200" b="1" dirty="0">
                <a:solidFill>
                  <a:srgbClr val="0000D0"/>
                </a:solidFill>
                <a:cs typeface="B Nazanin" pitchFamily="2" charset="-78"/>
              </a:rPr>
              <a:t>اَللَّهُمَ اجْعَلْ مَحْيايَ مَحْيا مُحَمَّدٍ وآلِ مُحَمَّد» </a:t>
            </a:r>
            <a:r>
              <a:rPr lang="fa-IR" sz="2200" b="1" dirty="0">
                <a:solidFill>
                  <a:prstClr val="black"/>
                </a:solidFill>
                <a:cs typeface="B Nazanin" pitchFamily="2" charset="-78"/>
              </a:rPr>
              <a:t>یعني از موي سرگرفته تا ناخن پا، و از گهواره تا گور، در همة امور فردي و اجتماعي، پا در جاي پاي آنان نهم و شبيه آنان شوم. چرا كه من بيهوده آفريده نشده‌ام و بي‌ترديد همه رفتارهايم جهان بي‌پايان مرا مي‌سازند، پس بايد حساب‌ شده حركت كنم و بر اساس يك نسخه درست گام بردارم. </a:t>
            </a:r>
            <a:endParaRPr lang="en-US" sz="2200" b="1" dirty="0">
              <a:solidFill>
                <a:prstClr val="black"/>
              </a:solidFill>
              <a:cs typeface="B Nazanin" pitchFamily="2" charset="-78"/>
            </a:endParaRPr>
          </a:p>
          <a:p>
            <a:pPr marL="342900" indent="-342900" algn="justLow" rtl="1" fontAlgn="base">
              <a:spcBef>
                <a:spcPct val="0"/>
              </a:spcBef>
              <a:spcAft>
                <a:spcPct val="0"/>
              </a:spcAft>
              <a:buFont typeface="Wingdings" pitchFamily="2" charset="2"/>
              <a:buChar char="Ø"/>
              <a:defRPr/>
            </a:pPr>
            <a:r>
              <a:rPr lang="fa-IR" sz="2200" b="1" dirty="0">
                <a:solidFill>
                  <a:prstClr val="black"/>
                </a:solidFill>
                <a:cs typeface="B Nazanin" pitchFamily="2" charset="-78"/>
              </a:rPr>
              <a:t>البته شايسته است مدل‌های مثبت با تدبير و برنامه‌ريزي مد گردد و رواج يابد تا رسيدن به كمال، براي همگان سهل و آسان شود؛ چفيّه و لباس بسيجي‌كه سمبل بسيج ‌است از جملة این الگوهاست که فرد كمال‌جو را در رسيدن به ‌آن فضيلت‌ها ياري ­مي‌كند و از پستي‌ها و حقارت‌ها مي‌رهاند؛ فلذاست که امام راحل در وصف بسیج فرمودند:</a:t>
            </a:r>
          </a:p>
          <a:p>
            <a:pPr marL="342900" indent="-342900" algn="justLow" rtl="1" fontAlgn="base">
              <a:spcBef>
                <a:spcPct val="0"/>
              </a:spcBef>
              <a:spcAft>
                <a:spcPct val="0"/>
              </a:spcAft>
              <a:buFont typeface="Wingdings" pitchFamily="2" charset="2"/>
              <a:buChar char="Ø"/>
              <a:defRPr/>
            </a:pPr>
            <a:r>
              <a:rPr lang="fa-IR" sz="2200" b="1" dirty="0">
                <a:solidFill>
                  <a:prstClr val="black"/>
                </a:solidFill>
                <a:cs typeface="B Nazanin" pitchFamily="2" charset="-78"/>
              </a:rPr>
              <a:t>«بسيج شجرة طيّبه و درخت تناور و پرثمري است كه شكوفه‌هاي آن بوي بهار وصل و طراوت و حديث عشق مي‌دهد. بسيج مدرسة عشق و مكتب شاهدان و شهيدان گمنامي است كه پيروانش بر گلدسته‌هاي رفيع آن، اذان شهادت و رشادت سر داده‌اند. بسيج ميقات پا برهنگان و معراج انديشة پاك اسلامي است كه تربيت يافتگان آن، نام و نشان در گمنامي و بي نشاني گرفته‌اند. بسيج لشكر مخلص خداست كه دفتر تشكّل آن‌را همة مجاهدان از اولين تا آخرين امضاء نموده‌اند».</a:t>
            </a:r>
          </a:p>
          <a:p>
            <a:pPr algn="justLow" rtl="1" fontAlgn="base">
              <a:spcBef>
                <a:spcPct val="0"/>
              </a:spcBef>
              <a:spcAft>
                <a:spcPct val="0"/>
              </a:spcAft>
              <a:defRPr/>
            </a:pPr>
            <a:r>
              <a:rPr lang="fa-IR" sz="2200" b="1" dirty="0">
                <a:solidFill>
                  <a:prstClr val="black"/>
                </a:solidFill>
                <a:cs typeface="B Nazanin" pitchFamily="2" charset="-78"/>
              </a:rPr>
              <a:t>     </a:t>
            </a:r>
            <a:r>
              <a:rPr lang="ar-SA" sz="2400" dirty="0">
                <a:solidFill>
                  <a:prstClr val="black"/>
                </a:solidFill>
                <a:cs typeface="B Nazanin" pitchFamily="2" charset="-78"/>
              </a:rPr>
              <a:t> </a:t>
            </a:r>
            <a:r>
              <a:rPr lang="ar-SA" dirty="0">
                <a:solidFill>
                  <a:srgbClr val="C00000"/>
                </a:solidFill>
                <a:cs typeface="B Nazanin" pitchFamily="2" charset="-78"/>
              </a:rPr>
              <a:t>صحيفه امام، ج21، ص194.</a:t>
            </a:r>
            <a:endParaRPr lang="fa-IR" dirty="0">
              <a:solidFill>
                <a:srgbClr val="C00000"/>
              </a:solidFill>
              <a:cs typeface="B Nazanin" pitchFamily="2" charset="-78"/>
            </a:endParaRPr>
          </a:p>
        </p:txBody>
      </p:sp>
    </p:spTree>
    <p:extLst>
      <p:ext uri="{BB962C8B-B14F-4D97-AF65-F5344CB8AC3E}">
        <p14:creationId xmlns:p14="http://schemas.microsoft.com/office/powerpoint/2010/main" xmlns="" val="42696593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0642">
                                            <p:txEl>
                                              <p:pRg st="2" end="2"/>
                                            </p:txEl>
                                          </p:spTgt>
                                        </p:tgtEl>
                                        <p:attrNameLst>
                                          <p:attrName>style.visibility</p:attrName>
                                        </p:attrNameLst>
                                      </p:cBhvr>
                                      <p:to>
                                        <p:strVal val="visible"/>
                                      </p:to>
                                    </p:set>
                                    <p:animEffect transition="in" filter="circle(in)">
                                      <p:cBhvr>
                                        <p:cTn id="7" dur="2000"/>
                                        <p:tgtEl>
                                          <p:spTgt spid="24064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40642">
                                            <p:txEl>
                                              <p:pRg st="3" end="3"/>
                                            </p:txEl>
                                          </p:spTgt>
                                        </p:tgtEl>
                                        <p:attrNameLst>
                                          <p:attrName>style.visibility</p:attrName>
                                        </p:attrNameLst>
                                      </p:cBhvr>
                                      <p:to>
                                        <p:strVal val="visible"/>
                                      </p:to>
                                    </p:set>
                                    <p:animEffect transition="in" filter="wheel(1)">
                                      <p:cBhvr>
                                        <p:cTn id="12" dur="2000"/>
                                        <p:tgtEl>
                                          <p:spTgt spid="240642">
                                            <p:txEl>
                                              <p:pRg st="3" end="3"/>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240642">
                                            <p:txEl>
                                              <p:pRg st="4" end="4"/>
                                            </p:txEl>
                                          </p:spTgt>
                                        </p:tgtEl>
                                        <p:attrNameLst>
                                          <p:attrName>style.visibility</p:attrName>
                                        </p:attrNameLst>
                                      </p:cBhvr>
                                      <p:to>
                                        <p:strVal val="visible"/>
                                      </p:to>
                                    </p:set>
                                    <p:animEffect transition="in" filter="wheel(1)">
                                      <p:cBhvr>
                                        <p:cTn id="15" dur="2000"/>
                                        <p:tgtEl>
                                          <p:spTgt spid="240642">
                                            <p:txEl>
                                              <p:pRg st="4" end="4"/>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240642">
                                            <p:txEl>
                                              <p:pRg st="5" end="5"/>
                                            </p:txEl>
                                          </p:spTgt>
                                        </p:tgtEl>
                                        <p:attrNameLst>
                                          <p:attrName>style.visibility</p:attrName>
                                        </p:attrNameLst>
                                      </p:cBhvr>
                                      <p:to>
                                        <p:strVal val="visible"/>
                                      </p:to>
                                    </p:set>
                                    <p:animEffect transition="in" filter="wheel(1)">
                                      <p:cBhvr>
                                        <p:cTn id="18" dur="2000"/>
                                        <p:tgtEl>
                                          <p:spTgt spid="2406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30163"/>
            <a:ext cx="8459788" cy="7262812"/>
          </a:xfrm>
          <a:prstGeom prst="rect">
            <a:avLst/>
          </a:prstGeom>
        </p:spPr>
        <p:txBody>
          <a:bodyPr>
            <a:spAutoFit/>
          </a:bodyPr>
          <a:lstStyle/>
          <a:p>
            <a:pPr algn="r" rtl="1" eaLnBrk="0" hangingPunct="0">
              <a:spcBef>
                <a:spcPct val="20000"/>
              </a:spcBef>
              <a:buFont typeface="Wingdings 2"/>
              <a:buNone/>
              <a:defRPr/>
            </a:pPr>
            <a:r>
              <a:rPr lang="fa-IR" sz="2400" b="1" dirty="0">
                <a:solidFill>
                  <a:srgbClr val="F79646">
                    <a:lumMod val="50000"/>
                  </a:srgbClr>
                </a:solidFill>
                <a:cs typeface="B Titr" pitchFamily="2" charset="-78"/>
              </a:rPr>
              <a:t>مدها و تغيير يا تثبيت فرهنگ‌ها</a:t>
            </a:r>
            <a:endParaRPr lang="en-US" sz="2400" b="1" dirty="0">
              <a:solidFill>
                <a:srgbClr val="F79646">
                  <a:lumMod val="50000"/>
                </a:srgbClr>
              </a:solidFill>
              <a:cs typeface="B Titr" pitchFamily="2" charset="-78"/>
            </a:endParaRPr>
          </a:p>
          <a:p>
            <a:pPr marL="457200" indent="-457200" algn="justLow" rtl="1">
              <a:spcBef>
                <a:spcPct val="0"/>
              </a:spcBef>
              <a:buFont typeface="Wingdings" pitchFamily="2" charset="2"/>
              <a:buChar char="v"/>
              <a:defRPr/>
            </a:pPr>
            <a:r>
              <a:rPr lang="fa-IR" sz="2500" b="1" dirty="0">
                <a:solidFill>
                  <a:prstClr val="black"/>
                </a:solidFill>
                <a:cs typeface="B Nazanin" pitchFamily="2" charset="-78"/>
              </a:rPr>
              <a:t>هر نوع طرز رفتار و زندگي و هر نوع پوشش و لباس، برگرفته از يك فرهنگ خاص بوده و پرچم و علامت و نشاني است از همان فرهنگ؛ بنابراين لباس مي‌تواند به‌گونه‌اي پنهان، مُبلّغ فرهنگ پديدآورندة خويش باشد و درتثبيت فرهنگ خويش يا تغيير فرهنگ ديگران نقش‌آفريني كند.</a:t>
            </a:r>
            <a:endParaRPr lang="en-US" sz="2500" b="1" dirty="0">
              <a:solidFill>
                <a:prstClr val="black"/>
              </a:solidFill>
              <a:cs typeface="B Nazanin" pitchFamily="2" charset="-78"/>
            </a:endParaRPr>
          </a:p>
          <a:p>
            <a:pPr marL="457200" indent="-457200" algn="justLow" rtl="1">
              <a:spcBef>
                <a:spcPct val="0"/>
              </a:spcBef>
              <a:buFont typeface="Wingdings" pitchFamily="2" charset="2"/>
              <a:buChar char="v"/>
              <a:defRPr/>
            </a:pPr>
            <a:r>
              <a:rPr lang="fa-IR" sz="2500" b="1" dirty="0">
                <a:solidFill>
                  <a:prstClr val="black"/>
                </a:solidFill>
                <a:cs typeface="B Nazanin" pitchFamily="2" charset="-78"/>
              </a:rPr>
              <a:t>پس بايد در انتخاب و گزينش لباس‌ها بسيار حساس باشيم و لباسي را برگزينيم كه بار فرهنگي بيشتري داشته باشد و هدايت‌گري آن آشكارتر باشد. و البته تحقق اين امر در سطح كلان جامعه بستگي دارد به بسيج طراحان و توليد كنندگان و فروشندگان مدلهاي اسلامي.</a:t>
            </a:r>
            <a:endParaRPr lang="en-US" sz="2500" b="1" dirty="0">
              <a:solidFill>
                <a:prstClr val="black"/>
              </a:solidFill>
              <a:cs typeface="B Nazanin" pitchFamily="2" charset="-78"/>
            </a:endParaRPr>
          </a:p>
          <a:p>
            <a:pPr marL="457200" indent="-457200" algn="justLow" rtl="1">
              <a:spcBef>
                <a:spcPct val="0"/>
              </a:spcBef>
              <a:buFont typeface="Wingdings" pitchFamily="2" charset="2"/>
              <a:buChar char="v"/>
              <a:defRPr/>
            </a:pPr>
            <a:r>
              <a:rPr lang="fa-IR" sz="2500" b="1" dirty="0">
                <a:solidFill>
                  <a:prstClr val="black"/>
                </a:solidFill>
                <a:cs typeface="B Nazanin" pitchFamily="2" charset="-78"/>
              </a:rPr>
              <a:t>هر مد و مدلي، از يك فرهنگ كلی متأثر است و آن فرهنگي است كه بر افكار و عقايد خرده‌ فرهنگ‌ها حاكم است كه از ديدگاه‌ ما دو فرهنگ كلي در جهان وجود دارد:</a:t>
            </a:r>
            <a:r>
              <a:rPr lang="fa-IR" sz="2500" b="1" dirty="0">
                <a:solidFill>
                  <a:srgbClr val="00118E"/>
                </a:solidFill>
                <a:cs typeface="B Nazanin" pitchFamily="2" charset="-78"/>
              </a:rPr>
              <a:t>الف:فرهنگ الهيِ عفاف‌ورزيِ ديني و فطري؛</a:t>
            </a:r>
            <a:endParaRPr lang="en-US" sz="2500" b="1" dirty="0">
              <a:solidFill>
                <a:srgbClr val="00118E"/>
              </a:solidFill>
              <a:cs typeface="B Nazanin" pitchFamily="2" charset="-78"/>
            </a:endParaRPr>
          </a:p>
          <a:p>
            <a:pPr algn="justLow" rtl="1">
              <a:spcBef>
                <a:spcPct val="0"/>
              </a:spcBef>
              <a:defRPr/>
            </a:pPr>
            <a:r>
              <a:rPr lang="fa-IR" sz="2500" b="1" dirty="0">
                <a:solidFill>
                  <a:prstClr val="black"/>
                </a:solidFill>
                <a:cs typeface="B Nazanin" pitchFamily="2" charset="-78"/>
              </a:rPr>
              <a:t>           </a:t>
            </a:r>
            <a:r>
              <a:rPr lang="fa-IR" sz="2500" b="1" dirty="0">
                <a:solidFill>
                  <a:srgbClr val="00118E"/>
                </a:solidFill>
                <a:cs typeface="B Nazanin" pitchFamily="2" charset="-78"/>
              </a:rPr>
              <a:t>ب:فرهنگ شيطانيِ ليبراليسم و آزادي جنسي.</a:t>
            </a:r>
            <a:endParaRPr lang="en-US" sz="2500" b="1" dirty="0">
              <a:solidFill>
                <a:srgbClr val="00118E"/>
              </a:solidFill>
              <a:cs typeface="B Nazanin" pitchFamily="2" charset="-78"/>
            </a:endParaRPr>
          </a:p>
          <a:p>
            <a:pPr marL="457200" indent="-457200" algn="justLow" rtl="1">
              <a:spcBef>
                <a:spcPct val="0"/>
              </a:spcBef>
              <a:buFont typeface="Wingdings" pitchFamily="2" charset="2"/>
              <a:buChar char="v"/>
              <a:defRPr/>
            </a:pPr>
            <a:r>
              <a:rPr lang="fa-IR" sz="2500" b="1" dirty="0">
                <a:solidFill>
                  <a:prstClr val="black"/>
                </a:solidFill>
                <a:cs typeface="B Nazanin" pitchFamily="2" charset="-78"/>
              </a:rPr>
              <a:t>با توجه به چارچوب كلي عقل و دين دربارة چگونگي لباس مي‌توان براي هر قوم و ملتي مدل­هایی را طراحی كرد و آن‌را ترويج نمود و يا از الگوهاي پوششي موجود در فرهنگ‌ها و خرده ‌فرهنگ‌هايي كه متناسب با معيارهاي عقل و دين است حمايت كرد و آن‌ها را رواج داد. </a:t>
            </a:r>
            <a:endParaRPr lang="en-US" sz="2500" b="1" dirty="0">
              <a:solidFill>
                <a:prstClr val="black"/>
              </a:solidFill>
              <a:cs typeface="B Nazanin" pitchFamily="2" charset="-78"/>
            </a:endParaRPr>
          </a:p>
        </p:txBody>
      </p:sp>
    </p:spTree>
    <p:extLst>
      <p:ext uri="{BB962C8B-B14F-4D97-AF65-F5344CB8AC3E}">
        <p14:creationId xmlns:p14="http://schemas.microsoft.com/office/powerpoint/2010/main" xmlns="" val="149188492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heel(1)">
                                      <p:cBhvr>
                                        <p:cTn id="12" dur="2000"/>
                                        <p:tgtEl>
                                          <p:spTgt spid="2">
                                            <p:txEl>
                                              <p:pRg st="3" end="3"/>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heel(1)">
                                      <p:cBhvr>
                                        <p:cTn id="15" dur="2000"/>
                                        <p:tgtEl>
                                          <p:spTgt spid="2">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 calcmode="lin" valueType="num">
                                      <p:cBhvr additive="base">
                                        <p:cTn id="2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0"/>
            <a:ext cx="8316913" cy="7848600"/>
          </a:xfrm>
          <a:prstGeom prst="rect">
            <a:avLst/>
          </a:prstGeom>
        </p:spPr>
        <p:txBody>
          <a:bodyPr>
            <a:spAutoFit/>
          </a:bodyPr>
          <a:lstStyle/>
          <a:p>
            <a:pPr algn="r" rtl="1" eaLnBrk="0" hangingPunct="0">
              <a:spcBef>
                <a:spcPct val="20000"/>
              </a:spcBef>
              <a:defRPr/>
            </a:pPr>
            <a:r>
              <a:rPr lang="fa-IR" sz="2800" b="1" dirty="0">
                <a:solidFill>
                  <a:srgbClr val="F79646">
                    <a:lumMod val="50000"/>
                  </a:srgbClr>
                </a:solidFill>
                <a:cs typeface="B Titr" pitchFamily="2" charset="-78"/>
              </a:rPr>
              <a:t>بدحجابي و كيفر آن </a:t>
            </a:r>
            <a:endParaRPr lang="en-US" sz="2800" b="1" dirty="0">
              <a:solidFill>
                <a:srgbClr val="F79646">
                  <a:lumMod val="50000"/>
                </a:srgbClr>
              </a:solidFill>
              <a:cs typeface="B Titr" pitchFamily="2" charset="-78"/>
            </a:endParaRPr>
          </a:p>
          <a:p>
            <a:pPr algn="justLow" rtl="1">
              <a:spcBef>
                <a:spcPct val="0"/>
              </a:spcBef>
              <a:buFont typeface="Wingdings 2"/>
              <a:buNone/>
              <a:defRPr/>
            </a:pPr>
            <a:r>
              <a:rPr lang="fa-IR" sz="2800" b="1" dirty="0">
                <a:solidFill>
                  <a:srgbClr val="00118E"/>
                </a:solidFill>
                <a:cs typeface="B Nazanin" pitchFamily="2" charset="-78"/>
              </a:rPr>
              <a:t>زيان‌هاي بدحجابي به نوعي، عقوبت و كيفر وضعي و طبيعي بدحجابي است که به برخي از آن‌ها عبارت‌است از:</a:t>
            </a:r>
            <a:endParaRPr lang="en-US" sz="2800" b="1" dirty="0">
              <a:solidFill>
                <a:srgbClr val="00118E"/>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تزلزل و سستي بنياد خانواده؛</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سختي و تنگي زندگي و عدم آرامش (به جهت ارتكاب گناه)؛</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مورد سوء استفاده ابزاري گروهك‌هاي ضد نظام اسلامي قرار گرفتن و پرچم استعمار گشتن؛</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گرفتاريها و دشواريهاي بدحجابي به­خاطر پيروي از مدها و مدلهاي غربي و آرايش‌هاي آنچناني؛</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اسير شيطان و هواي نفس گشتن و آزادي حقيقي را از دست دادن؛</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بي‌وقاري و سبك‌سري و از دست دادن حيا؛</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مورد آزار و اذيت هوسرانان قرار گرفتن و امنيت فردي و اجتماعي را از دست دادن؛</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تحريك شهوت و سقوط شخصيت؛</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گرفتار امراض، حوادث و بلاياي طبيعي‌گشتن(به‌جهت ارتكاب اين گناه).</a:t>
            </a:r>
            <a:endParaRPr lang="en-US" sz="2700" b="1" dirty="0">
              <a:solidFill>
                <a:prstClr val="black"/>
              </a:solidFill>
              <a:cs typeface="B Nazanin" pitchFamily="2" charset="-78"/>
            </a:endParaRPr>
          </a:p>
          <a:p>
            <a:pPr algn="r" rtl="1">
              <a:spcBef>
                <a:spcPct val="0"/>
              </a:spcBef>
              <a:buFont typeface="Wingdings 2"/>
              <a:buNone/>
              <a:defRPr/>
            </a:pPr>
            <a:r>
              <a:rPr lang="fa-IR" sz="2700" b="1" dirty="0">
                <a:solidFill>
                  <a:prstClr val="black"/>
                </a:solidFill>
              </a:rPr>
              <a:t> </a:t>
            </a:r>
            <a:endParaRPr lang="en-US" sz="2700" b="1" dirty="0">
              <a:solidFill>
                <a:prstClr val="black"/>
              </a:solidFill>
              <a:cs typeface="Arial" pitchFamily="34" charset="0"/>
            </a:endParaRPr>
          </a:p>
          <a:p>
            <a:pPr algn="r" rtl="1">
              <a:spcBef>
                <a:spcPct val="0"/>
              </a:spcBef>
              <a:buFont typeface="Wingdings 2"/>
              <a:buNone/>
              <a:defRPr/>
            </a:pPr>
            <a:endParaRPr lang="en-US" sz="2700" b="1" dirty="0">
              <a:solidFill>
                <a:prstClr val="black"/>
              </a:solidFill>
              <a:cs typeface="Arial" pitchFamily="34" charset="0"/>
            </a:endParaRPr>
          </a:p>
        </p:txBody>
      </p:sp>
    </p:spTree>
    <p:extLst>
      <p:ext uri="{BB962C8B-B14F-4D97-AF65-F5344CB8AC3E}">
        <p14:creationId xmlns:p14="http://schemas.microsoft.com/office/powerpoint/2010/main" xmlns="" val="94167287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circle(in)">
                                      <p:cBhvr>
                                        <p:cTn id="7" dur="2000"/>
                                        <p:tgtEl>
                                          <p:spTgt spid="2">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circle(in)">
                                      <p:cBhvr>
                                        <p:cTn id="10" dur="2000"/>
                                        <p:tgtEl>
                                          <p:spTgt spid="2">
                                            <p:txEl>
                                              <p:pRg st="6" end="6"/>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circle(in)">
                                      <p:cBhvr>
                                        <p:cTn id="13" dur="2000"/>
                                        <p:tgtEl>
                                          <p:spTgt spid="2">
                                            <p:txEl>
                                              <p:pRg st="7" end="7"/>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circle(in)">
                                      <p:cBhvr>
                                        <p:cTn id="16" dur="2000"/>
                                        <p:tgtEl>
                                          <p:spTgt spid="2">
                                            <p:txEl>
                                              <p:pRg st="8" end="8"/>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Effect transition="in" filter="circle(in)">
                                      <p:cBhvr>
                                        <p:cTn id="19" dur="2000"/>
                                        <p:tgtEl>
                                          <p:spTgt spid="2">
                                            <p:txEl>
                                              <p:pRg st="9" end="9"/>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circle(in)">
                                      <p:cBhvr>
                                        <p:cTn id="22"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0"/>
            <a:ext cx="8307388" cy="7310438"/>
          </a:xfrm>
          <a:prstGeom prst="rect">
            <a:avLst/>
          </a:prstGeom>
        </p:spPr>
        <p:txBody>
          <a:bodyPr>
            <a:spAutoFit/>
          </a:bodyPr>
          <a:lstStyle/>
          <a:p>
            <a:pPr algn="r" rtl="1" eaLnBrk="0" hangingPunct="0">
              <a:spcBef>
                <a:spcPct val="20000"/>
              </a:spcBef>
              <a:buFont typeface="Wingdings 2"/>
              <a:buNone/>
              <a:defRPr/>
            </a:pPr>
            <a:r>
              <a:rPr lang="fa-IR" sz="2800" b="1" dirty="0">
                <a:solidFill>
                  <a:srgbClr val="F79646">
                    <a:lumMod val="50000"/>
                  </a:srgbClr>
                </a:solidFill>
                <a:cs typeface="B Titr" pitchFamily="2" charset="-78"/>
              </a:rPr>
              <a:t>عذاب و كيفر بدحجاب در آخرت</a:t>
            </a:r>
            <a:endParaRPr lang="en-US" sz="2800" b="1" dirty="0">
              <a:solidFill>
                <a:srgbClr val="F79646">
                  <a:lumMod val="50000"/>
                </a:srgbClr>
              </a:solidFill>
              <a:cs typeface="B Titr" pitchFamily="2" charset="-78"/>
            </a:endParaRPr>
          </a:p>
          <a:p>
            <a:pPr marL="342900" indent="-342900" algn="justLow" rtl="1">
              <a:spcBef>
                <a:spcPct val="0"/>
              </a:spcBef>
              <a:buFont typeface="Wingdings" pitchFamily="2" charset="2"/>
              <a:buChar char="ü"/>
              <a:defRPr/>
            </a:pPr>
            <a:r>
              <a:rPr lang="fa-IR" sz="2300" b="1" dirty="0">
                <a:solidFill>
                  <a:prstClr val="black"/>
                </a:solidFill>
                <a:cs typeface="B Nazanin" pitchFamily="2" charset="-78"/>
              </a:rPr>
              <a:t>رسول خدا صلي‌الله‌عليه‌و‌آله :در معراج زني را در جهنّم ديدم كه به موي سرش آويخته بود به‌گونه‌اي كه مغز سرش مي‌جوشيد و آن زني بود كه موي سر خويش را از نامحرمان نمي‌پوشانيد. </a:t>
            </a:r>
            <a:r>
              <a:rPr lang="fa-IR" sz="2300" b="1" dirty="0">
                <a:solidFill>
                  <a:srgbClr val="0000D0"/>
                </a:solidFill>
                <a:cs typeface="B Nazanin" pitchFamily="2" charset="-78"/>
              </a:rPr>
              <a:t>« </a:t>
            </a:r>
            <a:r>
              <a:rPr lang="fa-IR" sz="2300" b="1" dirty="0">
                <a:solidFill>
                  <a:srgbClr val="0000D0"/>
                </a:solidFill>
                <a:cs typeface="2  Badr" pitchFamily="2" charset="-78"/>
              </a:rPr>
              <a:t>أمَّا الْمُعَلَّقَةُ بِشَعرِها فَإنَّها كانَت لا تُغَطِّي شَعرَها مِنَ الرِّجالِ»</a:t>
            </a:r>
            <a:r>
              <a:rPr lang="fa-IR" sz="2300" b="1" dirty="0">
                <a:solidFill>
                  <a:srgbClr val="0000D0"/>
                </a:solidFill>
                <a:cs typeface="B Nazanin" pitchFamily="2" charset="-78"/>
              </a:rPr>
              <a:t>. </a:t>
            </a:r>
            <a:r>
              <a:rPr lang="fa-IR" sz="2000" dirty="0">
                <a:solidFill>
                  <a:srgbClr val="C00000"/>
                </a:solidFill>
                <a:cs typeface="B Nazanin" pitchFamily="2" charset="-78"/>
              </a:rPr>
              <a:t>بحار الانوار، ج18، ص351ـ352.</a:t>
            </a:r>
            <a:endParaRPr lang="en-US" sz="2000" dirty="0">
              <a:solidFill>
                <a:srgbClr val="C00000"/>
              </a:solidFill>
              <a:cs typeface="B Nazanin" pitchFamily="2" charset="-78"/>
            </a:endParaRPr>
          </a:p>
          <a:p>
            <a:pPr marL="342900" indent="-342900" algn="justLow" rtl="1">
              <a:spcBef>
                <a:spcPct val="0"/>
              </a:spcBef>
              <a:buFont typeface="Wingdings" pitchFamily="2" charset="2"/>
              <a:buChar char="ü"/>
              <a:defRPr/>
            </a:pPr>
            <a:r>
              <a:rPr lang="fa-IR" sz="2300" b="1" dirty="0">
                <a:solidFill>
                  <a:prstClr val="black"/>
                </a:solidFill>
                <a:cs typeface="B Nazanin" pitchFamily="2" charset="-78"/>
              </a:rPr>
              <a:t>رسول خدا صلي‌الله‌عليه‌و‌آله :«گروهي از دوزخيان زناني هستند كه پوشش دارند، اما برهنه‌اند. [كنايه از اينكه پوشش نامناسب و تحريك كننده دارند] كجراهه مي‌روند[و با ناز وكرشمه‌گام برمي‌دارند] و ديگران را نيز به‌كجروي تشويق مي‌كنند. سرهايشان همچون كوهان شتر خراساني فروهشته است. اينان به بهشت نمي‌روند و بوي بهشت را كه از فاصله چندان و چندان به مشام مي‌رسد، استشمام نمي‌كنند </a:t>
            </a:r>
            <a:r>
              <a:rPr lang="fa-IR" sz="2300" b="1" dirty="0">
                <a:solidFill>
                  <a:prstClr val="black"/>
                </a:solidFill>
                <a:cs typeface="2  Badr" pitchFamily="2" charset="-78"/>
              </a:rPr>
              <a:t>.</a:t>
            </a:r>
            <a:r>
              <a:rPr lang="fa-IR" sz="2300" b="1" dirty="0">
                <a:solidFill>
                  <a:srgbClr val="0000D0"/>
                </a:solidFill>
                <a:cs typeface="2  Badr" pitchFamily="2" charset="-78"/>
              </a:rPr>
              <a:t>« صِنفانِ مِن أهلِ النّار لَم أَرَهُما: ... وَ نِسِاءٌ كَاسِياتٌ، عَارِياتٌ، مُمِيلاتٌ مائِلاتٌ، رُؤوسُهُنَّ كَاسْنِمَةِ البُختِ المائلَةِ، لا يَدْخُلْنَ الجَنَّةَ وَ لا يَجِدْنَ رِيحَها، وَ إنَّ رِيحَها لَيُوجَد مِن مَسِيرَةِ كذا و كذا </a:t>
            </a:r>
            <a:r>
              <a:rPr lang="fa-IR" sz="2300" b="1" dirty="0">
                <a:solidFill>
                  <a:srgbClr val="0000D0"/>
                </a:solidFill>
                <a:cs typeface="B Nazanin" pitchFamily="2" charset="-78"/>
              </a:rPr>
              <a:t>».</a:t>
            </a:r>
            <a:r>
              <a:rPr lang="fa-IR" sz="2300" b="1" dirty="0">
                <a:solidFill>
                  <a:prstClr val="black"/>
                </a:solidFill>
                <a:cs typeface="B Nazanin" pitchFamily="2" charset="-78"/>
              </a:rPr>
              <a:t> </a:t>
            </a:r>
            <a:r>
              <a:rPr lang="fa-IR" sz="2000" dirty="0">
                <a:solidFill>
                  <a:srgbClr val="C00000"/>
                </a:solidFill>
                <a:cs typeface="B Nazanin" pitchFamily="2" charset="-78"/>
              </a:rPr>
              <a:t>ميزان الحكمه، ح3256.</a:t>
            </a:r>
          </a:p>
          <a:p>
            <a:pPr marL="342900" indent="-342900" algn="justLow" rtl="1">
              <a:spcBef>
                <a:spcPct val="0"/>
              </a:spcBef>
              <a:buFont typeface="Wingdings" pitchFamily="2" charset="2"/>
              <a:buChar char="ü"/>
              <a:defRPr/>
            </a:pPr>
            <a:r>
              <a:rPr lang="fa-IR" sz="2300" b="1" dirty="0">
                <a:solidFill>
                  <a:prstClr val="black"/>
                </a:solidFill>
                <a:cs typeface="B Nazanin" pitchFamily="2" charset="-78"/>
              </a:rPr>
              <a:t>رسول خدا صلي‌الله‌عليه‌و‌آله:هر يك از شما زنان كه به خداوند سبحان و روز قيامت ايمان دارد، زينتش را براي غير شوهرش آشكار نمي‌كند و موي سر و  مچ خود را نمايان نمي‌سازد، و هر زني كه اين‌كارها را براي غير شوهرش انجام دهد دين خود را فاسد كرده و خداوند را نسبت به خود خشمگين ساخته است.</a:t>
            </a:r>
            <a:r>
              <a:rPr lang="ar-SA" sz="2300" b="1" dirty="0">
                <a:solidFill>
                  <a:srgbClr val="0000D0"/>
                </a:solidFill>
                <a:cs typeface="B Nazanin" pitchFamily="2" charset="-78"/>
              </a:rPr>
              <a:t>« مَن كانَت مِنكُنَّ تُؤمِنَّ بِاللهِ وَ اليَومِ الاخر، لا تَجعَل زينَتها لِغَيرِ زَوجِها ...»</a:t>
            </a:r>
            <a:r>
              <a:rPr lang="fa-IR" sz="2300" b="1" dirty="0">
                <a:solidFill>
                  <a:srgbClr val="0000D0"/>
                </a:solidFill>
                <a:cs typeface="B Nazanin" pitchFamily="2" charset="-78"/>
              </a:rPr>
              <a:t>          </a:t>
            </a:r>
            <a:r>
              <a:rPr lang="ar-SA" sz="2300" b="1" dirty="0">
                <a:solidFill>
                  <a:prstClr val="black"/>
                </a:solidFill>
                <a:cs typeface="B Nazanin" pitchFamily="2" charset="-78"/>
              </a:rPr>
              <a:t> </a:t>
            </a:r>
            <a:r>
              <a:rPr lang="ar-SA" sz="2000" dirty="0">
                <a:solidFill>
                  <a:srgbClr val="C00000"/>
                </a:solidFill>
                <a:cs typeface="B Nazanin" pitchFamily="2" charset="-78"/>
              </a:rPr>
              <a:t>مستدرك الوسايل، ج14، ص244. </a:t>
            </a:r>
            <a:endParaRPr lang="en-US" sz="2000" dirty="0">
              <a:solidFill>
                <a:srgbClr val="C00000"/>
              </a:solidFill>
              <a:cs typeface="B Nazanin" pitchFamily="2" charset="-78"/>
            </a:endParaRPr>
          </a:p>
          <a:p>
            <a:pPr algn="r" rtl="1">
              <a:spcBef>
                <a:spcPct val="0"/>
              </a:spcBef>
              <a:defRPr/>
            </a:pPr>
            <a:endParaRPr lang="en-US" dirty="0">
              <a:solidFill>
                <a:prstClr val="black"/>
              </a:solidFill>
              <a:cs typeface="Arial" pitchFamily="34" charset="0"/>
            </a:endParaRPr>
          </a:p>
          <a:p>
            <a:pPr algn="r" rtl="1">
              <a:spcBef>
                <a:spcPct val="0"/>
              </a:spcBef>
              <a:buFont typeface="Wingdings 2"/>
              <a:buNone/>
              <a:defRPr/>
            </a:pPr>
            <a:endParaRPr lang="en-US" sz="1200" dirty="0">
              <a:solidFill>
                <a:prstClr val="black"/>
              </a:solidFill>
              <a:cs typeface="Arial" pitchFamily="34" charset="0"/>
            </a:endParaRPr>
          </a:p>
        </p:txBody>
      </p:sp>
    </p:spTree>
    <p:extLst>
      <p:ext uri="{BB962C8B-B14F-4D97-AF65-F5344CB8AC3E}">
        <p14:creationId xmlns:p14="http://schemas.microsoft.com/office/powerpoint/2010/main" xmlns="" val="3118692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80">
                                          <p:stCondLst>
                                            <p:cond delay="0"/>
                                          </p:stCondLst>
                                        </p:cTn>
                                        <p:tgtEl>
                                          <p:spTgt spid="2">
                                            <p:txEl>
                                              <p:pRg st="3" end="3"/>
                                            </p:txEl>
                                          </p:spTgt>
                                        </p:tgtEl>
                                      </p:cBhvr>
                                    </p:animEffect>
                                    <p:anim calcmode="lin" valueType="num">
                                      <p:cBhvr>
                                        <p:cTn id="14"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xEl>
                                              <p:pRg st="3" end="3"/>
                                            </p:txEl>
                                          </p:spTgt>
                                        </p:tgtEl>
                                      </p:cBhvr>
                                      <p:to x="100000" y="60000"/>
                                    </p:animScale>
                                    <p:animScale>
                                      <p:cBhvr>
                                        <p:cTn id="20" dur="166" decel="50000">
                                          <p:stCondLst>
                                            <p:cond delay="676"/>
                                          </p:stCondLst>
                                        </p:cTn>
                                        <p:tgtEl>
                                          <p:spTgt spid="2">
                                            <p:txEl>
                                              <p:pRg st="3" end="3"/>
                                            </p:txEl>
                                          </p:spTgt>
                                        </p:tgtEl>
                                      </p:cBhvr>
                                      <p:to x="100000" y="100000"/>
                                    </p:animScale>
                                    <p:animScale>
                                      <p:cBhvr>
                                        <p:cTn id="21" dur="26">
                                          <p:stCondLst>
                                            <p:cond delay="1312"/>
                                          </p:stCondLst>
                                        </p:cTn>
                                        <p:tgtEl>
                                          <p:spTgt spid="2">
                                            <p:txEl>
                                              <p:pRg st="3" end="3"/>
                                            </p:txEl>
                                          </p:spTgt>
                                        </p:tgtEl>
                                      </p:cBhvr>
                                      <p:to x="100000" y="80000"/>
                                    </p:animScale>
                                    <p:animScale>
                                      <p:cBhvr>
                                        <p:cTn id="22" dur="166" decel="50000">
                                          <p:stCondLst>
                                            <p:cond delay="1338"/>
                                          </p:stCondLst>
                                        </p:cTn>
                                        <p:tgtEl>
                                          <p:spTgt spid="2">
                                            <p:txEl>
                                              <p:pRg st="3" end="3"/>
                                            </p:txEl>
                                          </p:spTgt>
                                        </p:tgtEl>
                                      </p:cBhvr>
                                      <p:to x="100000" y="100000"/>
                                    </p:animScale>
                                    <p:animScale>
                                      <p:cBhvr>
                                        <p:cTn id="23" dur="26">
                                          <p:stCondLst>
                                            <p:cond delay="1642"/>
                                          </p:stCondLst>
                                        </p:cTn>
                                        <p:tgtEl>
                                          <p:spTgt spid="2">
                                            <p:txEl>
                                              <p:pRg st="3" end="3"/>
                                            </p:txEl>
                                          </p:spTgt>
                                        </p:tgtEl>
                                      </p:cBhvr>
                                      <p:to x="100000" y="90000"/>
                                    </p:animScale>
                                    <p:animScale>
                                      <p:cBhvr>
                                        <p:cTn id="24" dur="166" decel="50000">
                                          <p:stCondLst>
                                            <p:cond delay="1668"/>
                                          </p:stCondLst>
                                        </p:cTn>
                                        <p:tgtEl>
                                          <p:spTgt spid="2">
                                            <p:txEl>
                                              <p:pRg st="3" end="3"/>
                                            </p:txEl>
                                          </p:spTgt>
                                        </p:tgtEl>
                                      </p:cBhvr>
                                      <p:to x="100000" y="100000"/>
                                    </p:animScale>
                                    <p:animScale>
                                      <p:cBhvr>
                                        <p:cTn id="25" dur="26">
                                          <p:stCondLst>
                                            <p:cond delay="1808"/>
                                          </p:stCondLst>
                                        </p:cTn>
                                        <p:tgtEl>
                                          <p:spTgt spid="2">
                                            <p:txEl>
                                              <p:pRg st="3" end="3"/>
                                            </p:txEl>
                                          </p:spTgt>
                                        </p:tgtEl>
                                      </p:cBhvr>
                                      <p:to x="100000" y="95000"/>
                                    </p:animScale>
                                    <p:animScale>
                                      <p:cBhvr>
                                        <p:cTn id="26" dur="166" decel="50000">
                                          <p:stCondLst>
                                            <p:cond delay="1834"/>
                                          </p:stCondLst>
                                        </p:cTn>
                                        <p:tgtEl>
                                          <p:spTgt spid="2">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438" y="3175"/>
            <a:ext cx="8280400" cy="7540625"/>
          </a:xfrm>
          <a:prstGeom prst="rect">
            <a:avLst/>
          </a:prstGeom>
        </p:spPr>
        <p:txBody>
          <a:bodyPr>
            <a:spAutoFit/>
          </a:bodyPr>
          <a:lstStyle/>
          <a:p>
            <a:pPr algn="r" rtl="1" eaLnBrk="0" hangingPunct="0">
              <a:spcBef>
                <a:spcPct val="20000"/>
              </a:spcBef>
              <a:defRPr/>
            </a:pPr>
            <a:r>
              <a:rPr lang="fa-IR" sz="2800" b="1" dirty="0">
                <a:solidFill>
                  <a:srgbClr val="F79646">
                    <a:lumMod val="50000"/>
                  </a:srgbClr>
                </a:solidFill>
                <a:cs typeface="B Titr" pitchFamily="2" charset="-78"/>
              </a:rPr>
              <a:t> كيفر قانوني و حقوقي بدحجاب، در نظام اسلامي</a:t>
            </a:r>
            <a:endParaRPr lang="en-US" sz="2800" b="1" dirty="0">
              <a:solidFill>
                <a:srgbClr val="F79646">
                  <a:lumMod val="50000"/>
                </a:srgbClr>
              </a:solidFill>
              <a:cs typeface="B Titr" pitchFamily="2" charset="-78"/>
            </a:endParaRPr>
          </a:p>
          <a:p>
            <a:pPr algn="justLow" rtl="1">
              <a:spcBef>
                <a:spcPct val="0"/>
              </a:spcBef>
              <a:buFont typeface="Wingdings 2"/>
              <a:buNone/>
              <a:defRPr/>
            </a:pPr>
            <a:r>
              <a:rPr lang="fa-IR" sz="2800" b="1" dirty="0">
                <a:solidFill>
                  <a:prstClr val="black"/>
                </a:solidFill>
                <a:cs typeface="B Nazanin" pitchFamily="2" charset="-78"/>
              </a:rPr>
              <a:t>از آنجا كه شخص بدحجاب بستر روابط نامشروع، و پي‌آمدهاي ناگوار سياسي و اجتماعي فراواني را فراهم مي‌آورد، مجرم است و به همين دليل بايستي مجازات شود.</a:t>
            </a:r>
            <a:endParaRPr lang="en-US" sz="2800" b="1" dirty="0">
              <a:solidFill>
                <a:prstClr val="black"/>
              </a:solidFill>
              <a:cs typeface="B Nazanin" pitchFamily="2" charset="-78"/>
            </a:endParaRPr>
          </a:p>
          <a:p>
            <a:pPr algn="justLow" rtl="1">
              <a:spcBef>
                <a:spcPct val="0"/>
              </a:spcBef>
              <a:buFont typeface="Wingdings 2"/>
              <a:buNone/>
              <a:defRPr/>
            </a:pPr>
            <a:r>
              <a:rPr lang="fa-IR" sz="2800" b="1" dirty="0">
                <a:solidFill>
                  <a:prstClr val="black"/>
                </a:solidFill>
                <a:cs typeface="B Nazanin" pitchFamily="2" charset="-78"/>
              </a:rPr>
              <a:t>تبصرة مادة 638 قانون مجازات اسلامي :«زناني كه بدون حجاب شرعي در معابر و انظار عمومي ظاهر شوند به حبس از ده روز تا دو ماه يا از پنجاه هزار ريال تا پانصد هزار ريال جزاي نقدي محكوم خواهند شد».</a:t>
            </a:r>
            <a:endParaRPr lang="en-US" sz="2800" b="1" dirty="0">
              <a:solidFill>
                <a:prstClr val="black"/>
              </a:solidFill>
              <a:cs typeface="B Nazanin" pitchFamily="2" charset="-78"/>
            </a:endParaRPr>
          </a:p>
          <a:p>
            <a:pPr algn="justLow" rtl="1">
              <a:spcBef>
                <a:spcPct val="0"/>
              </a:spcBef>
              <a:buFont typeface="Wingdings 2"/>
              <a:buNone/>
              <a:defRPr/>
            </a:pPr>
            <a:r>
              <a:rPr lang="fa-IR" sz="2800" b="1" dirty="0">
                <a:solidFill>
                  <a:prstClr val="black"/>
                </a:solidFill>
                <a:cs typeface="B Nazanin" pitchFamily="2" charset="-78"/>
              </a:rPr>
              <a:t>جرم بدحجاب‌‌‌‌‌ها، جرمي اندك نمي‌باشد؛ چراکه جوانان را به انحراف مي‌كشانند و آنان را از سعادت دنيا و آخرت باز مي‌دارند. چه بسيار جواناني كه در اثر ديدن يك بدحجاب گرفتار عشق‌هاي شيطاني شده‌اند و سر از جنون و بيماريهاي رواني درآورده‌اند و يا دست به خودكُشي يا ديگركُشي زده‌اند! و يا دست‌كم به‌جهت شكست در عشق‌هاي شيطاني، گرفتار آشفتگي رواني شده و براي رهايي از آن به سيگار و ديگر مواد مخدر روي آورده‌اند و اندك اندك به باندهاي فساد و فحشا و قاچاق گرويده‌اند!</a:t>
            </a:r>
            <a:endParaRPr lang="en-US" sz="2800" b="1" dirty="0">
              <a:solidFill>
                <a:prstClr val="black"/>
              </a:solidFill>
              <a:cs typeface="B Nazanin" pitchFamily="2" charset="-78"/>
            </a:endParaRPr>
          </a:p>
          <a:p>
            <a:pPr algn="r" rtl="1">
              <a:spcBef>
                <a:spcPct val="0"/>
              </a:spcBef>
              <a:buFont typeface="Wingdings 2"/>
              <a:buNone/>
              <a:defRPr/>
            </a:pPr>
            <a:r>
              <a:rPr lang="fa-IR" dirty="0">
                <a:solidFill>
                  <a:prstClr val="black"/>
                </a:solidFill>
              </a:rPr>
              <a:t> </a:t>
            </a:r>
            <a:endParaRPr lang="en-US" dirty="0">
              <a:solidFill>
                <a:prstClr val="black"/>
              </a:solidFill>
              <a:cs typeface="Arial" pitchFamily="34" charset="0"/>
            </a:endParaRPr>
          </a:p>
          <a:p>
            <a:pPr algn="r" rtl="1">
              <a:spcBef>
                <a:spcPct val="0"/>
              </a:spcBef>
              <a:buFont typeface="Wingdings 2"/>
              <a:buNone/>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3472553082"/>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Program Files\Microsoft Office 2003 xp\MEDIA\CAGCAT10\j0284916.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361553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
          <p:cNvSpPr>
            <a:spLocks noChangeArrowheads="1"/>
          </p:cNvSpPr>
          <p:nvPr/>
        </p:nvSpPr>
        <p:spPr bwMode="auto">
          <a:xfrm>
            <a:off x="222250" y="14288"/>
            <a:ext cx="8280400" cy="767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eaLnBrk="0" hangingPunct="0">
              <a:spcBef>
                <a:spcPct val="20000"/>
              </a:spcBef>
              <a:buFont typeface="Wingdings 2" pitchFamily="18" charset="2"/>
              <a:buNone/>
              <a:defRPr/>
            </a:pPr>
            <a:r>
              <a:rPr lang="fa-IR" sz="2400" b="1" dirty="0">
                <a:solidFill>
                  <a:srgbClr val="F79646">
                    <a:lumMod val="50000"/>
                  </a:srgbClr>
                </a:solidFill>
                <a:cs typeface="B Titr" pitchFamily="2" charset="-78"/>
              </a:rPr>
              <a:t>بي ‌غيرتي برخي از مسئولين  و اجرا نشدن قوانين مربوط به حجاب </a:t>
            </a:r>
            <a:endParaRPr lang="en-US" sz="2400" b="1" dirty="0">
              <a:solidFill>
                <a:srgbClr val="F79646">
                  <a:lumMod val="50000"/>
                </a:srgbClr>
              </a:solidFill>
              <a:cs typeface="B Titr" pitchFamily="2" charset="-78"/>
            </a:endParaRPr>
          </a:p>
          <a:p>
            <a:pPr algn="justLow" rtl="1" fontAlgn="base">
              <a:spcBef>
                <a:spcPct val="0"/>
              </a:spcBef>
              <a:spcAft>
                <a:spcPct val="0"/>
              </a:spcAft>
              <a:buFont typeface="Wingdings 2" pitchFamily="18" charset="2"/>
              <a:buNone/>
              <a:defRPr/>
            </a:pPr>
            <a:r>
              <a:rPr lang="fa-IR" sz="2400" b="1" dirty="0">
                <a:solidFill>
                  <a:prstClr val="black"/>
                </a:solidFill>
                <a:cs typeface="B Nazanin" pitchFamily="2" charset="-78"/>
              </a:rPr>
              <a:t>متأسفانه به خاطر بي‌غيرتي برخي از مسئولين  و يا ملاحظات ديگر، تاكنون در سطح گسترده و فراگير اجرا نشده است. </a:t>
            </a:r>
            <a:endParaRPr lang="en-US" sz="24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fa-IR" sz="2400" b="1" dirty="0">
                <a:solidFill>
                  <a:prstClr val="black"/>
                </a:solidFill>
                <a:cs typeface="B Nazanin" pitchFamily="2" charset="-78"/>
              </a:rPr>
              <a:t>اجراي اين قوانين در ادارات و سازمان‌ها بسيار سهل و آسان است؛ زيرا اولاً: بر اساس مادة 638  قانون مجازات اسلامي بدحجابي جرم است و كيفر حقوقي دارد؛ ثانياً: همة زنان كارمند، به هنگام گزينش در ادارات به‌ويژه در آموزش و پرورش و آموزش عالي تعهد داده‌اند حجاب شرعي را به‌طور‌كامل رعايت كنند بنابراين برخورد قانوني با آنان بسيار سهل است و آسان.</a:t>
            </a:r>
            <a:endParaRPr lang="en-US" sz="2400" b="1" dirty="0">
              <a:solidFill>
                <a:srgbClr val="00B050"/>
              </a:solidFill>
              <a:cs typeface="B Nazanin" pitchFamily="2" charset="-78"/>
            </a:endParaRPr>
          </a:p>
          <a:p>
            <a:pPr algn="r" rtl="1" eaLnBrk="0" hangingPunct="0">
              <a:spcBef>
                <a:spcPct val="20000"/>
              </a:spcBef>
              <a:defRPr/>
            </a:pPr>
            <a:r>
              <a:rPr lang="fa-IR" dirty="0">
                <a:solidFill>
                  <a:prstClr val="black"/>
                </a:solidFill>
              </a:rPr>
              <a:t> </a:t>
            </a:r>
            <a:r>
              <a:rPr lang="fa-IR" sz="2400" b="1" dirty="0">
                <a:solidFill>
                  <a:srgbClr val="F79646">
                    <a:lumMod val="50000"/>
                  </a:srgbClr>
                </a:solidFill>
                <a:cs typeface="B Titr" pitchFamily="2" charset="-78"/>
              </a:rPr>
              <a:t>دانشجويان و قوانين حجاب </a:t>
            </a:r>
            <a:endParaRPr lang="en-US" sz="2400" b="1" dirty="0">
              <a:solidFill>
                <a:srgbClr val="F79646">
                  <a:lumMod val="50000"/>
                </a:srgbClr>
              </a:solidFill>
              <a:cs typeface="B Titr" pitchFamily="2" charset="-78"/>
            </a:endParaRPr>
          </a:p>
          <a:p>
            <a:pPr algn="justLow" rtl="1" fontAlgn="base">
              <a:spcBef>
                <a:spcPct val="0"/>
              </a:spcBef>
              <a:spcAft>
                <a:spcPct val="0"/>
              </a:spcAft>
              <a:buFont typeface="Wingdings 2" pitchFamily="18" charset="2"/>
              <a:buNone/>
              <a:defRPr/>
            </a:pPr>
            <a:r>
              <a:rPr lang="fa-IR" sz="2300" b="1" dirty="0">
                <a:solidFill>
                  <a:prstClr val="black"/>
                </a:solidFill>
                <a:cs typeface="B Nazanin" pitchFamily="2" charset="-78"/>
              </a:rPr>
              <a:t>«آيين نامه انضباطي دانشجويان جمهوري اسلامي ايران» مصوب 20/4/1374 در شوراي عالي انقلاب فرهنگي، با تخلف شمردن بدحجابي، تنبيه‌هايي از احضار و اخطار شفاهي گرفته تا منع موقت از تحصيل تا مدت </a:t>
            </a:r>
            <a:r>
              <a:rPr lang="fa-IR" sz="2300" b="1" u="sng" dirty="0">
                <a:solidFill>
                  <a:prstClr val="black"/>
                </a:solidFill>
                <a:cs typeface="B Nazanin" pitchFamily="2" charset="-78"/>
              </a:rPr>
              <a:t>2</a:t>
            </a:r>
            <a:r>
              <a:rPr lang="fa-IR" sz="2300" b="1" dirty="0">
                <a:solidFill>
                  <a:prstClr val="black"/>
                </a:solidFill>
                <a:cs typeface="B Nazanin" pitchFamily="2" charset="-78"/>
              </a:rPr>
              <a:t> نيم سال تحصيلي براي متخلفان در نظر گرفته است.</a:t>
            </a:r>
            <a:endParaRPr lang="en-US" sz="23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fa-IR" sz="2400" b="1" dirty="0">
                <a:solidFill>
                  <a:prstClr val="black"/>
                </a:solidFill>
                <a:cs typeface="B Nazanin" pitchFamily="2" charset="-78"/>
              </a:rPr>
              <a:t>در تبصره 5 ماده 7 آيين نامة مذكور، نسبت به تخلفات دانشجويان، آمده است:«هرگاه دانشجويي در خارج از محوطه دانشگاه مرتكب عمل خلافي شود كه بنا بر قوانين كشوري مستوجب كيفر باشد، رسيدگي به جرم ارتكابي در چهارچوب و ضوابط قوانين كيفري و جزايي، در صلاحيت مراجع قضايي است، اما كميته انضباطي مي‌تواند به موازات آن، حسب ماده 7 اين آيين نامه تصميم‌گيري كند».</a:t>
            </a:r>
          </a:p>
          <a:p>
            <a:pPr algn="r" rtl="1" fontAlgn="base">
              <a:spcBef>
                <a:spcPct val="0"/>
              </a:spcBef>
              <a:spcAft>
                <a:spcPct val="0"/>
              </a:spcAft>
              <a:buFont typeface="Wingdings 2" pitchFamily="18" charset="2"/>
              <a:buNone/>
              <a:defRPr/>
            </a:pPr>
            <a:endParaRPr lang="en-US" dirty="0">
              <a:solidFill>
                <a:prstClr val="black"/>
              </a:solidFill>
              <a:cs typeface="Arial" pitchFamily="34" charset="0"/>
            </a:endParaRPr>
          </a:p>
          <a:p>
            <a:pPr algn="r" rtl="1" fontAlgn="base">
              <a:spcBef>
                <a:spcPct val="0"/>
              </a:spcBef>
              <a:spcAft>
                <a:spcPct val="0"/>
              </a:spcAft>
              <a:buFont typeface="Wingdings 2" pitchFamily="18" charset="2"/>
              <a:buNone/>
              <a:defRPr/>
            </a:pPr>
            <a:endParaRPr lang="en-US" dirty="0">
              <a:solidFill>
                <a:prstClr val="black"/>
              </a:solidFill>
              <a:cs typeface="Arial" pitchFamily="34" charset="0"/>
            </a:endParaRPr>
          </a:p>
        </p:txBody>
      </p:sp>
    </p:spTree>
    <p:extLst>
      <p:ext uri="{BB962C8B-B14F-4D97-AF65-F5344CB8AC3E}">
        <p14:creationId xmlns:p14="http://schemas.microsoft.com/office/powerpoint/2010/main" xmlns="" val="843882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45762">
                                            <p:txEl>
                                              <p:pRg st="3" end="3"/>
                                            </p:txEl>
                                          </p:spTgt>
                                        </p:tgtEl>
                                        <p:attrNameLst>
                                          <p:attrName>style.visibility</p:attrName>
                                        </p:attrNameLst>
                                      </p:cBhvr>
                                      <p:to>
                                        <p:strVal val="visible"/>
                                      </p:to>
                                    </p:set>
                                    <p:animEffect transition="in" filter="wheel(1)">
                                      <p:cBhvr>
                                        <p:cTn id="7" dur="2000"/>
                                        <p:tgtEl>
                                          <p:spTgt spid="245762">
                                            <p:txEl>
                                              <p:pRg st="3" end="3"/>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45762">
                                            <p:txEl>
                                              <p:pRg st="4" end="4"/>
                                            </p:txEl>
                                          </p:spTgt>
                                        </p:tgtEl>
                                        <p:attrNameLst>
                                          <p:attrName>style.visibility</p:attrName>
                                        </p:attrNameLst>
                                      </p:cBhvr>
                                      <p:to>
                                        <p:strVal val="visible"/>
                                      </p:to>
                                    </p:set>
                                    <p:animEffect transition="in" filter="wheel(1)">
                                      <p:cBhvr>
                                        <p:cTn id="10" dur="2000"/>
                                        <p:tgtEl>
                                          <p:spTgt spid="245762">
                                            <p:txEl>
                                              <p:pRg st="4" end="4"/>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45762">
                                            <p:txEl>
                                              <p:pRg st="5" end="5"/>
                                            </p:txEl>
                                          </p:spTgt>
                                        </p:tgtEl>
                                        <p:attrNameLst>
                                          <p:attrName>style.visibility</p:attrName>
                                        </p:attrNameLst>
                                      </p:cBhvr>
                                      <p:to>
                                        <p:strVal val="visible"/>
                                      </p:to>
                                    </p:set>
                                    <p:animEffect transition="in" filter="wheel(1)">
                                      <p:cBhvr>
                                        <p:cTn id="13" dur="2000"/>
                                        <p:tgtEl>
                                          <p:spTgt spid="2457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1"/>
          <p:cNvSpPr>
            <a:spLocks noChangeArrowheads="1"/>
          </p:cNvSpPr>
          <p:nvPr/>
        </p:nvSpPr>
        <p:spPr bwMode="auto">
          <a:xfrm>
            <a:off x="179388" y="25400"/>
            <a:ext cx="8316912" cy="772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eaLnBrk="0" hangingPunct="0">
              <a:spcBef>
                <a:spcPct val="20000"/>
              </a:spcBef>
              <a:buFont typeface="Wingdings 2" pitchFamily="18" charset="2"/>
              <a:buNone/>
              <a:defRPr/>
            </a:pPr>
            <a:r>
              <a:rPr lang="fa-IR" sz="2400" b="1" dirty="0">
                <a:solidFill>
                  <a:srgbClr val="F79646">
                    <a:lumMod val="50000"/>
                  </a:srgbClr>
                </a:solidFill>
                <a:cs typeface="B Titr" pitchFamily="2" charset="-78"/>
              </a:rPr>
              <a:t>كارمندان و قوانين حجاب </a:t>
            </a:r>
            <a:endParaRPr lang="en-US" sz="2400" b="1" dirty="0">
              <a:solidFill>
                <a:srgbClr val="F79646">
                  <a:lumMod val="50000"/>
                </a:srgbClr>
              </a:solidFill>
              <a:cs typeface="B Titr" pitchFamily="2" charset="-78"/>
            </a:endParaRPr>
          </a:p>
          <a:p>
            <a:pPr algn="justLow" rtl="1" fontAlgn="base">
              <a:spcBef>
                <a:spcPct val="0"/>
              </a:spcBef>
              <a:spcAft>
                <a:spcPct val="0"/>
              </a:spcAft>
              <a:defRPr/>
            </a:pPr>
            <a:r>
              <a:rPr lang="fa-IR" sz="2500" b="1" dirty="0">
                <a:solidFill>
                  <a:prstClr val="black"/>
                </a:solidFill>
                <a:cs typeface="B Nazanin" pitchFamily="2" charset="-78"/>
              </a:rPr>
              <a:t>رعايت نكردن حجاب اسلامي از سوي زنان كارمند علاوه بر جنبة كيفري، بنا بر بند 20 مادة 8  «قانون رسيدگي به تخلفات اداري» (مصوب 1372) تخلف اداري نيز به‌شمار مي‌رود. «هيئت رسيدگي به تخلفات اداري كارمندان» نيز مرجع رسيدگي به اين تخلف است. اين هيئت بايد كارمند متخلف را به يكي از تنبيه‌هاي مقرّر در مادة 9 قانون ياد شده از «اخطار كتبي بدون درج در پرونده استخدامي» تا «انفصال دايم از خدمات دولتي در دستگاه‌هاي مشمول اين قانون» محكوم كند. رأي هيئت ياد شده، حكم اداري است كه جنبة كيفري ندارد. بنابراين، به دليل مجرمانه بودن فعل رعايت نكردن حجاب اسلامي، اين هيئت پس از رسيدگي به تخلف كارمند و احراز تخلف صورت گرفته، بايد پرونده مربوط را براي رسيدگي، به محاكم قضايي ارجاع دهد. مستند اين تكليف، مادة 19 «قانون رسيدگي به تخلفات اداري» است كه چنين مقرر داشته است:</a:t>
            </a:r>
            <a:endParaRPr lang="en-US" sz="25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fa-IR" sz="2500" b="1" dirty="0">
                <a:solidFill>
                  <a:prstClr val="black"/>
                </a:solidFill>
                <a:cs typeface="B Nazanin" pitchFamily="2" charset="-78"/>
              </a:rPr>
              <a:t>«هرگاه تخلف كارمند، عنوان يكي از جرايم مندرج در قوانين جزايي را نيز داشته باشد، هيئت رسيدگي به تخلفات اداري مكلف است مطابق اين قانون، به تخلف رسيدگي و رأي قانوني صادر نمايد و مراتب را براي رسيدگي به اصلِ جرم به مرجع قضايي صالح ارسال دارد. هرگونه تصميم مرجع قضايي مانع اجراي مجازات‌هاي اداري نخواهد بود».</a:t>
            </a:r>
            <a:endParaRPr lang="en-US" sz="2500" b="1" dirty="0">
              <a:solidFill>
                <a:prstClr val="black"/>
              </a:solidFill>
              <a:cs typeface="B Nazanin" pitchFamily="2" charset="-78"/>
            </a:endParaRPr>
          </a:p>
          <a:p>
            <a:pPr algn="r" rtl="1" fontAlgn="base">
              <a:spcBef>
                <a:spcPct val="0"/>
              </a:spcBef>
              <a:spcAft>
                <a:spcPct val="0"/>
              </a:spcAft>
              <a:buFont typeface="Wingdings 2" pitchFamily="18" charset="2"/>
              <a:buNone/>
              <a:defRPr/>
            </a:pPr>
            <a:endParaRPr lang="en-US" dirty="0">
              <a:solidFill>
                <a:prstClr val="black"/>
              </a:solidFill>
              <a:cs typeface="Arial" pitchFamily="34" charset="0"/>
            </a:endParaRPr>
          </a:p>
          <a:p>
            <a:pPr algn="r" rtl="1" fontAlgn="base">
              <a:spcBef>
                <a:spcPct val="0"/>
              </a:spcBef>
              <a:spcAft>
                <a:spcPct val="0"/>
              </a:spcAft>
              <a:buFont typeface="Wingdings 2" pitchFamily="18" charset="2"/>
              <a:buNone/>
              <a:defRPr/>
            </a:pPr>
            <a:endParaRPr lang="en-US" sz="1200" dirty="0">
              <a:solidFill>
                <a:prstClr val="black"/>
              </a:solidFill>
              <a:cs typeface="Arial" pitchFamily="34" charset="0"/>
            </a:endParaRPr>
          </a:p>
        </p:txBody>
      </p:sp>
    </p:spTree>
    <p:extLst>
      <p:ext uri="{BB962C8B-B14F-4D97-AF65-F5344CB8AC3E}">
        <p14:creationId xmlns:p14="http://schemas.microsoft.com/office/powerpoint/2010/main" xmlns="" val="3159833748"/>
      </p:ext>
    </p:extLst>
  </p:cSld>
  <p:clrMapOvr>
    <a:masterClrMapping/>
  </p:clrMapOvr>
  <p:transition spd="slow">
    <p:circl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1"/>
          <p:cNvSpPr>
            <a:spLocks noChangeArrowheads="1"/>
          </p:cNvSpPr>
          <p:nvPr/>
        </p:nvSpPr>
        <p:spPr bwMode="auto">
          <a:xfrm>
            <a:off x="72082" y="170280"/>
            <a:ext cx="8388350" cy="693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rtl="1" eaLnBrk="0" hangingPunct="0">
              <a:spcBef>
                <a:spcPct val="20000"/>
              </a:spcBef>
              <a:defRPr/>
            </a:pPr>
            <a:r>
              <a:rPr lang="fa-IR" sz="2200" b="1" dirty="0">
                <a:solidFill>
                  <a:prstClr val="black"/>
                </a:solidFill>
                <a:cs typeface="B Nazanin" pitchFamily="2" charset="-78"/>
              </a:rPr>
              <a:t>رئیس محترم قوه قضاييه در تاريخ 27/2/1379 در بخش‌نامه‌اي به واحدهاي قضايي، اداري و سازمان‌هاي وابسته به قوه قضاييه چنين ابلاغ كرد: «گزارش ادارة كل حراست و حفاظت قوه قضاييه حاكي از مشاهدة پوشش نامناسب، آرايش غليظ، آشكار بودن بخشي از موهاي سر، بي تفاوتي برخي از كاركنان زن نسبت به تذكرات، عدم مراعات حجاب شرعي در بعضي از واحدها مي‌باشد... . رئيسان و مديران واحدهاي قضايي و اداري و سازمان وابسته به قوه قضاييه با اتخاذ تدابير مقتضي جهت نظارت بر شئون شغلي و اداري كاركنان خود، در صورت مشاهده تخلف، به وظايف قانوني خود بر اساس بندهاي 1 و 20 و 21 قانون رسيدگي به تخلفات اداري 1372 و ساير مقررات در اين زمينه، اقدام لازم به عمل آورند».</a:t>
            </a:r>
            <a:endParaRPr lang="fa-IR" sz="2200" b="1" dirty="0">
              <a:solidFill>
                <a:srgbClr val="F79646">
                  <a:lumMod val="50000"/>
                </a:srgbClr>
              </a:solidFill>
              <a:cs typeface="B Titr" pitchFamily="2" charset="-78"/>
            </a:endParaRPr>
          </a:p>
          <a:p>
            <a:pPr algn="just" rtl="1" eaLnBrk="0" hangingPunct="0">
              <a:spcBef>
                <a:spcPct val="20000"/>
              </a:spcBef>
              <a:defRPr/>
            </a:pPr>
            <a:r>
              <a:rPr lang="fa-IR" sz="2200" b="1" dirty="0">
                <a:solidFill>
                  <a:srgbClr val="F79646">
                    <a:lumMod val="50000"/>
                  </a:srgbClr>
                </a:solidFill>
                <a:cs typeface="B Titr" pitchFamily="2" charset="-78"/>
              </a:rPr>
              <a:t>اتباع خارجي و اقليّت‌هاي مذهبي، و قوانين حجاب </a:t>
            </a:r>
            <a:endParaRPr lang="en-US" sz="2200" b="1" dirty="0">
              <a:solidFill>
                <a:srgbClr val="F79646">
                  <a:lumMod val="50000"/>
                </a:srgbClr>
              </a:solidFill>
              <a:cs typeface="B Titr" pitchFamily="2" charset="-78"/>
            </a:endParaRPr>
          </a:p>
          <a:p>
            <a:pPr algn="just" rtl="1" fontAlgn="base">
              <a:spcBef>
                <a:spcPct val="0"/>
              </a:spcBef>
              <a:spcAft>
                <a:spcPct val="0"/>
              </a:spcAft>
              <a:buFont typeface="Wingdings 2" pitchFamily="18" charset="2"/>
              <a:buNone/>
              <a:defRPr/>
            </a:pPr>
            <a:r>
              <a:rPr lang="fa-IR" sz="2200" b="1" dirty="0">
                <a:solidFill>
                  <a:prstClr val="black"/>
                </a:solidFill>
                <a:cs typeface="B Nazanin" pitchFamily="2" charset="-78"/>
              </a:rPr>
              <a:t>مادة 3  قانون مجازات اسلامي می‌گوید:«قوانين جزايي در بارة كلية كساني كه در قلمرو حاكميت زميني، دريايي ‌و هوايي ‌‌‌‌‌جمهوري اسلامي ايران مرتكب جرم شوند، اعمال مي‌گردد».</a:t>
            </a:r>
            <a:endParaRPr lang="en-US" sz="2200" b="1" dirty="0">
              <a:solidFill>
                <a:prstClr val="black"/>
              </a:solidFill>
              <a:cs typeface="B Nazanin" pitchFamily="2" charset="-78"/>
            </a:endParaRPr>
          </a:p>
          <a:p>
            <a:pPr algn="just" rtl="1" fontAlgn="base">
              <a:spcBef>
                <a:spcPct val="0"/>
              </a:spcBef>
              <a:spcAft>
                <a:spcPct val="0"/>
              </a:spcAft>
              <a:buFont typeface="Wingdings 2" pitchFamily="18" charset="2"/>
              <a:buNone/>
              <a:defRPr/>
            </a:pPr>
            <a:r>
              <a:rPr lang="fa-IR" sz="2200" b="1" dirty="0">
                <a:solidFill>
                  <a:prstClr val="black"/>
                </a:solidFill>
                <a:cs typeface="B Nazanin" pitchFamily="2" charset="-78"/>
              </a:rPr>
              <a:t>با توجه به اين حكم قانوني و اطلاق تبصرة ياد شده، همة زناني كه در قلمرو حاكميت جمهوري اسلامي قرار دارند، مكلف به رعايت حجاب شرعي هستند و عواملي مانند «مذهب» و «تابعيت» در تحقق اين جرم مدخليتي نخواهد داشت و «جهل به قانون، رافع مسئوليت كيفري نمي‌باشد».</a:t>
            </a:r>
            <a:endParaRPr lang="en-US" sz="2200" b="1" dirty="0">
              <a:solidFill>
                <a:prstClr val="black"/>
              </a:solidFill>
              <a:cs typeface="B Nazanin" pitchFamily="2" charset="-78"/>
            </a:endParaRPr>
          </a:p>
          <a:p>
            <a:pPr algn="just" rtl="1" fontAlgn="base">
              <a:spcBef>
                <a:spcPct val="0"/>
              </a:spcBef>
              <a:spcAft>
                <a:spcPct val="0"/>
              </a:spcAft>
              <a:buFont typeface="Wingdings 2" pitchFamily="18" charset="2"/>
              <a:buNone/>
              <a:defRPr/>
            </a:pPr>
            <a:r>
              <a:rPr lang="fa-IR" sz="2200" b="1" dirty="0">
                <a:solidFill>
                  <a:prstClr val="black"/>
                </a:solidFill>
                <a:cs typeface="B Nazanin" pitchFamily="2" charset="-78"/>
              </a:rPr>
              <a:t>بنابراين لازم است غيرتمنداني از دولت و مجلس و قواي قضايي و انتظامي به ميدان آيند و در طريق اجراي قوانين حجاب و عفاف، حكيمانه پايداري ورزند.  </a:t>
            </a:r>
            <a:endParaRPr lang="en-US" sz="2200" b="1" dirty="0">
              <a:solidFill>
                <a:prstClr val="black"/>
              </a:solidFill>
              <a:cs typeface="B Nazanin" pitchFamily="2" charset="-78"/>
            </a:endParaRPr>
          </a:p>
          <a:p>
            <a:pPr algn="justLow" rtl="1" fontAlgn="base">
              <a:spcBef>
                <a:spcPct val="0"/>
              </a:spcBef>
              <a:spcAft>
                <a:spcPct val="0"/>
              </a:spcAft>
              <a:buFont typeface="Wingdings 2" pitchFamily="18" charset="2"/>
              <a:buNone/>
              <a:defRPr/>
            </a:pPr>
            <a:r>
              <a:rPr lang="fa-IR" sz="2200" dirty="0">
                <a:solidFill>
                  <a:prstClr val="black"/>
                </a:solidFill>
                <a:cs typeface="B Nazanin" pitchFamily="2" charset="-78"/>
              </a:rPr>
              <a:t> </a:t>
            </a:r>
            <a:endParaRPr lang="en-US" sz="2200" dirty="0">
              <a:solidFill>
                <a:prstClr val="black"/>
              </a:solidFill>
              <a:cs typeface="B Nazanin" pitchFamily="2" charset="-78"/>
            </a:endParaRPr>
          </a:p>
        </p:txBody>
      </p:sp>
    </p:spTree>
    <p:extLst>
      <p:ext uri="{BB962C8B-B14F-4D97-AF65-F5344CB8AC3E}">
        <p14:creationId xmlns:p14="http://schemas.microsoft.com/office/powerpoint/2010/main" xmlns="" val="2861435208"/>
      </p:ext>
    </p:extLst>
  </p:cSld>
  <p:clrMapOvr>
    <a:masterClrMapping/>
  </p:clrMapOvr>
  <p:transition spd="slow">
    <p:wheel spokes="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1"/>
          <p:cNvSpPr>
            <a:spLocks noChangeArrowheads="1"/>
          </p:cNvSpPr>
          <p:nvPr/>
        </p:nvSpPr>
        <p:spPr bwMode="auto">
          <a:xfrm>
            <a:off x="107950" y="22225"/>
            <a:ext cx="8388350" cy="716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eaLnBrk="0" hangingPunct="0">
              <a:spcBef>
                <a:spcPct val="20000"/>
              </a:spcBef>
              <a:defRPr/>
            </a:pPr>
            <a:r>
              <a:rPr lang="fa-IR" sz="2400" b="1" dirty="0">
                <a:solidFill>
                  <a:srgbClr val="F79646">
                    <a:lumMod val="50000"/>
                  </a:srgbClr>
                </a:solidFill>
                <a:cs typeface="B Titr" pitchFamily="2" charset="-78"/>
              </a:rPr>
              <a:t>كيفر فروشندگان البسه و اشياء منافي با عفت</a:t>
            </a:r>
          </a:p>
          <a:p>
            <a:pPr algn="r" rtl="1" eaLnBrk="0" hangingPunct="0">
              <a:spcBef>
                <a:spcPct val="20000"/>
              </a:spcBef>
              <a:defRPr/>
            </a:pPr>
            <a:endParaRPr lang="en-US" sz="2400" b="1" dirty="0">
              <a:solidFill>
                <a:srgbClr val="F79646">
                  <a:lumMod val="50000"/>
                </a:srgbClr>
              </a:solidFill>
              <a:cs typeface="B Titr" pitchFamily="2" charset="-78"/>
            </a:endParaRPr>
          </a:p>
          <a:p>
            <a:pPr algn="justLow" rtl="1" fontAlgn="base">
              <a:spcBef>
                <a:spcPct val="0"/>
              </a:spcBef>
              <a:spcAft>
                <a:spcPct val="0"/>
              </a:spcAft>
              <a:defRPr/>
            </a:pPr>
            <a:r>
              <a:rPr lang="fa-IR" sz="2700" b="1" dirty="0">
                <a:solidFill>
                  <a:prstClr val="black"/>
                </a:solidFill>
                <a:cs typeface="B Nazanin" pitchFamily="2" charset="-78"/>
              </a:rPr>
              <a:t>مادة 640 قانون مجازات اسلامي آورده است: « اشخاص ذيل به حبس از 3 ماه تا يك سال و جزاي نقدي از يك ميليون و پانصد هزار ريال تا 6 ميليون ريال و تا (74) ضربه شلاق، يا به يك يا دو مجازات مذكور محكوم خواهند شد: </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هر كس نوشته يا طرح، گراور، نقاشي، تصاوير، مطبوعات، اعلانات، علايم، فيلم، نوار سينما و يا به طوركلي هر چيز كه عفت و اخلاق عمومي را جريحه‌دار نمايد، براي تجارت يا توزيع به نمايش و معرض انظار عمومي گذارد يا بسازد يا براي تجارت و توزيع نگه دارد.  </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 هر كس اشياء مذكور را به منظور اهداف فوق شخصاً يا به وسيلة ديگري وارد يا صادر كند و يا به نحوي از انحاء متصدي يا واسطه تجارت و يا هر قسم معاملة  ديگر شود يا از كرايه دادن آنها تحصيل مال نمايد.</a:t>
            </a:r>
            <a:endParaRPr lang="en-US" sz="2700" b="1" dirty="0">
              <a:solidFill>
                <a:prstClr val="black"/>
              </a:solidFill>
              <a:cs typeface="B Nazanin" pitchFamily="2" charset="-78"/>
            </a:endParaRPr>
          </a:p>
          <a:p>
            <a:pPr marL="514350" indent="-514350" algn="justLow" rtl="1" fontAlgn="base">
              <a:spcBef>
                <a:spcPct val="0"/>
              </a:spcBef>
              <a:spcAft>
                <a:spcPct val="0"/>
              </a:spcAft>
              <a:buFont typeface="+mj-lt"/>
              <a:buAutoNum type="arabicPeriod"/>
              <a:defRPr/>
            </a:pPr>
            <a:r>
              <a:rPr lang="fa-IR" sz="2700" b="1" dirty="0">
                <a:solidFill>
                  <a:prstClr val="black"/>
                </a:solidFill>
                <a:cs typeface="B Nazanin" pitchFamily="2" charset="-78"/>
              </a:rPr>
              <a:t>هر كس اشياء فوق را به نحوي از انحاء منتشر نمايد يا آنها را به معرض انظار عمومي بگذارد.</a:t>
            </a:r>
            <a:endParaRPr lang="en-US" sz="2700" b="1" dirty="0">
              <a:solidFill>
                <a:prstClr val="black"/>
              </a:solidFill>
              <a:cs typeface="B Nazanin" pitchFamily="2" charset="-78"/>
            </a:endParaRPr>
          </a:p>
          <a:p>
            <a:pPr algn="r" rtl="1" eaLnBrk="0" hangingPunct="0">
              <a:spcBef>
                <a:spcPct val="20000"/>
              </a:spcBef>
              <a:defRPr/>
            </a:pPr>
            <a:endParaRPr lang="en-US" sz="2400" dirty="0">
              <a:solidFill>
                <a:prstClr val="black"/>
              </a:solidFill>
              <a:cs typeface="B Nazanin" pitchFamily="2" charset="-78"/>
            </a:endParaRPr>
          </a:p>
        </p:txBody>
      </p:sp>
    </p:spTree>
    <p:extLst>
      <p:ext uri="{BB962C8B-B14F-4D97-AF65-F5344CB8AC3E}">
        <p14:creationId xmlns:p14="http://schemas.microsoft.com/office/powerpoint/2010/main" xmlns="" val="2624713051"/>
      </p:ext>
    </p:extLst>
  </p:cSld>
  <p:clrMapOvr>
    <a:masterClrMapping/>
  </p:clrMapOvr>
  <p:transition spd="slow">
    <p:push dir="u"/>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3516010811"/>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23310162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a:solidFill>
                  <a:prstClr val="black"/>
                </a:solidFill>
                <a:cs typeface="B Titr" pitchFamily="2" charset="-78"/>
              </a:rPr>
              <a:t>روش7</a:t>
            </a:r>
            <a:r>
              <a:rPr lang="fa-IR" sz="4000" dirty="0" smtClean="0">
                <a:solidFill>
                  <a:prstClr val="black"/>
                </a:solidFill>
                <a:cs typeface="B Titr" pitchFamily="2" charset="-78"/>
              </a:rPr>
              <a:t>. عفت در خلوت</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28234864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332656"/>
            <a:ext cx="8496944" cy="6273337"/>
          </a:xfrm>
        </p:spPr>
        <p:style>
          <a:lnRef idx="2">
            <a:schemeClr val="accent1"/>
          </a:lnRef>
          <a:fillRef idx="1">
            <a:schemeClr val="lt1"/>
          </a:fillRef>
          <a:effectRef idx="0">
            <a:schemeClr val="accent1"/>
          </a:effectRef>
          <a:fontRef idx="minor">
            <a:schemeClr val="dk1"/>
          </a:fontRef>
        </p:style>
        <p:txBody>
          <a:bodyPr rtlCol="0">
            <a:noAutofit/>
          </a:bodyPr>
          <a:lstStyle/>
          <a:p>
            <a:pPr marL="457200" indent="-457200" algn="justLow" eaLnBrk="1" hangingPunct="1">
              <a:buFont typeface="Wingdings" pitchFamily="2" charset="2"/>
              <a:buChar char="q"/>
              <a:defRPr/>
            </a:pPr>
            <a:r>
              <a:rPr lang="fa-IR" sz="2800" b="1" dirty="0" smtClean="0">
                <a:solidFill>
                  <a:schemeClr val="tx1"/>
                </a:solidFill>
                <a:cs typeface="B Nazanin" pitchFamily="2" charset="-78"/>
              </a:rPr>
              <a:t>یکی ازمحرك‌هاي محيطي خلوت و تنهايي با نامحرم است. </a:t>
            </a:r>
          </a:p>
          <a:p>
            <a:pPr algn="justLow" eaLnBrk="1" hangingPunct="1">
              <a:defRPr/>
            </a:pPr>
            <a:endParaRPr lang="en-US" sz="2800" b="1" dirty="0" smtClean="0">
              <a:solidFill>
                <a:schemeClr val="tx1"/>
              </a:solidFill>
              <a:cs typeface="B Nazanin" pitchFamily="2" charset="-78"/>
            </a:endParaRPr>
          </a:p>
          <a:p>
            <a:pPr marL="457200" indent="-457200" algn="justLow" eaLnBrk="1" hangingPunct="1">
              <a:buFont typeface="Wingdings" pitchFamily="2" charset="2"/>
              <a:buChar char="Ø"/>
              <a:defRPr/>
            </a:pPr>
            <a:r>
              <a:rPr lang="en-US" sz="3200" b="1" dirty="0">
                <a:solidFill>
                  <a:srgbClr val="066618"/>
                </a:solidFill>
                <a:cs typeface="B Nazanin" pitchFamily="2" charset="-78"/>
                <a:sym typeface="AGA Arabesque"/>
              </a:rPr>
              <a:t> </a:t>
            </a:r>
            <a:r>
              <a:rPr lang="fa-IR" sz="3200" b="1" dirty="0" smtClean="0">
                <a:solidFill>
                  <a:srgbClr val="1C7D15"/>
                </a:solidFill>
                <a:cs typeface="B Nazanin" pitchFamily="2" charset="-78"/>
              </a:rPr>
              <a:t>إذا سَألْتُمُوهُنَّ مَتاعَاً فَسْئَلُوهُنَّ مِن وَراءِ حِجابٍ ذلكُمْ اَطْهَرُ لِقُلوبِكُمْ وَ قُلُوبِهِنَّ... </a:t>
            </a:r>
            <a:r>
              <a:rPr lang="en-US" sz="2800" dirty="0">
                <a:solidFill>
                  <a:srgbClr val="044811"/>
                </a:solidFill>
                <a:cs typeface="B Nazanin" pitchFamily="2" charset="-78"/>
                <a:sym typeface="AGA Arabesque"/>
              </a:rPr>
              <a:t></a:t>
            </a:r>
            <a:r>
              <a:rPr lang="fa-IR" sz="2800" dirty="0">
                <a:solidFill>
                  <a:srgbClr val="044811"/>
                </a:solidFill>
                <a:cs typeface="B Nazanin" pitchFamily="2" charset="-78"/>
              </a:rPr>
              <a:t>.</a:t>
            </a:r>
            <a:r>
              <a:rPr lang="ar-SA" sz="2800" dirty="0">
                <a:solidFill>
                  <a:srgbClr val="044811"/>
                </a:solidFill>
                <a:cs typeface="B Nazanin" pitchFamily="2" charset="-78"/>
              </a:rPr>
              <a:t> </a:t>
            </a:r>
            <a:r>
              <a:rPr lang="fa-IR" sz="2800" b="1" dirty="0" smtClean="0">
                <a:solidFill>
                  <a:schemeClr val="tx1"/>
                </a:solidFill>
                <a:cs typeface="B Nazanin" pitchFamily="2" charset="-78"/>
              </a:rPr>
              <a:t>هرگاه از همسران پيامبر متاعي طلب كرديد، از پشت‌‌پرده از آنان طلب‌كنيد كه اين، براي دلهاي شما و دلهاي ‌آنان پاكيزه‌تر است. </a:t>
            </a:r>
            <a:r>
              <a:rPr lang="ar-SA" dirty="0" smtClean="0">
                <a:solidFill>
                  <a:srgbClr val="C00000"/>
                </a:solidFill>
                <a:cs typeface="B Nazanin" pitchFamily="2" charset="-78"/>
              </a:rPr>
              <a:t>احزاب</a:t>
            </a:r>
            <a:r>
              <a:rPr lang="fa-IR" dirty="0" smtClean="0">
                <a:solidFill>
                  <a:srgbClr val="C00000"/>
                </a:solidFill>
                <a:cs typeface="B Nazanin" pitchFamily="2" charset="-78"/>
              </a:rPr>
              <a:t>،</a:t>
            </a:r>
            <a:r>
              <a:rPr lang="ar-SA" dirty="0" smtClean="0">
                <a:solidFill>
                  <a:srgbClr val="C00000"/>
                </a:solidFill>
                <a:cs typeface="B Nazanin" pitchFamily="2" charset="-78"/>
              </a:rPr>
              <a:t>53</a:t>
            </a:r>
            <a:endParaRPr lang="en-US" b="1" dirty="0" smtClean="0">
              <a:solidFill>
                <a:srgbClr val="C00000"/>
              </a:solidFill>
              <a:cs typeface="B Nazanin" pitchFamily="2" charset="-78"/>
            </a:endParaRPr>
          </a:p>
          <a:p>
            <a:pPr algn="justLow" eaLnBrk="1" hangingPunct="1">
              <a:buFont typeface="Arial" charset="0"/>
              <a:buNone/>
              <a:defRPr/>
            </a:pPr>
            <a:endParaRPr lang="fa-IR" sz="2800" b="1" dirty="0">
              <a:solidFill>
                <a:schemeClr val="tx1"/>
              </a:solidFill>
              <a:cs typeface="B Nazanin" pitchFamily="2" charset="-78"/>
            </a:endParaRPr>
          </a:p>
          <a:p>
            <a:pPr marL="457200" indent="-457200" algn="justLow" eaLnBrk="1" hangingPunct="1">
              <a:buFont typeface="Wingdings" pitchFamily="2" charset="2"/>
              <a:buChar char="Ø"/>
              <a:defRPr/>
            </a:pPr>
            <a:r>
              <a:rPr lang="fa-IR" sz="2800" b="1" dirty="0" smtClean="0">
                <a:solidFill>
                  <a:schemeClr val="tx1"/>
                </a:solidFill>
                <a:cs typeface="B Nazanin" pitchFamily="2" charset="-78"/>
              </a:rPr>
              <a:t>رسول‌خداصلي‌الله‌عليه‌و‌آله : به‌راستي هيچ مردي با زني تنها نمي‌شود مگر اينكه سومين آنها شيطان است</a:t>
            </a:r>
            <a:r>
              <a:rPr lang="fa-IR" sz="2800" b="1" dirty="0" smtClean="0">
                <a:solidFill>
                  <a:srgbClr val="4631E3"/>
                </a:solidFill>
                <a:cs typeface="B Nazanin" pitchFamily="2" charset="-78"/>
              </a:rPr>
              <a:t>.«</a:t>
            </a:r>
            <a:r>
              <a:rPr lang="fa-IR" sz="2800" b="1" dirty="0" smtClean="0">
                <a:solidFill>
                  <a:srgbClr val="4631E3"/>
                </a:solidFill>
                <a:cs typeface="2  Badr" pitchFamily="2" charset="-78"/>
              </a:rPr>
              <a:t>لا يَخلُوَنَّ رَجُلٌ بِإمْرَأةٍ إلّا كانَ ثالِثَهُما الشَّيطانُ </a:t>
            </a:r>
            <a:r>
              <a:rPr lang="fa-IR" sz="2800" b="1" dirty="0" smtClean="0">
                <a:solidFill>
                  <a:srgbClr val="4631E3"/>
                </a:solidFill>
                <a:cs typeface="B Nazanin" pitchFamily="2" charset="-78"/>
              </a:rPr>
              <a:t>».</a:t>
            </a:r>
            <a:r>
              <a:rPr lang="ar-SA" dirty="0" smtClean="0">
                <a:solidFill>
                  <a:srgbClr val="C00000"/>
                </a:solidFill>
                <a:cs typeface="B Nazanin" pitchFamily="2" charset="-78"/>
              </a:rPr>
              <a:t>ميزان </a:t>
            </a:r>
            <a:r>
              <a:rPr lang="ar-SA" dirty="0">
                <a:solidFill>
                  <a:srgbClr val="C00000"/>
                </a:solidFill>
                <a:cs typeface="B Nazanin" pitchFamily="2" charset="-78"/>
              </a:rPr>
              <a:t>الحكمه، </a:t>
            </a:r>
            <a:r>
              <a:rPr lang="ar-SA" dirty="0" smtClean="0">
                <a:solidFill>
                  <a:srgbClr val="C00000"/>
                </a:solidFill>
                <a:cs typeface="B Nazanin" pitchFamily="2" charset="-78"/>
              </a:rPr>
              <a:t>ح18663</a:t>
            </a:r>
            <a:endParaRPr lang="fa-IR" dirty="0" smtClean="0">
              <a:solidFill>
                <a:srgbClr val="C00000"/>
              </a:solidFill>
              <a:cs typeface="B Nazanin" pitchFamily="2" charset="-78"/>
            </a:endParaRPr>
          </a:p>
          <a:p>
            <a:pPr marL="457200" indent="-457200" algn="justLow" eaLnBrk="1" hangingPunct="1">
              <a:buFont typeface="Wingdings" pitchFamily="2" charset="2"/>
              <a:buChar char="Ø"/>
              <a:defRPr/>
            </a:pPr>
            <a:endParaRPr lang="fa-IR" dirty="0">
              <a:solidFill>
                <a:srgbClr val="C00000"/>
              </a:solidFill>
              <a:cs typeface="B Nazanin" pitchFamily="2" charset="-78"/>
            </a:endParaRPr>
          </a:p>
          <a:p>
            <a:pPr algn="justLow" eaLnBrk="1" hangingPunct="1">
              <a:defRPr/>
            </a:pPr>
            <a:endParaRPr lang="ar-SA" dirty="0" smtClean="0">
              <a:solidFill>
                <a:srgbClr val="C00000"/>
              </a:solidFill>
              <a:cs typeface="B Nazanin" pitchFamily="2" charset="-78"/>
            </a:endParaRPr>
          </a:p>
        </p:txBody>
      </p:sp>
    </p:spTree>
    <p:extLst>
      <p:ext uri="{BB962C8B-B14F-4D97-AF65-F5344CB8AC3E}">
        <p14:creationId xmlns:p14="http://schemas.microsoft.com/office/powerpoint/2010/main" xmlns="" val="4243068256"/>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188913"/>
            <a:ext cx="8135938" cy="6429375"/>
          </a:xfrm>
        </p:spPr>
        <p:style>
          <a:lnRef idx="2">
            <a:schemeClr val="accent1"/>
          </a:lnRef>
          <a:fillRef idx="1">
            <a:schemeClr val="lt1"/>
          </a:fillRef>
          <a:effectRef idx="0">
            <a:schemeClr val="accent1"/>
          </a:effectRef>
          <a:fontRef idx="minor">
            <a:schemeClr val="dk1"/>
          </a:fontRef>
        </p:style>
        <p:txBody>
          <a:bodyPr rtlCol="0">
            <a:noAutofit/>
          </a:bodyPr>
          <a:lstStyle/>
          <a:p>
            <a:pPr marL="457200" indent="-457200" algn="justLow" eaLnBrk="1" hangingPunct="1">
              <a:buFont typeface="Wingdings" pitchFamily="2" charset="2"/>
              <a:buChar char="Ø"/>
              <a:defRPr/>
            </a:pPr>
            <a:r>
              <a:rPr lang="fa-IR" sz="2700" b="1" dirty="0">
                <a:solidFill>
                  <a:prstClr val="black"/>
                </a:solidFill>
                <a:cs typeface="B Nazanin" pitchFamily="2" charset="-78"/>
              </a:rPr>
              <a:t>رسول‌خداصلي‌الله‌عليه‌و‌آله </a:t>
            </a:r>
            <a:r>
              <a:rPr lang="fa-IR" sz="2700" b="1" dirty="0" smtClean="0">
                <a:solidFill>
                  <a:srgbClr val="005392"/>
                </a:solidFill>
                <a:cs typeface="B Nazanin" pitchFamily="2" charset="-78"/>
              </a:rPr>
              <a:t>:</a:t>
            </a:r>
            <a:r>
              <a:rPr lang="fa-IR" sz="2700" b="1" dirty="0" smtClean="0">
                <a:solidFill>
                  <a:schemeClr val="tx1"/>
                </a:solidFill>
                <a:cs typeface="B Nazanin" pitchFamily="2" charset="-78"/>
              </a:rPr>
              <a:t>از </a:t>
            </a:r>
            <a:r>
              <a:rPr lang="fa-IR" sz="2700" b="1" dirty="0">
                <a:solidFill>
                  <a:schemeClr val="tx1"/>
                </a:solidFill>
                <a:cs typeface="B Nazanin" pitchFamily="2" charset="-78"/>
              </a:rPr>
              <a:t>خلوت‌كردن با زنان بپرهيزيد، قسم به‌آن خدايي كه جانم در دست اوست، مردي با زني تنها نمي‌شود مگر اينكه ميان آنها، شيطان وارد مي‌شود.</a:t>
            </a:r>
            <a:r>
              <a:rPr lang="ar-SA" sz="2700" b="1" dirty="0" smtClean="0">
                <a:solidFill>
                  <a:schemeClr val="tx1"/>
                </a:solidFill>
                <a:cs typeface="B Nazanin" pitchFamily="2" charset="-78"/>
              </a:rPr>
              <a:t> </a:t>
            </a:r>
            <a:r>
              <a:rPr lang="fa-IR" sz="2700" b="1" dirty="0" smtClean="0">
                <a:solidFill>
                  <a:srgbClr val="4631E3"/>
                </a:solidFill>
                <a:cs typeface="2  Badr" pitchFamily="2" charset="-78"/>
              </a:rPr>
              <a:t>« إيّاكَ </a:t>
            </a:r>
            <a:r>
              <a:rPr lang="fa-IR" sz="2700" b="1" dirty="0">
                <a:solidFill>
                  <a:srgbClr val="4631E3"/>
                </a:solidFill>
                <a:cs typeface="2  Badr" pitchFamily="2" charset="-78"/>
              </a:rPr>
              <a:t>وَ الْخَلْوَة بالنِسّاءِ وَ الّذي نَفسي بِيَدهِ ما خَلا رَجُلٌ بِإمرَأةٍ إلّا دَخَلَ الشَّيطانُ بَينهما</a:t>
            </a:r>
            <a:r>
              <a:rPr lang="en-US" sz="2700" b="1" dirty="0">
                <a:solidFill>
                  <a:srgbClr val="4631E3"/>
                </a:solidFill>
                <a:cs typeface="2  Badr" pitchFamily="2" charset="-78"/>
              </a:rPr>
              <a:t>…</a:t>
            </a:r>
            <a:r>
              <a:rPr lang="fa-IR" sz="2700" b="1" dirty="0">
                <a:solidFill>
                  <a:srgbClr val="4631E3"/>
                </a:solidFill>
                <a:cs typeface="2  Badr" pitchFamily="2" charset="-78"/>
              </a:rPr>
              <a:t>». </a:t>
            </a:r>
            <a:endParaRPr lang="fa-IR" sz="2700" b="1" dirty="0" smtClean="0">
              <a:solidFill>
                <a:srgbClr val="4631E3"/>
              </a:solidFill>
              <a:cs typeface="2  Badr" pitchFamily="2" charset="-78"/>
            </a:endParaRPr>
          </a:p>
          <a:p>
            <a:pPr algn="justLow" eaLnBrk="1" hangingPunct="1">
              <a:defRPr/>
            </a:pPr>
            <a:r>
              <a:rPr lang="fa-IR" dirty="0" smtClean="0">
                <a:solidFill>
                  <a:srgbClr val="C00000"/>
                </a:solidFill>
                <a:cs typeface="B Nazanin" pitchFamily="2" charset="-78"/>
              </a:rPr>
              <a:t>        </a:t>
            </a:r>
            <a:r>
              <a:rPr lang="ar-SA" dirty="0" smtClean="0">
                <a:solidFill>
                  <a:srgbClr val="C00000"/>
                </a:solidFill>
                <a:cs typeface="B Nazanin" pitchFamily="2" charset="-78"/>
              </a:rPr>
              <a:t>بهشت </a:t>
            </a:r>
            <a:r>
              <a:rPr lang="ar-SA" dirty="0">
                <a:solidFill>
                  <a:srgbClr val="C00000"/>
                </a:solidFill>
                <a:cs typeface="B Nazanin" pitchFamily="2" charset="-78"/>
              </a:rPr>
              <a:t>جوانان، ص469، به نقل از مرآت‌النساء، ص117</a:t>
            </a:r>
            <a:r>
              <a:rPr lang="ar-SA" dirty="0" smtClean="0">
                <a:solidFill>
                  <a:srgbClr val="C00000"/>
                </a:solidFill>
                <a:cs typeface="B Nazanin" pitchFamily="2" charset="-78"/>
              </a:rPr>
              <a:t>.</a:t>
            </a:r>
            <a:endParaRPr lang="fa-IR" dirty="0" smtClean="0">
              <a:solidFill>
                <a:srgbClr val="C00000"/>
              </a:solidFill>
              <a:cs typeface="B Nazanin" pitchFamily="2" charset="-78"/>
            </a:endParaRPr>
          </a:p>
          <a:p>
            <a:pPr algn="justLow" eaLnBrk="1" hangingPunct="1">
              <a:defRPr/>
            </a:pPr>
            <a:endParaRPr lang="fa-IR" sz="2700" b="1" dirty="0" smtClean="0">
              <a:solidFill>
                <a:schemeClr val="tx1"/>
              </a:solidFill>
              <a:cs typeface="B Nazanin" pitchFamily="2" charset="-78"/>
            </a:endParaRPr>
          </a:p>
          <a:p>
            <a:pPr marL="457200" indent="-457200" algn="justLow" eaLnBrk="1" hangingPunct="1">
              <a:buFont typeface="Wingdings" pitchFamily="2" charset="2"/>
              <a:buChar char="Ø"/>
              <a:defRPr/>
            </a:pPr>
            <a:r>
              <a:rPr lang="fa-IR" sz="2700" b="1" dirty="0" smtClean="0">
                <a:solidFill>
                  <a:schemeClr val="tx1"/>
                </a:solidFill>
                <a:cs typeface="B Nazanin" pitchFamily="2" charset="-78"/>
              </a:rPr>
              <a:t>رسول‌خداصلي‌الله‌عليه‌و‌آله : براي </a:t>
            </a:r>
            <a:r>
              <a:rPr lang="fa-IR" sz="2700" b="1" dirty="0">
                <a:solidFill>
                  <a:schemeClr val="tx1"/>
                </a:solidFill>
                <a:cs typeface="B Nazanin" pitchFamily="2" charset="-78"/>
              </a:rPr>
              <a:t>زن حلال نباشد كه جواني نورس به خانه‌اش وارد </a:t>
            </a:r>
            <a:r>
              <a:rPr lang="fa-IR" sz="2700" b="1" dirty="0" smtClean="0">
                <a:solidFill>
                  <a:schemeClr val="tx1"/>
                </a:solidFill>
                <a:cs typeface="B Nazanin" pitchFamily="2" charset="-78"/>
              </a:rPr>
              <a:t>شود.</a:t>
            </a:r>
            <a:r>
              <a:rPr lang="fa-IR" sz="2700" b="1" dirty="0">
                <a:solidFill>
                  <a:srgbClr val="005392"/>
                </a:solidFill>
                <a:cs typeface="B Nazanin" pitchFamily="2" charset="-78"/>
              </a:rPr>
              <a:t> </a:t>
            </a:r>
            <a:r>
              <a:rPr lang="fa-IR" sz="2700" b="1" dirty="0">
                <a:solidFill>
                  <a:srgbClr val="4631E3"/>
                </a:solidFill>
                <a:cs typeface="B Nazanin" pitchFamily="2" charset="-78"/>
              </a:rPr>
              <a:t>«</a:t>
            </a:r>
            <a:r>
              <a:rPr lang="fa-IR" sz="2700" b="1" dirty="0">
                <a:solidFill>
                  <a:srgbClr val="4631E3"/>
                </a:solidFill>
                <a:cs typeface="2  Badr" pitchFamily="2" charset="-78"/>
              </a:rPr>
              <a:t>لايَحِلُّ لِإمْرأةٍ اَنْ تَدْخُلَ بَيتَها مَنْ قَد بَلَغَ الحُلُم</a:t>
            </a:r>
            <a:r>
              <a:rPr lang="en-US" sz="2700" b="1" dirty="0">
                <a:solidFill>
                  <a:srgbClr val="4631E3"/>
                </a:solidFill>
                <a:cs typeface="2  Badr" pitchFamily="2" charset="-78"/>
              </a:rPr>
              <a:t>…</a:t>
            </a:r>
            <a:r>
              <a:rPr lang="fa-IR" sz="2700" b="1" dirty="0">
                <a:solidFill>
                  <a:srgbClr val="4631E3"/>
                </a:solidFill>
                <a:cs typeface="2  Badr" pitchFamily="2" charset="-78"/>
              </a:rPr>
              <a:t>».</a:t>
            </a:r>
            <a:r>
              <a:rPr lang="fa-IR" sz="2700" b="1" dirty="0" smtClean="0">
                <a:solidFill>
                  <a:srgbClr val="4631E3"/>
                </a:solidFill>
                <a:cs typeface="B Nazanin" pitchFamily="2" charset="-78"/>
              </a:rPr>
              <a:t> </a:t>
            </a:r>
            <a:r>
              <a:rPr lang="ar-SA" dirty="0">
                <a:solidFill>
                  <a:srgbClr val="C00000"/>
                </a:solidFill>
                <a:cs typeface="B Nazanin" pitchFamily="2" charset="-78"/>
              </a:rPr>
              <a:t>مستدرك‌الوسائل، ج14، ص244.</a:t>
            </a:r>
            <a:endParaRPr lang="en-US" dirty="0">
              <a:solidFill>
                <a:srgbClr val="C00000"/>
              </a:solidFill>
              <a:cs typeface="B Nazanin" pitchFamily="2" charset="-78"/>
            </a:endParaRPr>
          </a:p>
          <a:p>
            <a:pPr marL="457200" indent="-457200" algn="justLow" eaLnBrk="1" hangingPunct="1">
              <a:buFont typeface="Wingdings" pitchFamily="2" charset="2"/>
              <a:buChar char="Ø"/>
              <a:defRPr/>
            </a:pPr>
            <a:r>
              <a:rPr lang="fa-IR" sz="2700" b="1" dirty="0" smtClean="0">
                <a:solidFill>
                  <a:schemeClr val="tx1"/>
                </a:solidFill>
                <a:cs typeface="B Nazanin" pitchFamily="2" charset="-78"/>
              </a:rPr>
              <a:t>ابلیس به حضرت موسی علیه السلام گفت: اي </a:t>
            </a:r>
            <a:r>
              <a:rPr lang="fa-IR" sz="2700" b="1" dirty="0">
                <a:solidFill>
                  <a:schemeClr val="tx1"/>
                </a:solidFill>
                <a:cs typeface="B Nazanin" pitchFamily="2" charset="-78"/>
              </a:rPr>
              <a:t>موسي! با زني كه به تو حلال و مَحرم نيست خلوت مكن، زيرا هيچ مردي با زنِ نامحرم تنها نشود، جز اينكه من خودم </a:t>
            </a:r>
            <a:r>
              <a:rPr lang="fa-IR" sz="2700" b="1" dirty="0" smtClean="0">
                <a:solidFill>
                  <a:schemeClr val="tx1"/>
                </a:solidFill>
                <a:cs typeface="B Nazanin" pitchFamily="2" charset="-78"/>
              </a:rPr>
              <a:t>( </a:t>
            </a:r>
            <a:r>
              <a:rPr lang="fa-IR" sz="2700" b="1" dirty="0">
                <a:solidFill>
                  <a:schemeClr val="tx1"/>
                </a:solidFill>
                <a:cs typeface="B Nazanin" pitchFamily="2" charset="-78"/>
              </a:rPr>
              <a:t>نه </a:t>
            </a:r>
            <a:r>
              <a:rPr lang="fa-IR" sz="2700" b="1" dirty="0" smtClean="0">
                <a:solidFill>
                  <a:schemeClr val="tx1"/>
                </a:solidFill>
                <a:cs typeface="B Nazanin" pitchFamily="2" charset="-78"/>
              </a:rPr>
              <a:t>يارانم) </a:t>
            </a:r>
            <a:r>
              <a:rPr lang="fa-IR" sz="2700" b="1" dirty="0">
                <a:solidFill>
                  <a:schemeClr val="tx1"/>
                </a:solidFill>
                <a:cs typeface="B Nazanin" pitchFamily="2" charset="-78"/>
              </a:rPr>
              <a:t>همراه او شوم. </a:t>
            </a:r>
            <a:r>
              <a:rPr lang="fa-IR" sz="2700" b="1" dirty="0" smtClean="0">
                <a:solidFill>
                  <a:schemeClr val="tx1"/>
                </a:solidFill>
                <a:cs typeface="B Nazanin" pitchFamily="2" charset="-78"/>
              </a:rPr>
              <a:t>        </a:t>
            </a:r>
            <a:r>
              <a:rPr lang="fa-IR" sz="2700" b="1" dirty="0" smtClean="0">
                <a:solidFill>
                  <a:srgbClr val="4631E3"/>
                </a:solidFill>
                <a:cs typeface="2  Badr" pitchFamily="2" charset="-78"/>
              </a:rPr>
              <a:t>«</a:t>
            </a:r>
            <a:r>
              <a:rPr lang="fa-IR" sz="2700" b="1" dirty="0">
                <a:solidFill>
                  <a:srgbClr val="4631E3"/>
                </a:solidFill>
                <a:cs typeface="2  Badr" pitchFamily="2" charset="-78"/>
              </a:rPr>
              <a:t>قالَ ابليسُ لِموسي عليه‌السلام: يا موسي لاتَخْلُ بامرأةٍ لا تَحِلُّ لَكَ، فإنَّهُ لايَخْلُو رَجُلٌ بإمْرأةٍ لاتَحِلُّ لَهُ الاّ كُنْتُ صاحِبَهُ دُونَ اَصحابي». </a:t>
            </a:r>
            <a:r>
              <a:rPr lang="ar-SA" dirty="0">
                <a:solidFill>
                  <a:srgbClr val="C00000"/>
                </a:solidFill>
                <a:cs typeface="B Nazanin" pitchFamily="2" charset="-78"/>
              </a:rPr>
              <a:t>ميزان‌الحكمه، ح9420.</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2042042548"/>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heel(1)">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115888"/>
            <a:ext cx="8281988" cy="6626225"/>
          </a:xfr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oAutofit/>
          </a:bodyPr>
          <a:lstStyle/>
          <a:p>
            <a:pPr marL="457200" indent="-457200" algn="justLow" eaLnBrk="1" hangingPunct="1">
              <a:buFont typeface="Wingdings" pitchFamily="2" charset="2"/>
              <a:buChar char="Ø"/>
              <a:defRPr/>
            </a:pPr>
            <a:r>
              <a:rPr lang="fa-IR" sz="3000" b="1" dirty="0">
                <a:solidFill>
                  <a:schemeClr val="tx1"/>
                </a:solidFill>
                <a:cs typeface="B Nazanin" pitchFamily="2" charset="-78"/>
              </a:rPr>
              <a:t>دختر دانشجويي به‌خاطر تجاوز يك نويسنده و كارگردان سينما و تلويزيون به نام «مهدي ـ ر» خودكشي </a:t>
            </a:r>
            <a:r>
              <a:rPr lang="fa-IR" sz="3000" b="1" dirty="0" smtClean="0">
                <a:solidFill>
                  <a:schemeClr val="tx1"/>
                </a:solidFill>
                <a:cs typeface="B Nazanin" pitchFamily="2" charset="-78"/>
              </a:rPr>
              <a:t>كرد</a:t>
            </a:r>
            <a:r>
              <a:rPr lang="fa-IR" sz="3000" b="1" dirty="0">
                <a:solidFill>
                  <a:schemeClr val="tx1"/>
                </a:solidFill>
                <a:cs typeface="B Nazanin" pitchFamily="2" charset="-78"/>
              </a:rPr>
              <a:t>.</a:t>
            </a:r>
            <a:r>
              <a:rPr lang="ar-SA" sz="3000" b="1" dirty="0" smtClean="0">
                <a:solidFill>
                  <a:schemeClr val="tx1"/>
                </a:solidFill>
                <a:cs typeface="B Nazanin" pitchFamily="2" charset="-78"/>
              </a:rPr>
              <a:t> </a:t>
            </a:r>
            <a:r>
              <a:rPr lang="fa-IR" sz="3000" b="1" dirty="0" smtClean="0">
                <a:solidFill>
                  <a:schemeClr val="tx1"/>
                </a:solidFill>
                <a:cs typeface="B Nazanin" pitchFamily="2" charset="-78"/>
              </a:rPr>
              <a:t>  </a:t>
            </a:r>
            <a:r>
              <a:rPr lang="en-US" sz="3000" b="1" dirty="0" smtClean="0">
                <a:solidFill>
                  <a:schemeClr val="tx1"/>
                </a:solidFill>
                <a:cs typeface="B Nazanin" pitchFamily="2" charset="-78"/>
              </a:rPr>
              <a:t>      </a:t>
            </a:r>
            <a:r>
              <a:rPr lang="ar-SA" dirty="0" smtClean="0">
                <a:solidFill>
                  <a:srgbClr val="C00000"/>
                </a:solidFill>
                <a:cs typeface="B Nazanin" pitchFamily="2" charset="-78"/>
              </a:rPr>
              <a:t>خراسان</a:t>
            </a:r>
            <a:r>
              <a:rPr lang="ar-SA" dirty="0">
                <a:solidFill>
                  <a:srgbClr val="C00000"/>
                </a:solidFill>
                <a:cs typeface="B Nazanin" pitchFamily="2" charset="-78"/>
              </a:rPr>
              <a:t>، 12/8/81، ص13</a:t>
            </a:r>
            <a:r>
              <a:rPr lang="ar-SA" dirty="0" smtClean="0">
                <a:solidFill>
                  <a:srgbClr val="C00000"/>
                </a:solidFill>
                <a:cs typeface="B Nazanin" pitchFamily="2" charset="-78"/>
              </a:rPr>
              <a:t>.</a:t>
            </a:r>
            <a:endParaRPr lang="x-none" sz="3000" b="1">
              <a:solidFill>
                <a:srgbClr val="C00000"/>
              </a:solidFill>
              <a:cs typeface="B Nazanin" pitchFamily="2" charset="-78"/>
            </a:endParaRPr>
          </a:p>
          <a:p>
            <a:pPr marL="457200" indent="-457200" algn="justLow">
              <a:buFont typeface="Wingdings" pitchFamily="2" charset="2"/>
              <a:buChar char="Ø"/>
              <a:defRPr/>
            </a:pPr>
            <a:r>
              <a:rPr lang="fa-IR" sz="3000" b="1" dirty="0" smtClean="0">
                <a:solidFill>
                  <a:schemeClr val="tx1"/>
                </a:solidFill>
                <a:cs typeface="B Nazanin" pitchFamily="2" charset="-78"/>
              </a:rPr>
              <a:t>دختري </a:t>
            </a:r>
            <a:r>
              <a:rPr lang="fa-IR" sz="3000" b="1" dirty="0">
                <a:solidFill>
                  <a:schemeClr val="tx1"/>
                </a:solidFill>
                <a:cs typeface="B Nazanin" pitchFamily="2" charset="-78"/>
              </a:rPr>
              <a:t>كه اقدام به گرفتن يك دستگاه اتومبيل سواري در شب نموده بود توسط راننده ربوده </a:t>
            </a:r>
            <a:r>
              <a:rPr lang="fa-IR" sz="3000" b="1" dirty="0" smtClean="0">
                <a:solidFill>
                  <a:schemeClr val="tx1"/>
                </a:solidFill>
                <a:cs typeface="B Nazanin" pitchFamily="2" charset="-78"/>
              </a:rPr>
              <a:t>شد.</a:t>
            </a:r>
            <a:r>
              <a:rPr lang="fa-IR" sz="3000" b="1" dirty="0" smtClean="0">
                <a:solidFill>
                  <a:srgbClr val="C00000"/>
                </a:solidFill>
                <a:cs typeface="B Nazanin" pitchFamily="2" charset="-78"/>
              </a:rPr>
              <a:t>  </a:t>
            </a:r>
          </a:p>
          <a:p>
            <a:pPr algn="justLow">
              <a:defRPr/>
            </a:pPr>
            <a:r>
              <a:rPr lang="fa-IR" sz="3000" b="1" dirty="0">
                <a:solidFill>
                  <a:srgbClr val="C00000"/>
                </a:solidFill>
                <a:cs typeface="B Nazanin" pitchFamily="2" charset="-78"/>
              </a:rPr>
              <a:t> </a:t>
            </a:r>
            <a:r>
              <a:rPr lang="fa-IR" sz="3000" b="1" dirty="0" smtClean="0">
                <a:solidFill>
                  <a:srgbClr val="C00000"/>
                </a:solidFill>
                <a:cs typeface="B Nazanin" pitchFamily="2" charset="-78"/>
              </a:rPr>
              <a:t>    </a:t>
            </a:r>
            <a:r>
              <a:rPr lang="ar-SA" dirty="0" smtClean="0">
                <a:solidFill>
                  <a:srgbClr val="C00000"/>
                </a:solidFill>
                <a:cs typeface="B Nazanin" pitchFamily="2" charset="-78"/>
              </a:rPr>
              <a:t>سياست‌روز</a:t>
            </a:r>
            <a:r>
              <a:rPr lang="ar-SA" dirty="0">
                <a:solidFill>
                  <a:srgbClr val="C00000"/>
                </a:solidFill>
                <a:cs typeface="B Nazanin" pitchFamily="2" charset="-78"/>
              </a:rPr>
              <a:t>، ش482 (28/9/81) ص10</a:t>
            </a:r>
            <a:endParaRPr lang="en-US" dirty="0">
              <a:solidFill>
                <a:srgbClr val="C00000"/>
              </a:solidFill>
              <a:cs typeface="B Nazanin" pitchFamily="2" charset="-78"/>
            </a:endParaRPr>
          </a:p>
          <a:p>
            <a:pPr marL="457200" indent="-457200" algn="justLow">
              <a:buFont typeface="Wingdings" pitchFamily="2" charset="2"/>
              <a:buChar char="Ø"/>
              <a:defRPr/>
            </a:pPr>
            <a:r>
              <a:rPr lang="fa-IR" sz="3000" b="1" dirty="0" smtClean="0">
                <a:solidFill>
                  <a:schemeClr val="tx1"/>
                </a:solidFill>
                <a:cs typeface="B Nazanin" pitchFamily="2" charset="-78"/>
              </a:rPr>
              <a:t>يك </a:t>
            </a:r>
            <a:r>
              <a:rPr lang="fa-IR" sz="3000" b="1" dirty="0">
                <a:solidFill>
                  <a:schemeClr val="tx1"/>
                </a:solidFill>
                <a:cs typeface="B Nazanin" pitchFamily="2" charset="-78"/>
              </a:rPr>
              <a:t>دندان‌پزشك در محل مطب خود دهها زن و دختر را مورد تجاوز قرار </a:t>
            </a:r>
            <a:r>
              <a:rPr lang="fa-IR" sz="3000" b="1" dirty="0" smtClean="0">
                <a:solidFill>
                  <a:schemeClr val="tx1"/>
                </a:solidFill>
                <a:cs typeface="B Nazanin" pitchFamily="2" charset="-78"/>
              </a:rPr>
              <a:t>داده و </a:t>
            </a:r>
            <a:r>
              <a:rPr lang="fa-IR" sz="3000" b="1" dirty="0">
                <a:solidFill>
                  <a:schemeClr val="tx1"/>
                </a:solidFill>
                <a:cs typeface="B Nazanin" pitchFamily="2" charset="-78"/>
              </a:rPr>
              <a:t>از آن صحنه‌ها فيلمبرداري نيز كرده بود تا آنان براي ترس از آبرو و زندگيشان هم كه شده از او شكايت نكنند و او را به دادگاه نكشانند! </a:t>
            </a:r>
            <a:endParaRPr lang="fa-IR" sz="3000" b="1" dirty="0" smtClean="0">
              <a:solidFill>
                <a:schemeClr val="tx1"/>
              </a:solidFill>
              <a:cs typeface="B Nazanin" pitchFamily="2" charset="-78"/>
            </a:endParaRPr>
          </a:p>
          <a:p>
            <a:pPr algn="justLow">
              <a:defRPr/>
            </a:pPr>
            <a:r>
              <a:rPr lang="fa-IR" sz="3000" b="1" dirty="0">
                <a:solidFill>
                  <a:schemeClr val="tx1"/>
                </a:solidFill>
                <a:cs typeface="B Nazanin" pitchFamily="2" charset="-78"/>
              </a:rPr>
              <a:t> </a:t>
            </a:r>
            <a:r>
              <a:rPr lang="fa-IR" sz="3000" b="1" dirty="0" smtClean="0">
                <a:solidFill>
                  <a:schemeClr val="tx1"/>
                </a:solidFill>
                <a:cs typeface="B Nazanin" pitchFamily="2" charset="-78"/>
              </a:rPr>
              <a:t>     </a:t>
            </a:r>
            <a:r>
              <a:rPr lang="ar-SA" dirty="0" smtClean="0">
                <a:solidFill>
                  <a:srgbClr val="C00000"/>
                </a:solidFill>
                <a:cs typeface="B Nazanin" pitchFamily="2" charset="-78"/>
              </a:rPr>
              <a:t>قدس</a:t>
            </a:r>
            <a:r>
              <a:rPr lang="ar-SA" dirty="0">
                <a:solidFill>
                  <a:srgbClr val="C00000"/>
                </a:solidFill>
                <a:cs typeface="B Nazanin" pitchFamily="2" charset="-78"/>
              </a:rPr>
              <a:t>, ش4907 (28/10/83) ص15. </a:t>
            </a:r>
            <a:endParaRPr lang="en-US" dirty="0">
              <a:solidFill>
                <a:srgbClr val="C00000"/>
              </a:solidFill>
              <a:cs typeface="B Nazanin" pitchFamily="2" charset="-78"/>
            </a:endParaRPr>
          </a:p>
          <a:p>
            <a:pPr marL="457200" indent="-457200" algn="justLow">
              <a:buFont typeface="Wingdings" pitchFamily="2" charset="2"/>
              <a:buChar char="Ø"/>
              <a:defRPr/>
            </a:pPr>
            <a:r>
              <a:rPr lang="fa-IR" sz="3000" b="1" dirty="0" smtClean="0">
                <a:solidFill>
                  <a:schemeClr val="tx1"/>
                </a:solidFill>
                <a:cs typeface="B Nazanin" pitchFamily="2" charset="-78"/>
              </a:rPr>
              <a:t>روزنامه </a:t>
            </a:r>
            <a:r>
              <a:rPr lang="fa-IR" sz="3000" b="1" dirty="0">
                <a:solidFill>
                  <a:schemeClr val="tx1"/>
                </a:solidFill>
                <a:cs typeface="B Nazanin" pitchFamily="2" charset="-78"/>
              </a:rPr>
              <a:t>قدس در گزارشي تحت عنوان "هشدار به </a:t>
            </a:r>
            <a:r>
              <a:rPr lang="fa-IR" sz="3000" b="1" dirty="0" smtClean="0">
                <a:solidFill>
                  <a:schemeClr val="tx1"/>
                </a:solidFill>
                <a:cs typeface="B Nazanin" pitchFamily="2" charset="-78"/>
              </a:rPr>
              <a:t>خانواده ها</a:t>
            </a:r>
            <a:r>
              <a:rPr lang="fa-IR" sz="3000" b="1" dirty="0">
                <a:solidFill>
                  <a:schemeClr val="tx1"/>
                </a:solidFill>
                <a:cs typeface="B Nazanin" pitchFamily="2" charset="-78"/>
              </a:rPr>
              <a:t>" از تجاوز معلم خصوصي به يك دانش­آموز، خبر </a:t>
            </a:r>
            <a:r>
              <a:rPr lang="fa-IR" sz="3000" b="1" dirty="0" smtClean="0">
                <a:solidFill>
                  <a:schemeClr val="tx1"/>
                </a:solidFill>
                <a:cs typeface="B Nazanin" pitchFamily="2" charset="-78"/>
              </a:rPr>
              <a:t>داد.</a:t>
            </a:r>
            <a:r>
              <a:rPr lang="fa-IR" sz="3000" b="1" dirty="0">
                <a:solidFill>
                  <a:srgbClr val="C00000"/>
                </a:solidFill>
                <a:cs typeface="B Nazanin" pitchFamily="2" charset="-78"/>
              </a:rPr>
              <a:t> </a:t>
            </a:r>
            <a:endParaRPr lang="fa-IR" sz="3000" b="1" dirty="0" smtClean="0">
              <a:solidFill>
                <a:srgbClr val="C00000"/>
              </a:solidFill>
              <a:cs typeface="B Nazanin" pitchFamily="2" charset="-78"/>
            </a:endParaRPr>
          </a:p>
          <a:p>
            <a:pPr algn="justLow" eaLnBrk="1" hangingPunct="1">
              <a:defRPr/>
            </a:pPr>
            <a:r>
              <a:rPr lang="fa-IR" dirty="0" smtClean="0">
                <a:solidFill>
                  <a:srgbClr val="C00000"/>
                </a:solidFill>
                <a:cs typeface="B Nazanin" pitchFamily="2" charset="-78"/>
              </a:rPr>
              <a:t>       قدس </a:t>
            </a:r>
            <a:r>
              <a:rPr lang="fa-IR" dirty="0">
                <a:solidFill>
                  <a:srgbClr val="C00000"/>
                </a:solidFill>
                <a:cs typeface="B Nazanin" pitchFamily="2" charset="-78"/>
              </a:rPr>
              <a:t>30/2/1386، ش5564، ص13.</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388488473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80">
                                          <p:stCondLst>
                                            <p:cond delay="0"/>
                                          </p:stCondLst>
                                        </p:cTn>
                                        <p:tgtEl>
                                          <p:spTgt spid="3">
                                            <p:txEl>
                                              <p:pRg st="5" end="5"/>
                                            </p:txEl>
                                          </p:spTgt>
                                        </p:tgtEl>
                                      </p:cBhvr>
                                    </p:animEffect>
                                    <p:anim calcmode="lin" valueType="num">
                                      <p:cBhvr>
                                        <p:cTn id="3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5" end="5"/>
                                            </p:txEl>
                                          </p:spTgt>
                                        </p:tgtEl>
                                      </p:cBhvr>
                                      <p:to x="100000" y="60000"/>
                                    </p:animScale>
                                    <p:animScale>
                                      <p:cBhvr>
                                        <p:cTn id="36" dur="166" decel="50000">
                                          <p:stCondLst>
                                            <p:cond delay="676"/>
                                          </p:stCondLst>
                                        </p:cTn>
                                        <p:tgtEl>
                                          <p:spTgt spid="3">
                                            <p:txEl>
                                              <p:pRg st="5" end="5"/>
                                            </p:txEl>
                                          </p:spTgt>
                                        </p:tgtEl>
                                      </p:cBhvr>
                                      <p:to x="100000" y="100000"/>
                                    </p:animScale>
                                    <p:animScale>
                                      <p:cBhvr>
                                        <p:cTn id="37" dur="26">
                                          <p:stCondLst>
                                            <p:cond delay="1312"/>
                                          </p:stCondLst>
                                        </p:cTn>
                                        <p:tgtEl>
                                          <p:spTgt spid="3">
                                            <p:txEl>
                                              <p:pRg st="5" end="5"/>
                                            </p:txEl>
                                          </p:spTgt>
                                        </p:tgtEl>
                                      </p:cBhvr>
                                      <p:to x="100000" y="80000"/>
                                    </p:animScale>
                                    <p:animScale>
                                      <p:cBhvr>
                                        <p:cTn id="38" dur="166" decel="50000">
                                          <p:stCondLst>
                                            <p:cond delay="1338"/>
                                          </p:stCondLst>
                                        </p:cTn>
                                        <p:tgtEl>
                                          <p:spTgt spid="3">
                                            <p:txEl>
                                              <p:pRg st="5" end="5"/>
                                            </p:txEl>
                                          </p:spTgt>
                                        </p:tgtEl>
                                      </p:cBhvr>
                                      <p:to x="100000" y="100000"/>
                                    </p:animScale>
                                    <p:animScale>
                                      <p:cBhvr>
                                        <p:cTn id="39" dur="26">
                                          <p:stCondLst>
                                            <p:cond delay="1642"/>
                                          </p:stCondLst>
                                        </p:cTn>
                                        <p:tgtEl>
                                          <p:spTgt spid="3">
                                            <p:txEl>
                                              <p:pRg st="5" end="5"/>
                                            </p:txEl>
                                          </p:spTgt>
                                        </p:tgtEl>
                                      </p:cBhvr>
                                      <p:to x="100000" y="90000"/>
                                    </p:animScale>
                                    <p:animScale>
                                      <p:cBhvr>
                                        <p:cTn id="40" dur="166" decel="50000">
                                          <p:stCondLst>
                                            <p:cond delay="1668"/>
                                          </p:stCondLst>
                                        </p:cTn>
                                        <p:tgtEl>
                                          <p:spTgt spid="3">
                                            <p:txEl>
                                              <p:pRg st="5" end="5"/>
                                            </p:txEl>
                                          </p:spTgt>
                                        </p:tgtEl>
                                      </p:cBhvr>
                                      <p:to x="100000" y="100000"/>
                                    </p:animScale>
                                    <p:animScale>
                                      <p:cBhvr>
                                        <p:cTn id="41" dur="26">
                                          <p:stCondLst>
                                            <p:cond delay="1808"/>
                                          </p:stCondLst>
                                        </p:cTn>
                                        <p:tgtEl>
                                          <p:spTgt spid="3">
                                            <p:txEl>
                                              <p:pRg st="5" end="5"/>
                                            </p:txEl>
                                          </p:spTgt>
                                        </p:tgtEl>
                                      </p:cBhvr>
                                      <p:to x="100000" y="95000"/>
                                    </p:animScale>
                                    <p:animScale>
                                      <p:cBhvr>
                                        <p:cTn id="42" dur="166" decel="50000">
                                          <p:stCondLst>
                                            <p:cond delay="1834"/>
                                          </p:stCondLst>
                                        </p:cTn>
                                        <p:tgtEl>
                                          <p:spTgt spid="3">
                                            <p:txEl>
                                              <p:pRg st="5" end="5"/>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down)">
                                      <p:cBhvr>
                                        <p:cTn id="45" dur="580">
                                          <p:stCondLst>
                                            <p:cond delay="0"/>
                                          </p:stCondLst>
                                        </p:cTn>
                                        <p:tgtEl>
                                          <p:spTgt spid="3">
                                            <p:txEl>
                                              <p:pRg st="6" end="6"/>
                                            </p:txEl>
                                          </p:spTgt>
                                        </p:tgtEl>
                                      </p:cBhvr>
                                    </p:animEffect>
                                    <p:anim calcmode="lin" valueType="num">
                                      <p:cBhvr>
                                        <p:cTn id="4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6" end="6"/>
                                            </p:txEl>
                                          </p:spTgt>
                                        </p:tgtEl>
                                      </p:cBhvr>
                                      <p:to x="100000" y="60000"/>
                                    </p:animScale>
                                    <p:animScale>
                                      <p:cBhvr>
                                        <p:cTn id="52" dur="166" decel="50000">
                                          <p:stCondLst>
                                            <p:cond delay="676"/>
                                          </p:stCondLst>
                                        </p:cTn>
                                        <p:tgtEl>
                                          <p:spTgt spid="3">
                                            <p:txEl>
                                              <p:pRg st="6" end="6"/>
                                            </p:txEl>
                                          </p:spTgt>
                                        </p:tgtEl>
                                      </p:cBhvr>
                                      <p:to x="100000" y="100000"/>
                                    </p:animScale>
                                    <p:animScale>
                                      <p:cBhvr>
                                        <p:cTn id="53" dur="26">
                                          <p:stCondLst>
                                            <p:cond delay="1312"/>
                                          </p:stCondLst>
                                        </p:cTn>
                                        <p:tgtEl>
                                          <p:spTgt spid="3">
                                            <p:txEl>
                                              <p:pRg st="6" end="6"/>
                                            </p:txEl>
                                          </p:spTgt>
                                        </p:tgtEl>
                                      </p:cBhvr>
                                      <p:to x="100000" y="80000"/>
                                    </p:animScale>
                                    <p:animScale>
                                      <p:cBhvr>
                                        <p:cTn id="54" dur="166" decel="50000">
                                          <p:stCondLst>
                                            <p:cond delay="1338"/>
                                          </p:stCondLst>
                                        </p:cTn>
                                        <p:tgtEl>
                                          <p:spTgt spid="3">
                                            <p:txEl>
                                              <p:pRg st="6" end="6"/>
                                            </p:txEl>
                                          </p:spTgt>
                                        </p:tgtEl>
                                      </p:cBhvr>
                                      <p:to x="100000" y="100000"/>
                                    </p:animScale>
                                    <p:animScale>
                                      <p:cBhvr>
                                        <p:cTn id="55" dur="26">
                                          <p:stCondLst>
                                            <p:cond delay="1642"/>
                                          </p:stCondLst>
                                        </p:cTn>
                                        <p:tgtEl>
                                          <p:spTgt spid="3">
                                            <p:txEl>
                                              <p:pRg st="6" end="6"/>
                                            </p:txEl>
                                          </p:spTgt>
                                        </p:tgtEl>
                                      </p:cBhvr>
                                      <p:to x="100000" y="90000"/>
                                    </p:animScale>
                                    <p:animScale>
                                      <p:cBhvr>
                                        <p:cTn id="56" dur="166" decel="50000">
                                          <p:stCondLst>
                                            <p:cond delay="1668"/>
                                          </p:stCondLst>
                                        </p:cTn>
                                        <p:tgtEl>
                                          <p:spTgt spid="3">
                                            <p:txEl>
                                              <p:pRg st="6" end="6"/>
                                            </p:txEl>
                                          </p:spTgt>
                                        </p:tgtEl>
                                      </p:cBhvr>
                                      <p:to x="100000" y="100000"/>
                                    </p:animScale>
                                    <p:animScale>
                                      <p:cBhvr>
                                        <p:cTn id="57" dur="26">
                                          <p:stCondLst>
                                            <p:cond delay="1808"/>
                                          </p:stCondLst>
                                        </p:cTn>
                                        <p:tgtEl>
                                          <p:spTgt spid="3">
                                            <p:txEl>
                                              <p:pRg st="6" end="6"/>
                                            </p:txEl>
                                          </p:spTgt>
                                        </p:tgtEl>
                                      </p:cBhvr>
                                      <p:to x="100000" y="95000"/>
                                    </p:animScale>
                                    <p:animScale>
                                      <p:cBhvr>
                                        <p:cTn id="5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413" y="1268413"/>
            <a:ext cx="8135937" cy="5473700"/>
          </a:xfrm>
        </p:spPr>
        <p:style>
          <a:lnRef idx="2">
            <a:schemeClr val="accent1"/>
          </a:lnRef>
          <a:fillRef idx="1">
            <a:schemeClr val="lt1"/>
          </a:fillRef>
          <a:effectRef idx="0">
            <a:schemeClr val="accent1"/>
          </a:effectRef>
          <a:fontRef idx="minor">
            <a:schemeClr val="dk1"/>
          </a:fontRef>
        </p:style>
        <p:txBody>
          <a:bodyPr rtlCol="0">
            <a:noAutofit/>
          </a:bodyPr>
          <a:lstStyle/>
          <a:p>
            <a:pPr marL="285750" indent="-285750" algn="justLow" eaLnBrk="1" hangingPunct="1">
              <a:lnSpc>
                <a:spcPct val="115000"/>
              </a:lnSpc>
              <a:spcAft>
                <a:spcPts val="1000"/>
              </a:spcAft>
              <a:buFont typeface="Wingdings" pitchFamily="2" charset="2"/>
              <a:buChar char="v"/>
              <a:defRPr/>
            </a:pPr>
            <a:r>
              <a:rPr lang="fa-IR" sz="2600" b="1" dirty="0" smtClean="0">
                <a:solidFill>
                  <a:schemeClr val="tx1">
                    <a:lumMod val="95000"/>
                    <a:lumOff val="5000"/>
                  </a:schemeClr>
                </a:solidFill>
                <a:ea typeface="Calibri"/>
                <a:cs typeface="B Nazanin" pitchFamily="2" charset="-78"/>
              </a:rPr>
              <a:t>ياري ‌رساندن به آسيب‌ديدگان و نيازمنداني كه هم‌جنسي براي امداد رساني به‌آنان نباشد،بایددر صورت امكان، ساير احكام شرعي رعايت شود.</a:t>
            </a:r>
          </a:p>
          <a:p>
            <a:pPr eaLnBrk="1" hangingPunct="1">
              <a:lnSpc>
                <a:spcPct val="115000"/>
              </a:lnSpc>
              <a:spcAft>
                <a:spcPts val="0"/>
              </a:spcAft>
              <a:defRPr/>
            </a:pPr>
            <a:r>
              <a:rPr lang="fa-IR" sz="2600" b="1" dirty="0">
                <a:solidFill>
                  <a:schemeClr val="tx1">
                    <a:lumMod val="95000"/>
                    <a:lumOff val="5000"/>
                  </a:schemeClr>
                </a:solidFill>
                <a:ea typeface="Calibri"/>
                <a:cs typeface="B Nazanin" pitchFamily="2" charset="-78"/>
              </a:rPr>
              <a:t>دختر شعيب عليه‌السلام در نهايت حُجب و حيا، و در حالي كه چهرة خود را پوشانده </a:t>
            </a:r>
            <a:r>
              <a:rPr lang="fa-IR" sz="2600" b="1" dirty="0" smtClean="0">
                <a:solidFill>
                  <a:schemeClr val="tx1">
                    <a:lumMod val="95000"/>
                    <a:lumOff val="5000"/>
                  </a:schemeClr>
                </a:solidFill>
                <a:ea typeface="Calibri"/>
                <a:cs typeface="B Nazanin" pitchFamily="2" charset="-78"/>
              </a:rPr>
              <a:t>بودپیام پدرش رارساند.</a:t>
            </a:r>
            <a:r>
              <a:rPr lang="en-US" sz="2600" b="1" dirty="0" smtClean="0">
                <a:solidFill>
                  <a:schemeClr val="tx1">
                    <a:lumMod val="95000"/>
                    <a:lumOff val="5000"/>
                  </a:schemeClr>
                </a:solidFill>
                <a:ea typeface="Calibri"/>
                <a:cs typeface="B Nazanin" pitchFamily="2" charset="-78"/>
              </a:rPr>
              <a:t> </a:t>
            </a:r>
            <a:r>
              <a:rPr lang="ar-SA" sz="1800" dirty="0">
                <a:solidFill>
                  <a:srgbClr val="C00000"/>
                </a:solidFill>
                <a:latin typeface="Times New Roman"/>
                <a:ea typeface="Times New Roman"/>
                <a:cs typeface="B Nazanin" pitchFamily="2" charset="-78"/>
              </a:rPr>
              <a:t>كشف‌الاسرار ميبدي، ج7، ص295.</a:t>
            </a:r>
            <a:endParaRPr lang="en-US" sz="1800" dirty="0">
              <a:solidFill>
                <a:srgbClr val="C00000"/>
              </a:solidFill>
              <a:latin typeface="Times New Roman"/>
              <a:ea typeface="Times New Roman"/>
              <a:cs typeface="B Nazanin" pitchFamily="2" charset="-78"/>
            </a:endParaRPr>
          </a:p>
          <a:p>
            <a:pPr marL="457200" indent="-457200" algn="justLow" eaLnBrk="1" hangingPunct="1">
              <a:lnSpc>
                <a:spcPct val="115000"/>
              </a:lnSpc>
              <a:spcAft>
                <a:spcPts val="1000"/>
              </a:spcAft>
              <a:buFont typeface="Wingdings" pitchFamily="2" charset="2"/>
              <a:buChar char="v"/>
              <a:defRPr/>
            </a:pPr>
            <a:r>
              <a:rPr lang="fa-IR" sz="2600" b="1" dirty="0" smtClean="0">
                <a:solidFill>
                  <a:schemeClr val="tx1">
                    <a:lumMod val="95000"/>
                    <a:lumOff val="5000"/>
                  </a:schemeClr>
                </a:solidFill>
                <a:ea typeface="Calibri"/>
                <a:cs typeface="B Nazanin" pitchFamily="2" charset="-78"/>
              </a:rPr>
              <a:t>«سلمان فارسي» و «اسماء دختر عُمَيْس» در خانة اميرمؤمنان و فاطمه‌ زهرا عليهماالسلام حضور مي‌يافتند. </a:t>
            </a:r>
            <a:endParaRPr lang="en-US" sz="2600" b="1" dirty="0" smtClean="0">
              <a:solidFill>
                <a:schemeClr val="tx1">
                  <a:lumMod val="95000"/>
                  <a:lumOff val="5000"/>
                </a:schemeClr>
              </a:solidFill>
              <a:ea typeface="Calibri"/>
              <a:cs typeface="B Nazanin" pitchFamily="2" charset="-78"/>
            </a:endParaRPr>
          </a:p>
          <a:p>
            <a:pPr marL="457200" indent="-457200" algn="justLow" eaLnBrk="1" hangingPunct="1">
              <a:lnSpc>
                <a:spcPct val="115000"/>
              </a:lnSpc>
              <a:spcAft>
                <a:spcPts val="0"/>
              </a:spcAft>
              <a:buFont typeface="Wingdings" pitchFamily="2" charset="2"/>
              <a:buChar char="ü"/>
              <a:defRPr/>
            </a:pPr>
            <a:r>
              <a:rPr lang="fa-IR" sz="2600" b="1" dirty="0" smtClean="0">
                <a:solidFill>
                  <a:schemeClr val="tx1">
                    <a:lumMod val="95000"/>
                    <a:lumOff val="5000"/>
                  </a:schemeClr>
                </a:solidFill>
                <a:ea typeface="Calibri"/>
                <a:cs typeface="B Nazanin" pitchFamily="2" charset="-78"/>
              </a:rPr>
              <a:t>انگيزه‌اي جز آموختن علم دين و معنويت و خدمت‌رساني نداشتند.</a:t>
            </a:r>
            <a:endParaRPr lang="en-US" sz="2600" b="1" dirty="0" smtClean="0">
              <a:solidFill>
                <a:schemeClr val="tx1">
                  <a:lumMod val="95000"/>
                  <a:lumOff val="5000"/>
                </a:schemeClr>
              </a:solidFill>
              <a:ea typeface="Calibri"/>
              <a:cs typeface="B Nazanin" pitchFamily="2" charset="-78"/>
            </a:endParaRPr>
          </a:p>
          <a:p>
            <a:pPr marL="457200" indent="-457200" algn="justLow" eaLnBrk="1" hangingPunct="1">
              <a:lnSpc>
                <a:spcPct val="115000"/>
              </a:lnSpc>
              <a:spcAft>
                <a:spcPts val="0"/>
              </a:spcAft>
              <a:buFont typeface="Wingdings" pitchFamily="2" charset="2"/>
              <a:buChar char="ü"/>
              <a:defRPr/>
            </a:pPr>
            <a:r>
              <a:rPr lang="fa-IR" sz="2600" b="1" dirty="0" smtClean="0">
                <a:solidFill>
                  <a:schemeClr val="tx1">
                    <a:lumMod val="95000"/>
                    <a:lumOff val="5000"/>
                  </a:schemeClr>
                </a:solidFill>
                <a:ea typeface="Calibri"/>
                <a:cs typeface="B Nazanin" pitchFamily="2" charset="-78"/>
              </a:rPr>
              <a:t>اهل بیت علیهم السلام از تقواي والاي آنان آگاه بودند و به انگيزه‌هاي پاك و معنويشان علم داشتند.</a:t>
            </a:r>
            <a:endParaRPr lang="en-US" sz="2600" b="1" dirty="0" smtClean="0">
              <a:solidFill>
                <a:schemeClr val="tx1">
                  <a:lumMod val="95000"/>
                  <a:lumOff val="5000"/>
                </a:schemeClr>
              </a:solidFill>
              <a:ea typeface="Calibri"/>
              <a:cs typeface="B Nazanin" pitchFamily="2" charset="-78"/>
            </a:endParaRPr>
          </a:p>
          <a:p>
            <a:pPr eaLnBrk="1" hangingPunct="1">
              <a:spcAft>
                <a:spcPts val="0"/>
              </a:spcAft>
              <a:defRPr/>
            </a:pPr>
            <a:r>
              <a:rPr lang="ar-SA" sz="1800" dirty="0" smtClean="0">
                <a:solidFill>
                  <a:srgbClr val="C00000"/>
                </a:solidFill>
                <a:latin typeface="Times New Roman"/>
                <a:ea typeface="Times New Roman"/>
                <a:cs typeface="B Nazanin" pitchFamily="2" charset="-78"/>
              </a:rPr>
              <a:t>زنان قهرمان، ج1، ص123، دكتر احمد بهشتي</a:t>
            </a:r>
            <a:endParaRPr lang="en-US" sz="1800" dirty="0">
              <a:solidFill>
                <a:srgbClr val="C00000"/>
              </a:solidFill>
              <a:effectLst>
                <a:outerShdw blurRad="50800" dist="38100" algn="tr" rotWithShape="0">
                  <a:prstClr val="black">
                    <a:alpha val="40000"/>
                  </a:prstClr>
                </a:outerShdw>
              </a:effectLst>
              <a:latin typeface="Times New Roman"/>
              <a:ea typeface="Times New Roman"/>
              <a:cs typeface="B Nazanin" pitchFamily="2" charset="-78"/>
            </a:endParaRPr>
          </a:p>
        </p:txBody>
      </p:sp>
      <p:sp>
        <p:nvSpPr>
          <p:cNvPr id="4" name="Rounded Rectangle 3"/>
          <p:cNvSpPr/>
          <p:nvPr/>
        </p:nvSpPr>
        <p:spPr>
          <a:xfrm>
            <a:off x="4284663" y="115888"/>
            <a:ext cx="4227512" cy="100965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استثناهاي خلوت با نامحرم</a:t>
            </a:r>
            <a:endParaRPr lang="en-US" sz="3200" b="1" dirty="0">
              <a:solidFill>
                <a:srgbClr val="FFC000"/>
              </a:solidFill>
              <a:cs typeface="B Titr" pitchFamily="2" charset="-78"/>
            </a:endParaRPr>
          </a:p>
        </p:txBody>
      </p:sp>
    </p:spTree>
    <p:extLst>
      <p:ext uri="{BB962C8B-B14F-4D97-AF65-F5344CB8AC3E}">
        <p14:creationId xmlns:p14="http://schemas.microsoft.com/office/powerpoint/2010/main" xmlns="" val="240907841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714375" y="928688"/>
            <a:ext cx="6829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rtl="1" fontAlgn="base">
              <a:spcBef>
                <a:spcPct val="0"/>
              </a:spcBef>
              <a:spcAft>
                <a:spcPct val="0"/>
              </a:spcAft>
            </a:pPr>
            <a:r>
              <a:rPr lang="fa-IR" sz="2800" b="1" dirty="0" smtClean="0">
                <a:solidFill>
                  <a:srgbClr val="002060"/>
                </a:solidFill>
                <a:cs typeface="B Titr" pitchFamily="2" charset="-78"/>
              </a:rPr>
              <a:t>مقدمه 1) اهميت و فايده‌هاي عفاف گرايي و پاكدامني</a:t>
            </a:r>
            <a:endParaRPr lang="en-US" sz="2800" dirty="0" smtClean="0">
              <a:solidFill>
                <a:srgbClr val="002060"/>
              </a:solidFill>
              <a:cs typeface="B Titr" pitchFamily="2" charset="-78"/>
            </a:endParaRPr>
          </a:p>
        </p:txBody>
      </p:sp>
      <p:graphicFrame>
        <p:nvGraphicFramePr>
          <p:cNvPr id="4" name="Diagram 3"/>
          <p:cNvGraphicFramePr/>
          <p:nvPr>
            <p:extLst>
              <p:ext uri="{D42A27DB-BD31-4B8C-83A1-F6EECF244321}">
                <p14:modId xmlns:p14="http://schemas.microsoft.com/office/powerpoint/2010/main" xmlns="" val="3516174917"/>
              </p:ext>
            </p:extLst>
          </p:nvPr>
        </p:nvGraphicFramePr>
        <p:xfrm>
          <a:off x="1214414" y="1571613"/>
          <a:ext cx="6643735"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5795412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graphicEl>
                                              <a:dgm id="{BC031431-0835-45D5-9A2F-53ADEB9F1D49}"/>
                                            </p:graphicEl>
                                          </p:spTgt>
                                        </p:tgtEl>
                                        <p:attrNameLst>
                                          <p:attrName>style.visibility</p:attrName>
                                        </p:attrNameLst>
                                      </p:cBhvr>
                                      <p:to>
                                        <p:strVal val="visible"/>
                                      </p:to>
                                    </p:set>
                                    <p:anim calcmode="lin" valueType="num">
                                      <p:cBhvr additive="base">
                                        <p:cTn id="7" dur="500" fill="hold"/>
                                        <p:tgtEl>
                                          <p:spTgt spid="4">
                                            <p:graphicEl>
                                              <a:dgm id="{BC031431-0835-45D5-9A2F-53ADEB9F1D4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BC031431-0835-45D5-9A2F-53ADEB9F1D4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A763776B-B76D-4D28-8BEB-4ACE203A596C}"/>
                                            </p:graphicEl>
                                          </p:spTgt>
                                        </p:tgtEl>
                                        <p:attrNameLst>
                                          <p:attrName>style.visibility</p:attrName>
                                        </p:attrNameLst>
                                      </p:cBhvr>
                                      <p:to>
                                        <p:strVal val="visible"/>
                                      </p:to>
                                    </p:set>
                                    <p:anim calcmode="lin" valueType="num">
                                      <p:cBhvr additive="base">
                                        <p:cTn id="13" dur="500" fill="hold"/>
                                        <p:tgtEl>
                                          <p:spTgt spid="4">
                                            <p:graphicEl>
                                              <a:dgm id="{A763776B-B76D-4D28-8BEB-4ACE203A596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A763776B-B76D-4D28-8BEB-4ACE203A596C}"/>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F176420C-3A1E-46D6-B1FC-4B298CE7EE05}"/>
                                            </p:graphicEl>
                                          </p:spTgt>
                                        </p:tgtEl>
                                        <p:attrNameLst>
                                          <p:attrName>style.visibility</p:attrName>
                                        </p:attrNameLst>
                                      </p:cBhvr>
                                      <p:to>
                                        <p:strVal val="visible"/>
                                      </p:to>
                                    </p:set>
                                    <p:anim calcmode="lin" valueType="num">
                                      <p:cBhvr additive="base">
                                        <p:cTn id="19" dur="500" fill="hold"/>
                                        <p:tgtEl>
                                          <p:spTgt spid="4">
                                            <p:graphicEl>
                                              <a:dgm id="{F176420C-3A1E-46D6-B1FC-4B298CE7EE0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F176420C-3A1E-46D6-B1FC-4B298CE7EE05}"/>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50AD4E3D-ABBA-4F5B-BE34-2E800A70B44A}"/>
                                            </p:graphicEl>
                                          </p:spTgt>
                                        </p:tgtEl>
                                        <p:attrNameLst>
                                          <p:attrName>style.visibility</p:attrName>
                                        </p:attrNameLst>
                                      </p:cBhvr>
                                      <p:to>
                                        <p:strVal val="visible"/>
                                      </p:to>
                                    </p:set>
                                    <p:anim calcmode="lin" valueType="num">
                                      <p:cBhvr additive="base">
                                        <p:cTn id="25" dur="500" fill="hold"/>
                                        <p:tgtEl>
                                          <p:spTgt spid="4">
                                            <p:graphicEl>
                                              <a:dgm id="{50AD4E3D-ABBA-4F5B-BE34-2E800A70B44A}"/>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50AD4E3D-ABBA-4F5B-BE34-2E800A70B44A}"/>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D70935B1-CF11-4B53-99F7-17C592946183}"/>
                                            </p:graphicEl>
                                          </p:spTgt>
                                        </p:tgtEl>
                                        <p:attrNameLst>
                                          <p:attrName>style.visibility</p:attrName>
                                        </p:attrNameLst>
                                      </p:cBhvr>
                                      <p:to>
                                        <p:strVal val="visible"/>
                                      </p:to>
                                    </p:set>
                                    <p:anim calcmode="lin" valueType="num">
                                      <p:cBhvr additive="base">
                                        <p:cTn id="31" dur="500" fill="hold"/>
                                        <p:tgtEl>
                                          <p:spTgt spid="4">
                                            <p:graphicEl>
                                              <a:dgm id="{D70935B1-CF11-4B53-99F7-17C59294618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D70935B1-CF11-4B53-99F7-17C592946183}"/>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graphicEl>
                                              <a:dgm id="{8866C864-C462-456C-BBB2-15DE44F9F6D2}"/>
                                            </p:graphicEl>
                                          </p:spTgt>
                                        </p:tgtEl>
                                        <p:attrNameLst>
                                          <p:attrName>style.visibility</p:attrName>
                                        </p:attrNameLst>
                                      </p:cBhvr>
                                      <p:to>
                                        <p:strVal val="visible"/>
                                      </p:to>
                                    </p:set>
                                    <p:anim calcmode="lin" valueType="num">
                                      <p:cBhvr additive="base">
                                        <p:cTn id="37" dur="500" fill="hold"/>
                                        <p:tgtEl>
                                          <p:spTgt spid="4">
                                            <p:graphicEl>
                                              <a:dgm id="{8866C864-C462-456C-BBB2-15DE44F9F6D2}"/>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8866C864-C462-456C-BBB2-15DE44F9F6D2}"/>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C0F17105-1DB2-415C-BD82-B8955F45DBC0}"/>
                                            </p:graphicEl>
                                          </p:spTgt>
                                        </p:tgtEl>
                                        <p:attrNameLst>
                                          <p:attrName>style.visibility</p:attrName>
                                        </p:attrNameLst>
                                      </p:cBhvr>
                                      <p:to>
                                        <p:strVal val="visible"/>
                                      </p:to>
                                    </p:set>
                                    <p:anim calcmode="lin" valueType="num">
                                      <p:cBhvr additive="base">
                                        <p:cTn id="43" dur="500" fill="hold"/>
                                        <p:tgtEl>
                                          <p:spTgt spid="4">
                                            <p:graphicEl>
                                              <a:dgm id="{C0F17105-1DB2-415C-BD82-B8955F45DBC0}"/>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C0F17105-1DB2-415C-BD82-B8955F45DBC0}"/>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graphicEl>
                                              <a:dgm id="{A897C372-B512-46C5-A57E-D55EF9C4B3D5}"/>
                                            </p:graphicEl>
                                          </p:spTgt>
                                        </p:tgtEl>
                                        <p:attrNameLst>
                                          <p:attrName>style.visibility</p:attrName>
                                        </p:attrNameLst>
                                      </p:cBhvr>
                                      <p:to>
                                        <p:strVal val="visible"/>
                                      </p:to>
                                    </p:set>
                                    <p:anim calcmode="lin" valueType="num">
                                      <p:cBhvr additive="base">
                                        <p:cTn id="49" dur="500" fill="hold"/>
                                        <p:tgtEl>
                                          <p:spTgt spid="4">
                                            <p:graphicEl>
                                              <a:dgm id="{A897C372-B512-46C5-A57E-D55EF9C4B3D5}"/>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graphicEl>
                                              <a:dgm id="{A897C372-B512-46C5-A57E-D55EF9C4B3D5}"/>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graphicEl>
                                              <a:dgm id="{4A1EF11A-806F-48EE-B61C-3E2EFEF57DD2}"/>
                                            </p:graphicEl>
                                          </p:spTgt>
                                        </p:tgtEl>
                                        <p:attrNameLst>
                                          <p:attrName>style.visibility</p:attrName>
                                        </p:attrNameLst>
                                      </p:cBhvr>
                                      <p:to>
                                        <p:strVal val="visible"/>
                                      </p:to>
                                    </p:set>
                                    <p:anim calcmode="lin" valueType="num">
                                      <p:cBhvr additive="base">
                                        <p:cTn id="55" dur="500" fill="hold"/>
                                        <p:tgtEl>
                                          <p:spTgt spid="4">
                                            <p:graphicEl>
                                              <a:dgm id="{4A1EF11A-806F-48EE-B61C-3E2EFEF57DD2}"/>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graphicEl>
                                              <a:dgm id="{4A1EF11A-806F-48EE-B61C-3E2EFEF57DD2}"/>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graphicEl>
                                              <a:dgm id="{2084C991-604C-48F8-B023-9D66B61FC675}"/>
                                            </p:graphicEl>
                                          </p:spTgt>
                                        </p:tgtEl>
                                        <p:attrNameLst>
                                          <p:attrName>style.visibility</p:attrName>
                                        </p:attrNameLst>
                                      </p:cBhvr>
                                      <p:to>
                                        <p:strVal val="visible"/>
                                      </p:to>
                                    </p:set>
                                    <p:anim calcmode="lin" valueType="num">
                                      <p:cBhvr additive="base">
                                        <p:cTn id="61" dur="500" fill="hold"/>
                                        <p:tgtEl>
                                          <p:spTgt spid="4">
                                            <p:graphicEl>
                                              <a:dgm id="{2084C991-604C-48F8-B023-9D66B61FC675}"/>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graphicEl>
                                              <a:dgm id="{2084C991-604C-48F8-B023-9D66B61FC67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0038" y="814388"/>
            <a:ext cx="8135937" cy="5757862"/>
          </a:xfrm>
        </p:spPr>
        <p:style>
          <a:lnRef idx="2">
            <a:schemeClr val="accent1"/>
          </a:lnRef>
          <a:fillRef idx="1">
            <a:schemeClr val="lt1"/>
          </a:fillRef>
          <a:effectRef idx="0">
            <a:schemeClr val="accent1"/>
          </a:effectRef>
          <a:fontRef idx="minor">
            <a:schemeClr val="dk1"/>
          </a:fontRef>
        </p:style>
        <p:txBody>
          <a:bodyPr rtlCol="0">
            <a:noAutofit/>
          </a:bodyPr>
          <a:lstStyle/>
          <a:p>
            <a:pPr marL="342900" indent="-342900" algn="just">
              <a:buFont typeface="Wingdings" pitchFamily="2" charset="2"/>
              <a:buChar char="Ø"/>
              <a:defRPr/>
            </a:pPr>
            <a:r>
              <a:rPr lang="fa-IR" sz="2600" b="1" dirty="0" smtClean="0">
                <a:solidFill>
                  <a:schemeClr val="tx1"/>
                </a:solidFill>
                <a:cs typeface="B Nazanin" pitchFamily="2" charset="-78"/>
              </a:rPr>
              <a:t>اگر </a:t>
            </a:r>
            <a:r>
              <a:rPr lang="fa-IR" sz="2600" b="1" dirty="0">
                <a:solidFill>
                  <a:schemeClr val="tx1"/>
                </a:solidFill>
                <a:cs typeface="B Nazanin" pitchFamily="2" charset="-78"/>
              </a:rPr>
              <a:t>براي فريب و سوء ‌استفاده نباشد بي‌شك از روي جهل و ناآگاهي و عدم شناختِ درستِ نفس است. يوسف عليه‌السلام چنين ادعايي نكرد بلكه آنگاه كه ناخواسته و از روي ناچاري در خلوت زليخا قرار گرفت بي‌درنگ به خدا پناه </a:t>
            </a:r>
            <a:r>
              <a:rPr lang="fa-IR" sz="2600" b="1" dirty="0" smtClean="0">
                <a:solidFill>
                  <a:schemeClr val="tx1"/>
                </a:solidFill>
                <a:cs typeface="B Nazanin" pitchFamily="2" charset="-78"/>
              </a:rPr>
              <a:t>برد.</a:t>
            </a:r>
          </a:p>
          <a:p>
            <a:pPr marL="342900" indent="-342900" algn="just">
              <a:buFont typeface="Wingdings" pitchFamily="2" charset="2"/>
              <a:buChar char="Ø"/>
              <a:defRPr/>
            </a:pPr>
            <a:r>
              <a:rPr lang="en-US" sz="2600" b="1" dirty="0">
                <a:solidFill>
                  <a:srgbClr val="1C7D15"/>
                </a:solidFill>
                <a:cs typeface="B Nazanin" pitchFamily="2" charset="-78"/>
                <a:sym typeface="AGA Arabesque"/>
              </a:rPr>
              <a:t> </a:t>
            </a:r>
            <a:r>
              <a:rPr lang="fa-IR" sz="2600" b="1" dirty="0" smtClean="0">
                <a:solidFill>
                  <a:srgbClr val="1C7D15"/>
                </a:solidFill>
                <a:cs typeface="B Nazanin" pitchFamily="2" charset="-78"/>
                <a:sym typeface="AGA Arabesque"/>
              </a:rPr>
              <a:t>...و</a:t>
            </a:r>
            <a:r>
              <a:rPr lang="fa-IR" sz="2600" b="1" dirty="0" smtClean="0">
                <a:solidFill>
                  <a:srgbClr val="1C7D15"/>
                </a:solidFill>
                <a:cs typeface="B Nazanin" pitchFamily="2" charset="-78"/>
              </a:rPr>
              <a:t>إلّا </a:t>
            </a:r>
            <a:r>
              <a:rPr lang="fa-IR" sz="2600" b="1" dirty="0">
                <a:solidFill>
                  <a:srgbClr val="1C7D15"/>
                </a:solidFill>
                <a:cs typeface="B Nazanin" pitchFamily="2" charset="-78"/>
              </a:rPr>
              <a:t>تَصْرِفْ عَنِّي كَيْدَهُنَّ اَصْبُ إلَيْهِنَّ وَ اَكُنْ مِنَ الجاهِلينَ</a:t>
            </a:r>
            <a:r>
              <a:rPr lang="en-US" sz="2600" b="1" dirty="0">
                <a:solidFill>
                  <a:srgbClr val="1C7D15"/>
                </a:solidFill>
                <a:cs typeface="B Nazanin" pitchFamily="2" charset="-78"/>
                <a:sym typeface="AGA Arabesque"/>
              </a:rPr>
              <a:t></a:t>
            </a:r>
            <a:r>
              <a:rPr lang="en-US" sz="2600" b="1" baseline="30000" dirty="0">
                <a:solidFill>
                  <a:srgbClr val="1C7D15"/>
                </a:solidFill>
                <a:cs typeface="B Nazanin" pitchFamily="2" charset="-78"/>
              </a:rPr>
              <a:t> </a:t>
            </a:r>
            <a:r>
              <a:rPr lang="fa-IR" dirty="0" smtClean="0">
                <a:solidFill>
                  <a:srgbClr val="C00000"/>
                </a:solidFill>
                <a:cs typeface="B Nazanin" pitchFamily="2" charset="-78"/>
              </a:rPr>
              <a:t>یوسف،آیه33 </a:t>
            </a:r>
          </a:p>
          <a:p>
            <a:pPr marL="457200" indent="-457200" algn="just">
              <a:buFont typeface="Wingdings" pitchFamily="2" charset="2"/>
              <a:buChar char="Ø"/>
              <a:defRPr/>
            </a:pPr>
            <a:r>
              <a:rPr lang="fa-IR" sz="2600" b="1" dirty="0" smtClean="0">
                <a:solidFill>
                  <a:schemeClr val="tx1"/>
                </a:solidFill>
                <a:cs typeface="B Nazanin" pitchFamily="2" charset="-78"/>
              </a:rPr>
              <a:t>خاصيّت </a:t>
            </a:r>
            <a:r>
              <a:rPr lang="fa-IR" sz="2600" b="1" dirty="0">
                <a:solidFill>
                  <a:schemeClr val="tx1"/>
                </a:solidFill>
                <a:cs typeface="B Nazanin" pitchFamily="2" charset="-78"/>
              </a:rPr>
              <a:t>نفس ‌اَمّاره </a:t>
            </a:r>
            <a:r>
              <a:rPr lang="fa-IR" sz="2600" b="1" dirty="0" smtClean="0">
                <a:solidFill>
                  <a:schemeClr val="tx1"/>
                </a:solidFill>
                <a:cs typeface="B Nazanin" pitchFamily="2" charset="-78"/>
              </a:rPr>
              <a:t>به گونه ای است که انسان </a:t>
            </a:r>
            <a:r>
              <a:rPr lang="fa-IR" sz="2600" b="1" dirty="0">
                <a:solidFill>
                  <a:schemeClr val="tx1"/>
                </a:solidFill>
                <a:cs typeface="B Nazanin" pitchFamily="2" charset="-78"/>
              </a:rPr>
              <a:t>را به‌شدت به­گناه وا مي‌دارد مگر آنگاه كه رحمتي از سوي پروردگار مهربان فرا رسد و آدمي را از پيروي هواي‌ نفس بازدارد. </a:t>
            </a:r>
            <a:endParaRPr lang="fa-IR" sz="2600" b="1" dirty="0" smtClean="0">
              <a:solidFill>
                <a:schemeClr val="tx1"/>
              </a:solidFill>
              <a:cs typeface="B Nazanin" pitchFamily="2" charset="-78"/>
            </a:endParaRPr>
          </a:p>
          <a:p>
            <a:pPr algn="just">
              <a:defRPr/>
            </a:pPr>
            <a:r>
              <a:rPr lang="fa-IR" sz="2600" b="1" dirty="0">
                <a:solidFill>
                  <a:schemeClr val="tx1"/>
                </a:solidFill>
                <a:cs typeface="B Nazanin" pitchFamily="2" charset="-78"/>
                <a:sym typeface="AGA Arabesque"/>
              </a:rPr>
              <a:t> </a:t>
            </a:r>
            <a:r>
              <a:rPr lang="fa-IR" sz="2600" b="1" dirty="0" smtClean="0">
                <a:solidFill>
                  <a:schemeClr val="tx1"/>
                </a:solidFill>
                <a:cs typeface="B Nazanin" pitchFamily="2" charset="-78"/>
                <a:sym typeface="AGA Arabesque"/>
              </a:rPr>
              <a:t>  </a:t>
            </a:r>
            <a:r>
              <a:rPr lang="en-US" sz="2600" b="1" dirty="0" smtClean="0">
                <a:solidFill>
                  <a:srgbClr val="066618"/>
                </a:solidFill>
                <a:cs typeface="B Nazanin" pitchFamily="2" charset="-78"/>
                <a:sym typeface="AGA Arabesque"/>
              </a:rPr>
              <a:t></a:t>
            </a:r>
            <a:r>
              <a:rPr lang="en-US" sz="2600" b="1" dirty="0" smtClean="0">
                <a:solidFill>
                  <a:srgbClr val="066618"/>
                </a:solidFill>
                <a:cs typeface="B Nazanin" pitchFamily="2" charset="-78"/>
              </a:rPr>
              <a:t> </a:t>
            </a:r>
            <a:r>
              <a:rPr lang="fa-IR" sz="2600" b="1" dirty="0">
                <a:solidFill>
                  <a:srgbClr val="066618"/>
                </a:solidFill>
                <a:cs typeface="2  Badr" pitchFamily="2" charset="-78"/>
              </a:rPr>
              <a:t>إنَّ النَّفْسَ لَأمّارهٌ بِالسّوء إلّا مَا رَحِمَ رَبّي</a:t>
            </a:r>
            <a:r>
              <a:rPr lang="en-US" sz="2600" b="1" dirty="0">
                <a:solidFill>
                  <a:srgbClr val="066618"/>
                </a:solidFill>
                <a:cs typeface="2  Badr" pitchFamily="2" charset="-78"/>
              </a:rPr>
              <a:t> </a:t>
            </a:r>
            <a:r>
              <a:rPr lang="en-US" sz="2600" b="1" dirty="0">
                <a:solidFill>
                  <a:srgbClr val="066618"/>
                </a:solidFill>
                <a:cs typeface="B Nazanin" pitchFamily="2" charset="-78"/>
                <a:sym typeface="AGA Arabesque"/>
              </a:rPr>
              <a:t></a:t>
            </a:r>
            <a:r>
              <a:rPr lang="ar-SA" sz="2600" b="1" dirty="0">
                <a:solidFill>
                  <a:srgbClr val="066618"/>
                </a:solidFill>
                <a:cs typeface="B Nazanin" pitchFamily="2" charset="-78"/>
              </a:rPr>
              <a:t> </a:t>
            </a:r>
            <a:r>
              <a:rPr lang="fa-IR" dirty="0">
                <a:solidFill>
                  <a:srgbClr val="C00000"/>
                </a:solidFill>
                <a:cs typeface="B Nazanin" pitchFamily="2" charset="-78"/>
              </a:rPr>
              <a:t>یوسف</a:t>
            </a:r>
            <a:r>
              <a:rPr lang="ar-SA" dirty="0">
                <a:solidFill>
                  <a:srgbClr val="C00000"/>
                </a:solidFill>
                <a:cs typeface="B Nazanin" pitchFamily="2" charset="-78"/>
              </a:rPr>
              <a:t>، آيه53</a:t>
            </a:r>
            <a:r>
              <a:rPr lang="ar-SA" dirty="0" smtClean="0">
                <a:solidFill>
                  <a:srgbClr val="C00000"/>
                </a:solidFill>
                <a:cs typeface="B Nazanin" pitchFamily="2" charset="-78"/>
              </a:rPr>
              <a:t>.</a:t>
            </a:r>
            <a:r>
              <a:rPr lang="fa-IR" dirty="0">
                <a:solidFill>
                  <a:schemeClr val="tx1"/>
                </a:solidFill>
                <a:cs typeface="B Nazanin" pitchFamily="2" charset="-78"/>
              </a:rPr>
              <a:t> </a:t>
            </a:r>
            <a:endParaRPr lang="fa-IR" dirty="0" smtClean="0">
              <a:solidFill>
                <a:schemeClr val="tx1"/>
              </a:solidFill>
              <a:cs typeface="B Nazanin" pitchFamily="2" charset="-78"/>
            </a:endParaRPr>
          </a:p>
          <a:p>
            <a:pPr marL="342900" indent="-342900" algn="just">
              <a:buFont typeface="Wingdings" pitchFamily="2" charset="2"/>
              <a:buChar char="ü"/>
              <a:defRPr/>
            </a:pPr>
            <a:r>
              <a:rPr lang="fa-IR" sz="2600" b="1" dirty="0" smtClean="0">
                <a:solidFill>
                  <a:schemeClr val="tx1"/>
                </a:solidFill>
                <a:cs typeface="B Nazanin" pitchFamily="2" charset="-78"/>
              </a:rPr>
              <a:t>خلوت </a:t>
            </a:r>
            <a:r>
              <a:rPr lang="fa-IR" sz="2600" b="1" dirty="0">
                <a:solidFill>
                  <a:schemeClr val="tx1"/>
                </a:solidFill>
                <a:cs typeface="B Nazanin" pitchFamily="2" charset="-78"/>
              </a:rPr>
              <a:t>جوان نباش باجسد </a:t>
            </a:r>
            <a:r>
              <a:rPr lang="fa-IR" sz="2600" b="1" dirty="0" smtClean="0">
                <a:solidFill>
                  <a:schemeClr val="tx1"/>
                </a:solidFill>
                <a:cs typeface="B Nazanin" pitchFamily="2" charset="-78"/>
              </a:rPr>
              <a:t>دختری درقبرستان</a:t>
            </a:r>
          </a:p>
          <a:p>
            <a:pPr algn="just">
              <a:defRPr/>
            </a:pPr>
            <a:r>
              <a:rPr lang="fa-IR" sz="2100" b="1" dirty="0" smtClean="0">
                <a:solidFill>
                  <a:srgbClr val="7030A0"/>
                </a:solidFill>
                <a:cs typeface="B Nazanin" pitchFamily="2" charset="-78"/>
              </a:rPr>
              <a:t>نفست </a:t>
            </a:r>
            <a:r>
              <a:rPr lang="fa-IR" sz="2100" b="1" dirty="0">
                <a:solidFill>
                  <a:srgbClr val="7030A0"/>
                </a:solidFill>
                <a:cs typeface="B Nazanin" pitchFamily="2" charset="-78"/>
              </a:rPr>
              <a:t>اژدرهاست او كي مرده اســـت                     از غـم بـي‌آلـتــي افــسرده است</a:t>
            </a:r>
            <a:endParaRPr lang="en-US" sz="2100" b="1" dirty="0">
              <a:solidFill>
                <a:srgbClr val="7030A0"/>
              </a:solidFill>
              <a:cs typeface="B Nazanin" pitchFamily="2" charset="-78"/>
            </a:endParaRPr>
          </a:p>
          <a:p>
            <a:pPr algn="just">
              <a:defRPr/>
            </a:pPr>
            <a:r>
              <a:rPr lang="fa-IR" sz="2100" b="1" dirty="0">
                <a:solidFill>
                  <a:srgbClr val="7030A0"/>
                </a:solidFill>
                <a:cs typeface="B Nazanin" pitchFamily="2" charset="-78"/>
              </a:rPr>
              <a:t>اژدهــــا را دار در بــرف فــــــراق           </a:t>
            </a:r>
            <a:r>
              <a:rPr lang="fa-IR" sz="2100" b="1" dirty="0" smtClean="0">
                <a:solidFill>
                  <a:srgbClr val="7030A0"/>
                </a:solidFill>
                <a:cs typeface="B Nazanin" pitchFamily="2" charset="-78"/>
              </a:rPr>
              <a:t>        هيــن </a:t>
            </a:r>
            <a:r>
              <a:rPr lang="fa-IR" sz="2100" b="1" dirty="0">
                <a:solidFill>
                  <a:srgbClr val="7030A0"/>
                </a:solidFill>
                <a:cs typeface="B Nazanin" pitchFamily="2" charset="-78"/>
              </a:rPr>
              <a:t>مكش او را بخورشيد عراق</a:t>
            </a:r>
            <a:endParaRPr lang="en-US" sz="2100" b="1" dirty="0">
              <a:solidFill>
                <a:srgbClr val="7030A0"/>
              </a:solidFill>
              <a:cs typeface="B Nazanin" pitchFamily="2" charset="-78"/>
            </a:endParaRPr>
          </a:p>
          <a:p>
            <a:pPr algn="just">
              <a:defRPr/>
            </a:pPr>
            <a:r>
              <a:rPr lang="ar-SA" sz="1800" dirty="0" smtClean="0">
                <a:solidFill>
                  <a:srgbClr val="C00000"/>
                </a:solidFill>
                <a:cs typeface="B Nazanin" pitchFamily="2" charset="-78"/>
              </a:rPr>
              <a:t>مثنوي </a:t>
            </a:r>
            <a:r>
              <a:rPr lang="ar-SA" sz="1800" dirty="0">
                <a:solidFill>
                  <a:srgbClr val="C00000"/>
                </a:solidFill>
                <a:cs typeface="B Nazanin" pitchFamily="2" charset="-78"/>
              </a:rPr>
              <a:t>معنوي، دفتر سوم، حكايت مارگير و اژدها</a:t>
            </a:r>
            <a:r>
              <a:rPr lang="ar-SA" sz="1800" dirty="0" smtClean="0">
                <a:solidFill>
                  <a:srgbClr val="C00000"/>
                </a:solidFill>
                <a:cs typeface="B Nazanin" pitchFamily="2" charset="-78"/>
              </a:rPr>
              <a:t>.</a:t>
            </a:r>
            <a:endParaRPr lang="fa-IR" sz="1800" dirty="0" smtClean="0">
              <a:solidFill>
                <a:srgbClr val="C00000"/>
              </a:solidFill>
              <a:cs typeface="B Nazanin" pitchFamily="2" charset="-78"/>
            </a:endParaRPr>
          </a:p>
        </p:txBody>
      </p:sp>
      <p:sp>
        <p:nvSpPr>
          <p:cNvPr id="4" name="Rounded Rectangle 3"/>
          <p:cNvSpPr/>
          <p:nvPr/>
        </p:nvSpPr>
        <p:spPr>
          <a:xfrm>
            <a:off x="250825" y="42863"/>
            <a:ext cx="8208963" cy="78581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  </a:t>
            </a:r>
            <a:r>
              <a:rPr lang="fa-IR" sz="2400" b="1" dirty="0">
                <a:solidFill>
                  <a:srgbClr val="FFC000"/>
                </a:solidFill>
                <a:cs typeface="B Titr" pitchFamily="2" charset="-78"/>
              </a:rPr>
              <a:t>یک ادعا: من به خودم اطمينان دارم و چشم‌ و دل پاكی دارم!</a:t>
            </a:r>
          </a:p>
        </p:txBody>
      </p:sp>
    </p:spTree>
    <p:extLst>
      <p:ext uri="{BB962C8B-B14F-4D97-AF65-F5344CB8AC3E}">
        <p14:creationId xmlns:p14="http://schemas.microsoft.com/office/powerpoint/2010/main" xmlns="" val="188662968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circle(in)">
                                      <p:cBhvr>
                                        <p:cTn id="3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1044575"/>
            <a:ext cx="8199438" cy="5697538"/>
          </a:xfrm>
        </p:spPr>
        <p:style>
          <a:lnRef idx="2">
            <a:schemeClr val="accent1"/>
          </a:lnRef>
          <a:fillRef idx="1">
            <a:schemeClr val="lt1"/>
          </a:fillRef>
          <a:effectRef idx="0">
            <a:schemeClr val="accent1"/>
          </a:effectRef>
          <a:fontRef idx="minor">
            <a:schemeClr val="dk1"/>
          </a:fontRef>
        </p:style>
        <p:txBody>
          <a:bodyPr rtlCol="0">
            <a:noAutofit/>
          </a:bodyPr>
          <a:lstStyle/>
          <a:p>
            <a:pPr marL="457200" indent="-457200" algn="justLow">
              <a:buFont typeface="Wingdings" pitchFamily="2" charset="2"/>
              <a:buChar char="v"/>
              <a:defRPr/>
            </a:pPr>
            <a:r>
              <a:rPr lang="fa-IR" sz="2800" b="1" dirty="0" smtClean="0">
                <a:solidFill>
                  <a:schemeClr val="tx1"/>
                </a:solidFill>
                <a:cs typeface="B Nazanin" pitchFamily="2" charset="-78"/>
              </a:rPr>
              <a:t>تنها‌ بودن در يك محيطِ خاص، مثل تنها یی دراطاقی ، حمام، ماشين، پاي كامپيوتر،ماهواره ،اينترنت و...</a:t>
            </a:r>
          </a:p>
          <a:p>
            <a:pPr marL="457200" indent="-457200" algn="justLow">
              <a:buFont typeface="Wingdings" pitchFamily="2" charset="2"/>
              <a:buChar char="ü"/>
              <a:defRPr/>
            </a:pPr>
            <a:r>
              <a:rPr lang="fa-IR" sz="2800" b="1" dirty="0" smtClean="0">
                <a:solidFill>
                  <a:schemeClr val="tx1"/>
                </a:solidFill>
                <a:cs typeface="B Nazanin" pitchFamily="2" charset="-78"/>
              </a:rPr>
              <a:t>امام </a:t>
            </a:r>
            <a:r>
              <a:rPr lang="fa-IR" sz="2800" b="1" dirty="0">
                <a:solidFill>
                  <a:schemeClr val="tx1"/>
                </a:solidFill>
                <a:cs typeface="B Nazanin" pitchFamily="2" charset="-78"/>
              </a:rPr>
              <a:t>باقر عليه­السلام: شديدترين اهتمام شيطان به انسان، هنگامي است كه تنها و در خلوت است. </a:t>
            </a:r>
            <a:r>
              <a:rPr lang="fa-IR" sz="2800" b="1" dirty="0">
                <a:solidFill>
                  <a:srgbClr val="4631E3"/>
                </a:solidFill>
                <a:cs typeface="B Nazanin" pitchFamily="2" charset="-78"/>
              </a:rPr>
              <a:t>«</a:t>
            </a:r>
            <a:r>
              <a:rPr lang="fa-IR" sz="2800" b="1" dirty="0" smtClean="0">
                <a:solidFill>
                  <a:srgbClr val="4631E3"/>
                </a:solidFill>
                <a:cs typeface="B Nazanin" pitchFamily="2" charset="-78"/>
              </a:rPr>
              <a:t>إنَّ الشَّيطانَ أشَدُّ </a:t>
            </a:r>
            <a:r>
              <a:rPr lang="fa-IR" sz="2800" b="1" dirty="0">
                <a:solidFill>
                  <a:srgbClr val="4631E3"/>
                </a:solidFill>
                <a:cs typeface="B Nazanin" pitchFamily="2" charset="-78"/>
              </a:rPr>
              <a:t>ما </a:t>
            </a:r>
            <a:r>
              <a:rPr lang="fa-IR" sz="2800" b="1" dirty="0" smtClean="0">
                <a:solidFill>
                  <a:srgbClr val="4631E3"/>
                </a:solidFill>
                <a:cs typeface="B Nazanin" pitchFamily="2" charset="-78"/>
              </a:rPr>
              <a:t>يَهمُّ </a:t>
            </a:r>
            <a:r>
              <a:rPr lang="fa-IR" sz="2800" b="1" dirty="0">
                <a:solidFill>
                  <a:srgbClr val="4631E3"/>
                </a:solidFill>
                <a:cs typeface="B Nazanin" pitchFamily="2" charset="-78"/>
              </a:rPr>
              <a:t>بِالانسانِ </a:t>
            </a:r>
            <a:r>
              <a:rPr lang="fa-IR" sz="2800" b="1" dirty="0" smtClean="0">
                <a:solidFill>
                  <a:srgbClr val="4631E3"/>
                </a:solidFill>
                <a:cs typeface="B Nazanin" pitchFamily="2" charset="-78"/>
              </a:rPr>
              <a:t>حِينَ يَكُون </a:t>
            </a:r>
            <a:r>
              <a:rPr lang="fa-IR" sz="2800" b="1" dirty="0">
                <a:solidFill>
                  <a:srgbClr val="4631E3"/>
                </a:solidFill>
                <a:cs typeface="B Nazanin" pitchFamily="2" charset="-78"/>
              </a:rPr>
              <a:t>وَحدَهُ خالِياً</a:t>
            </a:r>
            <a:r>
              <a:rPr lang="fa-IR" sz="2800" b="1" dirty="0" smtClean="0">
                <a:solidFill>
                  <a:srgbClr val="4631E3"/>
                </a:solidFill>
                <a:cs typeface="B Nazanin" pitchFamily="2" charset="-78"/>
              </a:rPr>
              <a:t>».</a:t>
            </a:r>
            <a:r>
              <a:rPr lang="fa-IR" dirty="0" smtClean="0">
                <a:solidFill>
                  <a:srgbClr val="C00000"/>
                </a:solidFill>
                <a:cs typeface="B Nazanin" pitchFamily="2" charset="-78"/>
              </a:rPr>
              <a:t>كافي</a:t>
            </a:r>
            <a:r>
              <a:rPr lang="fa-IR" dirty="0">
                <a:solidFill>
                  <a:srgbClr val="C00000"/>
                </a:solidFill>
                <a:cs typeface="B Nazanin" pitchFamily="2" charset="-78"/>
              </a:rPr>
              <a:t>، ج6، ص533.</a:t>
            </a:r>
            <a:endParaRPr lang="en-US" dirty="0">
              <a:solidFill>
                <a:srgbClr val="C00000"/>
              </a:solidFill>
              <a:cs typeface="B Nazanin" pitchFamily="2" charset="-78"/>
            </a:endParaRPr>
          </a:p>
          <a:p>
            <a:pPr marL="457200" indent="-457200" algn="justLow">
              <a:buFont typeface="Wingdings" pitchFamily="2" charset="2"/>
              <a:buChar char="v"/>
              <a:defRPr/>
            </a:pPr>
            <a:r>
              <a:rPr lang="fa-IR" sz="2800" b="1" dirty="0" smtClean="0">
                <a:solidFill>
                  <a:schemeClr val="tx1"/>
                </a:solidFill>
                <a:cs typeface="B Nazanin" pitchFamily="2" charset="-78"/>
              </a:rPr>
              <a:t>رختخواب</a:t>
            </a:r>
          </a:p>
          <a:p>
            <a:pPr marL="457200" indent="-457200" algn="justLow">
              <a:buFont typeface="Wingdings" pitchFamily="2" charset="2"/>
              <a:buChar char="ü"/>
              <a:defRPr/>
            </a:pPr>
            <a:r>
              <a:rPr lang="fa-IR" sz="2800" b="1" dirty="0">
                <a:solidFill>
                  <a:schemeClr val="tx1"/>
                </a:solidFill>
                <a:cs typeface="B Nazanin" pitchFamily="2" charset="-78"/>
              </a:rPr>
              <a:t>در حالي كه خوابش </a:t>
            </a:r>
            <a:r>
              <a:rPr lang="fa-IR" sz="2800" b="1" dirty="0" smtClean="0">
                <a:solidFill>
                  <a:schemeClr val="tx1"/>
                </a:solidFill>
                <a:cs typeface="B Nazanin" pitchFamily="2" charset="-78"/>
              </a:rPr>
              <a:t>مي­آيد </a:t>
            </a:r>
            <a:r>
              <a:rPr lang="fa-IR" sz="2800" b="1" dirty="0">
                <a:solidFill>
                  <a:schemeClr val="tx1"/>
                </a:solidFill>
                <a:cs typeface="B Nazanin" pitchFamily="2" charset="-78"/>
              </a:rPr>
              <a:t>در بستر قرار </a:t>
            </a:r>
            <a:r>
              <a:rPr lang="fa-IR" sz="2800" b="1" dirty="0" smtClean="0">
                <a:solidFill>
                  <a:schemeClr val="tx1"/>
                </a:solidFill>
                <a:cs typeface="B Nazanin" pitchFamily="2" charset="-78"/>
              </a:rPr>
              <a:t>گيرد.</a:t>
            </a:r>
          </a:p>
          <a:p>
            <a:pPr marL="457200" indent="-457200" algn="justLow">
              <a:buFont typeface="Wingdings" pitchFamily="2" charset="2"/>
              <a:buChar char="ü"/>
              <a:defRPr/>
            </a:pPr>
            <a:r>
              <a:rPr lang="fa-IR" sz="2800" b="1" dirty="0">
                <a:solidFill>
                  <a:schemeClr val="tx1"/>
                </a:solidFill>
                <a:cs typeface="B Nazanin" pitchFamily="2" charset="-78"/>
              </a:rPr>
              <a:t>دما و جنس رختخواب </a:t>
            </a:r>
            <a:r>
              <a:rPr lang="fa-IR" sz="2800" b="1" dirty="0" smtClean="0">
                <a:solidFill>
                  <a:schemeClr val="tx1"/>
                </a:solidFill>
                <a:cs typeface="B Nazanin" pitchFamily="2" charset="-78"/>
              </a:rPr>
              <a:t>بسيار </a:t>
            </a:r>
            <a:r>
              <a:rPr lang="fa-IR" sz="2800" b="1" dirty="0">
                <a:solidFill>
                  <a:schemeClr val="tx1"/>
                </a:solidFill>
                <a:cs typeface="B Nazanin" pitchFamily="2" charset="-78"/>
              </a:rPr>
              <a:t>گرم و نرم </a:t>
            </a:r>
            <a:r>
              <a:rPr lang="fa-IR" sz="2800" b="1" dirty="0" smtClean="0">
                <a:solidFill>
                  <a:schemeClr val="tx1"/>
                </a:solidFill>
                <a:cs typeface="B Nazanin" pitchFamily="2" charset="-78"/>
              </a:rPr>
              <a:t>نباشد.</a:t>
            </a:r>
          </a:p>
          <a:p>
            <a:pPr marL="457200" indent="-457200" algn="justLow">
              <a:buFont typeface="Wingdings" pitchFamily="2" charset="2"/>
              <a:buChar char="ü"/>
              <a:defRPr/>
            </a:pPr>
            <a:r>
              <a:rPr lang="fa-IR" sz="2800" b="1" dirty="0" smtClean="0">
                <a:solidFill>
                  <a:schemeClr val="tx1"/>
                </a:solidFill>
                <a:cs typeface="B Nazanin" pitchFamily="2" charset="-78"/>
              </a:rPr>
              <a:t>به­رو نخوابد.</a:t>
            </a:r>
          </a:p>
          <a:p>
            <a:pPr marL="457200" indent="-457200" algn="justLow">
              <a:buFont typeface="Wingdings" pitchFamily="2" charset="2"/>
              <a:buChar char="§"/>
              <a:defRPr/>
            </a:pPr>
            <a:r>
              <a:rPr lang="fa-IR" sz="2800" b="1" dirty="0" smtClean="0">
                <a:solidFill>
                  <a:schemeClr val="tx1"/>
                </a:solidFill>
                <a:cs typeface="B Nazanin" pitchFamily="2" charset="-78"/>
              </a:rPr>
              <a:t> امیرمومنان </a:t>
            </a:r>
            <a:r>
              <a:rPr lang="fa-IR" sz="2800" b="1" dirty="0">
                <a:solidFill>
                  <a:schemeClr val="tx1"/>
                </a:solidFill>
                <a:cs typeface="B Nazanin" pitchFamily="2" charset="-78"/>
              </a:rPr>
              <a:t>علیه­السلام </a:t>
            </a:r>
            <a:r>
              <a:rPr lang="fa-IR" sz="2800" b="1" dirty="0" smtClean="0">
                <a:solidFill>
                  <a:schemeClr val="tx1"/>
                </a:solidFill>
                <a:cs typeface="B Nazanin" pitchFamily="2" charset="-78"/>
              </a:rPr>
              <a:t>: </a:t>
            </a:r>
            <a:r>
              <a:rPr lang="fa-IR" sz="2800" b="1" dirty="0">
                <a:solidFill>
                  <a:schemeClr val="tx1"/>
                </a:solidFill>
                <a:cs typeface="B Nazanin" pitchFamily="2" charset="-78"/>
              </a:rPr>
              <a:t>ابلیس و برادران او و هر دیوانه و آفت­زده­ای، روی شکم می­خوابند. </a:t>
            </a:r>
            <a:r>
              <a:rPr lang="fa-IR" sz="2800" b="1" dirty="0">
                <a:solidFill>
                  <a:srgbClr val="4631E3"/>
                </a:solidFill>
                <a:cs typeface="B Nazanin" pitchFamily="2" charset="-78"/>
              </a:rPr>
              <a:t>« </a:t>
            </a:r>
            <a:r>
              <a:rPr lang="fa-IR" sz="2800" b="1" dirty="0">
                <a:solidFill>
                  <a:srgbClr val="4631E3"/>
                </a:solidFill>
                <a:cs typeface="2  Badr" pitchFamily="2" charset="-78"/>
              </a:rPr>
              <a:t>... و إبلیسُ و إخوانُهُ وَ کُلُّ مجنونٍ وَ ذُو عاهَةٍ یَنامُ علی وجهِه مُنبَطِحاً</a:t>
            </a:r>
            <a:r>
              <a:rPr lang="fa-IR" sz="2800" b="1" dirty="0" smtClean="0">
                <a:solidFill>
                  <a:srgbClr val="4631E3"/>
                </a:solidFill>
                <a:cs typeface="B Nazanin" pitchFamily="2" charset="-78"/>
              </a:rPr>
              <a:t>».</a:t>
            </a:r>
            <a:r>
              <a:rPr lang="ar-SA" dirty="0" smtClean="0">
                <a:solidFill>
                  <a:srgbClr val="C00000"/>
                </a:solidFill>
                <a:cs typeface="B Nazanin" pitchFamily="2" charset="-78"/>
              </a:rPr>
              <a:t>میزان </a:t>
            </a:r>
            <a:r>
              <a:rPr lang="ar-SA" dirty="0">
                <a:solidFill>
                  <a:srgbClr val="C00000"/>
                </a:solidFill>
                <a:cs typeface="B Nazanin" pitchFamily="2" charset="-78"/>
              </a:rPr>
              <a:t>الحکمه، باب النوم</a:t>
            </a:r>
            <a:r>
              <a:rPr lang="ar-SA" dirty="0" smtClean="0">
                <a:solidFill>
                  <a:srgbClr val="C00000"/>
                </a:solidFill>
                <a:cs typeface="B Nazanin" pitchFamily="2" charset="-78"/>
              </a:rPr>
              <a:t>.</a:t>
            </a:r>
            <a:endParaRPr lang="en-US" dirty="0">
              <a:solidFill>
                <a:srgbClr val="C00000"/>
              </a:solidFill>
              <a:cs typeface="B Nazanin" pitchFamily="2" charset="-78"/>
            </a:endParaRPr>
          </a:p>
        </p:txBody>
      </p:sp>
      <p:sp>
        <p:nvSpPr>
          <p:cNvPr id="4" name="Rounded Rectangle 3"/>
          <p:cNvSpPr/>
          <p:nvPr/>
        </p:nvSpPr>
        <p:spPr>
          <a:xfrm>
            <a:off x="3851275" y="115888"/>
            <a:ext cx="4672013" cy="79216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برخی از خلوت‌های تحريک‌زا</a:t>
            </a:r>
          </a:p>
        </p:txBody>
      </p:sp>
    </p:spTree>
    <p:extLst>
      <p:ext uri="{BB962C8B-B14F-4D97-AF65-F5344CB8AC3E}">
        <p14:creationId xmlns:p14="http://schemas.microsoft.com/office/powerpoint/2010/main" xmlns="" val="273351043"/>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045388577"/>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23310162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روش9. عفت در اختلاط</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28234864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520" y="476672"/>
            <a:ext cx="8640960" cy="6048672"/>
          </a:xfrm>
        </p:spPr>
        <p:style>
          <a:lnRef idx="2">
            <a:schemeClr val="accent1"/>
          </a:lnRef>
          <a:fillRef idx="1">
            <a:schemeClr val="lt1"/>
          </a:fillRef>
          <a:effectRef idx="0">
            <a:schemeClr val="accent1"/>
          </a:effectRef>
          <a:fontRef idx="minor">
            <a:schemeClr val="dk1"/>
          </a:fontRef>
        </p:style>
        <p:txBody>
          <a:bodyPr>
            <a:noAutofit/>
          </a:bodyPr>
          <a:lstStyle/>
          <a:p>
            <a:pPr marL="457200" indent="-457200" algn="justLow">
              <a:spcAft>
                <a:spcPts val="1000"/>
              </a:spcAft>
              <a:buFont typeface="Wingdings" pitchFamily="2" charset="2"/>
              <a:buChar char="Ø"/>
              <a:defRPr/>
            </a:pPr>
            <a:r>
              <a:rPr lang="en-US" sz="3200" b="1" dirty="0" smtClean="0">
                <a:solidFill>
                  <a:srgbClr val="044811"/>
                </a:solidFill>
                <a:ea typeface="Calibri" pitchFamily="34" charset="0"/>
                <a:cs typeface="B Nazanin" pitchFamily="2" charset="-78"/>
              </a:rPr>
              <a:t>…</a:t>
            </a:r>
            <a:r>
              <a:rPr lang="en-US" sz="3200" b="1" dirty="0" smtClean="0">
                <a:solidFill>
                  <a:srgbClr val="1C7D15"/>
                </a:solidFill>
                <a:ea typeface="Calibri" pitchFamily="34" charset="0"/>
                <a:cs typeface="B Nazanin" pitchFamily="2" charset="-78"/>
                <a:sym typeface="AGA Arabesque" pitchFamily="2" charset="2"/>
              </a:rPr>
              <a:t></a:t>
            </a:r>
            <a:r>
              <a:rPr lang="en-US" sz="3200" b="1" dirty="0" smtClean="0">
                <a:solidFill>
                  <a:srgbClr val="1C7D15"/>
                </a:solidFill>
                <a:ea typeface="Calibri" pitchFamily="34" charset="0"/>
                <a:cs typeface="B Nazanin" pitchFamily="2" charset="-78"/>
              </a:rPr>
              <a:t> </a:t>
            </a:r>
            <a:r>
              <a:rPr lang="fa-IR" sz="3200" b="1" dirty="0" smtClean="0">
                <a:solidFill>
                  <a:srgbClr val="1C7D15"/>
                </a:solidFill>
                <a:ea typeface="Calibri" pitchFamily="34" charset="0"/>
                <a:cs typeface="B Nazanin" pitchFamily="2" charset="-78"/>
              </a:rPr>
              <a:t>إذا سَألْتُمُوهُنَّ مَتاعَاً فَسْئَلُوهُنَّ مِن وَراءِ حِجابٍ ذلكُمْ اَطْهَرُ لِقُلوبِكُمْ وَ قُلُوبِهِنَّ...</a:t>
            </a:r>
            <a:r>
              <a:rPr lang="en-US" sz="3200" dirty="0" smtClean="0">
                <a:solidFill>
                  <a:srgbClr val="1C7D15"/>
                </a:solidFill>
                <a:ea typeface="Calibri" pitchFamily="34" charset="0"/>
                <a:cs typeface="B Nazanin" pitchFamily="2" charset="-78"/>
                <a:sym typeface="AGA Arabesque" pitchFamily="2" charset="2"/>
              </a:rPr>
              <a:t></a:t>
            </a:r>
            <a:r>
              <a:rPr lang="fa-IR" dirty="0" smtClean="0">
                <a:solidFill>
                  <a:srgbClr val="1C7D15"/>
                </a:solidFill>
                <a:latin typeface="Times New Roman" pitchFamily="18" charset="0"/>
                <a:cs typeface="B Nazanin" pitchFamily="2" charset="-78"/>
              </a:rPr>
              <a:t>     </a:t>
            </a:r>
            <a:r>
              <a:rPr lang="fa-IR" dirty="0" smtClean="0">
                <a:solidFill>
                  <a:srgbClr val="C00000"/>
                </a:solidFill>
                <a:latin typeface="Times New Roman" pitchFamily="18" charset="0"/>
                <a:cs typeface="B Nazanin" pitchFamily="2" charset="-78"/>
              </a:rPr>
              <a:t>اح</a:t>
            </a:r>
            <a:r>
              <a:rPr lang="ar-SA" dirty="0" smtClean="0">
                <a:solidFill>
                  <a:srgbClr val="C00000"/>
                </a:solidFill>
                <a:latin typeface="Times New Roman" pitchFamily="18" charset="0"/>
                <a:cs typeface="B Nazanin" pitchFamily="2" charset="-78"/>
              </a:rPr>
              <a:t>زاب </a:t>
            </a:r>
            <a:r>
              <a:rPr lang="fa-IR" dirty="0" smtClean="0">
                <a:solidFill>
                  <a:srgbClr val="C00000"/>
                </a:solidFill>
                <a:latin typeface="Times New Roman" pitchFamily="18" charset="0"/>
                <a:cs typeface="B Nazanin" pitchFamily="2" charset="-78"/>
              </a:rPr>
              <a:t>،</a:t>
            </a:r>
            <a:r>
              <a:rPr lang="ar-SA" dirty="0" smtClean="0">
                <a:solidFill>
                  <a:srgbClr val="C00000"/>
                </a:solidFill>
                <a:latin typeface="Times New Roman" pitchFamily="18" charset="0"/>
                <a:cs typeface="B Nazanin" pitchFamily="2" charset="-78"/>
              </a:rPr>
              <a:t>آيه53</a:t>
            </a:r>
            <a:endParaRPr lang="fa-IR" dirty="0" smtClean="0">
              <a:solidFill>
                <a:srgbClr val="C00000"/>
              </a:solidFill>
              <a:latin typeface="Times New Roman" pitchFamily="18" charset="0"/>
              <a:cs typeface="B Nazanin" pitchFamily="2" charset="-78"/>
            </a:endParaRPr>
          </a:p>
          <a:p>
            <a:pPr marL="457200" indent="-457200" algn="justLow">
              <a:spcAft>
                <a:spcPts val="1000"/>
              </a:spcAft>
              <a:buFont typeface="Wingdings" pitchFamily="2" charset="2"/>
              <a:buChar char="Ø"/>
              <a:defRPr/>
            </a:pPr>
            <a:r>
              <a:rPr lang="fa-IR" sz="2800" b="1" dirty="0" smtClean="0">
                <a:solidFill>
                  <a:schemeClr val="tx1"/>
                </a:solidFill>
                <a:cs typeface="B Nazanin" pitchFamily="2" charset="-78"/>
              </a:rPr>
              <a:t>قرآن اختلاط نكردن </a:t>
            </a:r>
            <a:r>
              <a:rPr lang="fa-IR" sz="2800" b="1" dirty="0">
                <a:solidFill>
                  <a:schemeClr val="tx1"/>
                </a:solidFill>
                <a:cs typeface="B Nazanin" pitchFamily="2" charset="-78"/>
              </a:rPr>
              <a:t>دختران شعيب </a:t>
            </a:r>
            <a:r>
              <a:rPr lang="fa-IR" sz="2800" b="1" dirty="0" smtClean="0">
                <a:solidFill>
                  <a:schemeClr val="tx1"/>
                </a:solidFill>
                <a:cs typeface="B Nazanin" pitchFamily="2" charset="-78"/>
              </a:rPr>
              <a:t>عليه‌السلام با مردان را يك </a:t>
            </a:r>
            <a:r>
              <a:rPr lang="fa-IR" sz="2800" b="1" dirty="0">
                <a:solidFill>
                  <a:schemeClr val="tx1"/>
                </a:solidFill>
                <a:cs typeface="B Nazanin" pitchFamily="2" charset="-78"/>
              </a:rPr>
              <a:t>واقعة مهم ياد كرده </a:t>
            </a:r>
            <a:r>
              <a:rPr lang="fa-IR" sz="2800" b="1" dirty="0" smtClean="0">
                <a:solidFill>
                  <a:schemeClr val="tx1"/>
                </a:solidFill>
                <a:cs typeface="B Nazanin" pitchFamily="2" charset="-78"/>
              </a:rPr>
              <a:t>است. </a:t>
            </a:r>
            <a:r>
              <a:rPr lang="en-US" sz="2800" b="1" dirty="0">
                <a:solidFill>
                  <a:srgbClr val="1C7D15"/>
                </a:solidFill>
                <a:cs typeface="B Nazanin" pitchFamily="2" charset="-78"/>
                <a:sym typeface="AGA Arabesque"/>
              </a:rPr>
              <a:t></a:t>
            </a:r>
            <a:r>
              <a:rPr lang="fa-IR" sz="2800" b="1" dirty="0">
                <a:solidFill>
                  <a:srgbClr val="1C7D15"/>
                </a:solidFill>
                <a:cs typeface="B Nazanin" pitchFamily="2" charset="-78"/>
              </a:rPr>
              <a:t>...إمْرَاََتَيْنِ تَذُودانِ</a:t>
            </a:r>
            <a:r>
              <a:rPr lang="fa-IR" sz="2800" b="1" dirty="0" smtClean="0">
                <a:solidFill>
                  <a:srgbClr val="1C7D15"/>
                </a:solidFill>
                <a:cs typeface="B Nazanin" pitchFamily="2" charset="-78"/>
              </a:rPr>
              <a:t>... </a:t>
            </a:r>
            <a:r>
              <a:rPr lang="en-US" sz="2800" b="1" dirty="0" smtClean="0">
                <a:solidFill>
                  <a:srgbClr val="1C7D15"/>
                </a:solidFill>
                <a:cs typeface="B Nazanin" pitchFamily="2" charset="-78"/>
                <a:sym typeface="AGA Arabesque"/>
              </a:rPr>
              <a:t></a:t>
            </a:r>
            <a:r>
              <a:rPr lang="fa-IR" sz="2800" b="1" dirty="0" smtClean="0">
                <a:solidFill>
                  <a:srgbClr val="1C7D15"/>
                </a:solidFill>
                <a:cs typeface="B Nazanin" pitchFamily="2" charset="-78"/>
              </a:rPr>
              <a:t>.</a:t>
            </a:r>
            <a:r>
              <a:rPr lang="ar-SA" sz="2800" dirty="0" smtClean="0">
                <a:solidFill>
                  <a:srgbClr val="044811"/>
                </a:solidFill>
                <a:cs typeface="B Nazanin" pitchFamily="2" charset="-78"/>
              </a:rPr>
              <a:t> </a:t>
            </a:r>
            <a:r>
              <a:rPr lang="ar-SA" dirty="0">
                <a:solidFill>
                  <a:srgbClr val="C00000"/>
                </a:solidFill>
                <a:latin typeface="Times New Roman" pitchFamily="18" charset="0"/>
                <a:cs typeface="B Nazanin" pitchFamily="2" charset="-78"/>
              </a:rPr>
              <a:t>قصص </a:t>
            </a:r>
            <a:r>
              <a:rPr lang="fa-IR" dirty="0">
                <a:solidFill>
                  <a:srgbClr val="C00000"/>
                </a:solidFill>
                <a:latin typeface="Times New Roman" pitchFamily="18" charset="0"/>
                <a:cs typeface="B Nazanin" pitchFamily="2" charset="-78"/>
              </a:rPr>
              <a:t>،</a:t>
            </a:r>
            <a:r>
              <a:rPr lang="ar-SA" dirty="0" smtClean="0">
                <a:solidFill>
                  <a:srgbClr val="C00000"/>
                </a:solidFill>
                <a:latin typeface="Times New Roman" pitchFamily="18" charset="0"/>
                <a:cs typeface="B Nazanin" pitchFamily="2" charset="-78"/>
              </a:rPr>
              <a:t>آيه23</a:t>
            </a:r>
            <a:endParaRPr lang="en-US" dirty="0">
              <a:solidFill>
                <a:srgbClr val="C00000"/>
              </a:solidFill>
              <a:latin typeface="Times New Roman" pitchFamily="18" charset="0"/>
              <a:cs typeface="B Nazanin" pitchFamily="2" charset="-78"/>
            </a:endParaRPr>
          </a:p>
          <a:p>
            <a:pPr marL="457200" indent="-457200" algn="justLow">
              <a:buFont typeface="Wingdings" pitchFamily="2" charset="2"/>
              <a:buChar char="Ø"/>
              <a:defRPr/>
            </a:pPr>
            <a:r>
              <a:rPr lang="fa-IR" sz="3200" b="1" dirty="0" smtClean="0">
                <a:solidFill>
                  <a:schemeClr val="tx1"/>
                </a:solidFill>
                <a:ea typeface="Calibri" pitchFamily="34" charset="0"/>
                <a:cs typeface="B Nazanin" pitchFamily="2" charset="-78"/>
              </a:rPr>
              <a:t>اميرمؤمنان علي عليه‌السلام : آيا حيا نمي‌كنيد و غيرت نمي‌ورزيد كه زنانتان به بازار</a:t>
            </a:r>
            <a:r>
              <a:rPr lang="en-US" sz="3200" b="1" dirty="0" smtClean="0">
                <a:solidFill>
                  <a:schemeClr val="tx1"/>
                </a:solidFill>
                <a:latin typeface="Arial" pitchFamily="34" charset="0"/>
                <a:cs typeface="B Nazanin" pitchFamily="2" charset="-78"/>
              </a:rPr>
              <a:t>‌‌‌‌‌‌‌‌‌‌‌‌‌‌‌‌‌‌‌‌‌‌‌‌‌‌‌‌‌‌‌‌‌‌‌‌‌‌‌‌‌‌‌‌‌‌‌‌‌‌‌‌‌‌‌‌‌‌‌‌‌‌‌‌‌‌‌‌‌‌‌‌‌‌‌‌‌‌‌‌‌‌‌‌‌‌</a:t>
            </a:r>
            <a:r>
              <a:rPr lang="fa-IR" sz="3200" b="1" dirty="0" smtClean="0">
                <a:solidFill>
                  <a:schemeClr val="tx1"/>
                </a:solidFill>
                <a:cs typeface="B Nazanin" pitchFamily="2" charset="-78"/>
              </a:rPr>
              <a:t> مي‌‌‌‌‌‌‌‌‌‌‌‌‌‌‌‌‌‌‌‌‌‌‌‌‌‌‌‌‌‌‌‌‌‌‌‌روند و با افراد بي‌ايمان و مردان درشت و ضُمخت گردِ هم مي‌آيند؟!                   </a:t>
            </a:r>
            <a:r>
              <a:rPr lang="fa-IR" sz="3200" b="1" dirty="0" smtClean="0">
                <a:solidFill>
                  <a:srgbClr val="4631E3"/>
                </a:solidFill>
                <a:cs typeface="B Nazanin" pitchFamily="2" charset="-78"/>
              </a:rPr>
              <a:t>«أَمَا تَسْتَحيُون وَ لا تُغارُون نِساؤُكُم يَخْرُجْنَ إلَي‌الاَسْواقِ وَ يُزاحِمْنَ الْعَلُوجَ»</a:t>
            </a:r>
            <a:r>
              <a:rPr lang="ar-SA" dirty="0" smtClean="0">
                <a:solidFill>
                  <a:srgbClr val="C00000"/>
                </a:solidFill>
                <a:latin typeface="Times New Roman" pitchFamily="18" charset="0"/>
                <a:cs typeface="B Nazanin" pitchFamily="2" charset="-78"/>
              </a:rPr>
              <a:t>وسائل </a:t>
            </a:r>
            <a:r>
              <a:rPr lang="ar-SA" dirty="0">
                <a:solidFill>
                  <a:srgbClr val="C00000"/>
                </a:solidFill>
                <a:latin typeface="Times New Roman" pitchFamily="18" charset="0"/>
                <a:cs typeface="B Nazanin" pitchFamily="2" charset="-78"/>
              </a:rPr>
              <a:t>الشيعه، ج20، ب 132، </a:t>
            </a:r>
            <a:r>
              <a:rPr lang="ar-SA" dirty="0" smtClean="0">
                <a:solidFill>
                  <a:srgbClr val="C00000"/>
                </a:solidFill>
                <a:latin typeface="Times New Roman" pitchFamily="18" charset="0"/>
                <a:cs typeface="B Nazanin" pitchFamily="2" charset="-78"/>
              </a:rPr>
              <a:t>ح2</a:t>
            </a:r>
            <a:endParaRPr lang="fa-IR" dirty="0" smtClean="0">
              <a:solidFill>
                <a:srgbClr val="C00000"/>
              </a:solidFill>
              <a:latin typeface="Times New Roman" pitchFamily="18" charset="0"/>
              <a:cs typeface="B Nazanin" pitchFamily="2" charset="-78"/>
            </a:endParaRPr>
          </a:p>
          <a:p>
            <a:pPr marL="457200" indent="-457200" algn="justLow">
              <a:buFont typeface="Wingdings" pitchFamily="2" charset="2"/>
              <a:buChar char="Ø"/>
              <a:defRPr/>
            </a:pPr>
            <a:endParaRPr lang="fa-IR" sz="1100" dirty="0">
              <a:solidFill>
                <a:srgbClr val="C00000"/>
              </a:solidFill>
              <a:latin typeface="Times New Roman" pitchFamily="18" charset="0"/>
              <a:cs typeface="B Nazanin" pitchFamily="2" charset="-78"/>
            </a:endParaRPr>
          </a:p>
          <a:p>
            <a:pPr marL="457200" indent="-457200" algn="justLow">
              <a:buFont typeface="Wingdings" pitchFamily="2" charset="2"/>
              <a:buChar char="Ø"/>
              <a:defRPr/>
            </a:pPr>
            <a:endParaRPr lang="fa-IR" sz="1100" dirty="0" smtClean="0">
              <a:solidFill>
                <a:srgbClr val="C00000"/>
              </a:solidFill>
              <a:latin typeface="Times New Roman" pitchFamily="18" charset="0"/>
              <a:cs typeface="B Nazanin" pitchFamily="2" charset="-78"/>
            </a:endParaRPr>
          </a:p>
          <a:p>
            <a:pPr marL="457200" indent="-457200" algn="justLow">
              <a:buFont typeface="Wingdings" pitchFamily="2" charset="2"/>
              <a:buChar char="Ø"/>
              <a:defRPr/>
            </a:pPr>
            <a:endParaRPr lang="en-US" sz="1100" dirty="0" smtClean="0">
              <a:solidFill>
                <a:srgbClr val="C00000"/>
              </a:solidFill>
              <a:latin typeface="Times New Roman" pitchFamily="18" charset="0"/>
              <a:cs typeface="B Nazanin" pitchFamily="2" charset="-78"/>
            </a:endParaRPr>
          </a:p>
        </p:txBody>
      </p:sp>
    </p:spTree>
    <p:extLst>
      <p:ext uri="{BB962C8B-B14F-4D97-AF65-F5344CB8AC3E}">
        <p14:creationId xmlns:p14="http://schemas.microsoft.com/office/powerpoint/2010/main" xmlns="" val="278177136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7504" y="72281"/>
            <a:ext cx="8280400" cy="6669087"/>
          </a:xfrm>
        </p:spPr>
        <p:style>
          <a:lnRef idx="2">
            <a:schemeClr val="accent1"/>
          </a:lnRef>
          <a:fillRef idx="1">
            <a:schemeClr val="lt1"/>
          </a:fillRef>
          <a:effectRef idx="0">
            <a:schemeClr val="accent1"/>
          </a:effectRef>
          <a:fontRef idx="minor">
            <a:schemeClr val="dk1"/>
          </a:fontRef>
        </p:style>
        <p:txBody>
          <a:bodyPr rtlCol="0">
            <a:noAutofit/>
          </a:bodyPr>
          <a:lstStyle/>
          <a:p>
            <a:pPr marL="457200" indent="-457200" algn="justLow">
              <a:lnSpc>
                <a:spcPct val="115000"/>
              </a:lnSpc>
              <a:spcAft>
                <a:spcPts val="1000"/>
              </a:spcAft>
              <a:buFont typeface="Wingdings" pitchFamily="2" charset="2"/>
              <a:buChar char="Ø"/>
              <a:defRPr/>
            </a:pPr>
            <a:r>
              <a:rPr lang="fa-IR" sz="2700" b="1" dirty="0" smtClean="0">
                <a:solidFill>
                  <a:schemeClr val="tx1"/>
                </a:solidFill>
                <a:latin typeface="Times New Roman"/>
                <a:ea typeface="Times New Roman"/>
                <a:cs typeface="B Nazanin" pitchFamily="2" charset="-78"/>
              </a:rPr>
              <a:t>امیرالمومنین علی علیه السلام: اي اهل عراق! با خبر شده‌ام كه زنان شما در راه با مردان برخورد مي‌كنند و يكديگر را هُل مي‌دهند آيا شرم و حيا نمي‌كنيد؟! </a:t>
            </a:r>
            <a:r>
              <a:rPr lang="fa-IR" sz="2700" b="1" dirty="0">
                <a:solidFill>
                  <a:srgbClr val="4631E3"/>
                </a:solidFill>
                <a:latin typeface="Times New Roman"/>
                <a:ea typeface="Times New Roman"/>
                <a:cs typeface="B Nazanin" pitchFamily="2" charset="-78"/>
              </a:rPr>
              <a:t>«يا أهْلَ </a:t>
            </a:r>
            <a:r>
              <a:rPr lang="fa-IR" sz="2700" b="1" dirty="0" smtClean="0">
                <a:solidFill>
                  <a:srgbClr val="4631E3"/>
                </a:solidFill>
                <a:latin typeface="Times New Roman"/>
                <a:ea typeface="Times New Roman"/>
                <a:cs typeface="B Nazanin" pitchFamily="2" charset="-78"/>
              </a:rPr>
              <a:t>العراق، نُبِّئْتُ أنَّ نِساءَ‌كُمْ يُدافِعْنَ الرجالَ فِي الطَّريقِ، أَما تَسْتَحيون؟!»</a:t>
            </a:r>
            <a:r>
              <a:rPr lang="fa-IR" sz="2700" dirty="0" smtClean="0">
                <a:solidFill>
                  <a:srgbClr val="4631E3"/>
                </a:solidFill>
                <a:latin typeface="Times New Roman"/>
                <a:ea typeface="Times New Roman"/>
                <a:cs typeface="B Nazanin" pitchFamily="2" charset="-78"/>
              </a:rPr>
              <a:t> </a:t>
            </a:r>
            <a:r>
              <a:rPr lang="fa-IR" sz="1800" dirty="0">
                <a:solidFill>
                  <a:srgbClr val="C00000"/>
                </a:solidFill>
                <a:latin typeface="Times New Roman"/>
                <a:ea typeface="Times New Roman"/>
                <a:cs typeface="B Nazanin" pitchFamily="2" charset="-78"/>
              </a:rPr>
              <a:t>وسائل الشيعه، ج20، ص235، ح1</a:t>
            </a:r>
          </a:p>
          <a:p>
            <a:pPr marL="457200" indent="-457200" algn="justLow">
              <a:lnSpc>
                <a:spcPct val="115000"/>
              </a:lnSpc>
              <a:spcAft>
                <a:spcPts val="1000"/>
              </a:spcAft>
              <a:buFont typeface="Wingdings" pitchFamily="2" charset="2"/>
              <a:buChar char="Ø"/>
              <a:defRPr/>
            </a:pPr>
            <a:r>
              <a:rPr lang="fa-IR" sz="2700" b="1" dirty="0" smtClean="0">
                <a:solidFill>
                  <a:schemeClr val="tx1"/>
                </a:solidFill>
                <a:latin typeface="Times New Roman"/>
                <a:ea typeface="Times New Roman"/>
                <a:cs typeface="B Nazanin" pitchFamily="2" charset="-78"/>
              </a:rPr>
              <a:t>حضرت زهرا سلام­الله­عليها : نزديك­ترين اوقاتِ زن به پروردگارش وقتي است كه، در انتهاي خانه و اتاق­هاي عقب منزلش باشد.  </a:t>
            </a:r>
            <a:r>
              <a:rPr lang="fa-IR" sz="2700" b="1" dirty="0">
                <a:solidFill>
                  <a:srgbClr val="4631E3"/>
                </a:solidFill>
                <a:latin typeface="Times New Roman"/>
                <a:ea typeface="Times New Roman"/>
                <a:cs typeface="B Nazanin" pitchFamily="2" charset="-78"/>
              </a:rPr>
              <a:t>«أدني ما تَكونُ مِن رَبِّها أن تَلزَمَ قَعرَ بَيتِها».</a:t>
            </a:r>
            <a:r>
              <a:rPr lang="fa-IR" sz="2700" b="1" dirty="0" smtClean="0">
                <a:solidFill>
                  <a:srgbClr val="005392"/>
                </a:solidFill>
                <a:latin typeface="Times New Roman"/>
                <a:ea typeface="Times New Roman"/>
                <a:cs typeface="B Nazanin" pitchFamily="2" charset="-78"/>
              </a:rPr>
              <a:t>  </a:t>
            </a:r>
            <a:r>
              <a:rPr lang="fa-IR" sz="1800" dirty="0">
                <a:solidFill>
                  <a:srgbClr val="C00000"/>
                </a:solidFill>
                <a:latin typeface="Times New Roman"/>
                <a:ea typeface="Times New Roman"/>
                <a:cs typeface="B Nazanin" pitchFamily="2" charset="-78"/>
              </a:rPr>
              <a:t>بحارالانوار، ج43، ص92</a:t>
            </a:r>
          </a:p>
          <a:p>
            <a:pPr marL="457200" indent="-457200" algn="justLow">
              <a:lnSpc>
                <a:spcPct val="115000"/>
              </a:lnSpc>
              <a:spcAft>
                <a:spcPts val="1000"/>
              </a:spcAft>
              <a:buFont typeface="Wingdings" pitchFamily="2" charset="2"/>
              <a:buChar char="Ø"/>
              <a:defRPr/>
            </a:pPr>
            <a:r>
              <a:rPr lang="fa-IR" sz="2700" b="1" dirty="0" smtClean="0">
                <a:solidFill>
                  <a:schemeClr val="tx1"/>
                </a:solidFill>
                <a:latin typeface="Times New Roman"/>
                <a:ea typeface="Times New Roman"/>
                <a:cs typeface="B Nazanin" pitchFamily="2" charset="-78"/>
              </a:rPr>
              <a:t>در رواياتی آمده است: نماز خواندنِ زن، در درون اتاق بهتر است از نماز خواندن در ايوان، و نماز خواندن در ايوان، بهتر است از نمازِ در وسط حياط، و نمازِ در وسط حياط، بهتر است از نمازِ در مسجد.</a:t>
            </a:r>
            <a:r>
              <a:rPr lang="fa-IR" sz="2700" b="1" dirty="0">
                <a:solidFill>
                  <a:schemeClr val="tx1"/>
                </a:solidFill>
                <a:latin typeface="Times New Roman"/>
                <a:ea typeface="Times New Roman"/>
                <a:cs typeface="B Nazanin" pitchFamily="2" charset="-78"/>
              </a:rPr>
              <a:t> </a:t>
            </a:r>
            <a:r>
              <a:rPr lang="fa-IR" sz="1800" dirty="0" smtClean="0">
                <a:solidFill>
                  <a:srgbClr val="C00000"/>
                </a:solidFill>
                <a:latin typeface="Times New Roman"/>
                <a:ea typeface="Times New Roman"/>
                <a:cs typeface="B Nazanin" pitchFamily="2" charset="-78"/>
              </a:rPr>
              <a:t>من </a:t>
            </a:r>
            <a:r>
              <a:rPr lang="fa-IR" sz="1800" dirty="0">
                <a:solidFill>
                  <a:srgbClr val="C00000"/>
                </a:solidFill>
                <a:latin typeface="Times New Roman"/>
                <a:ea typeface="Times New Roman"/>
                <a:cs typeface="B Nazanin" pitchFamily="2" charset="-78"/>
              </a:rPr>
              <a:t>لايحضره الفقيه، ج1، ص374، ح1089. و سنن الكبري، ح3، </a:t>
            </a:r>
            <a:r>
              <a:rPr lang="fa-IR" sz="1800" dirty="0" smtClean="0">
                <a:solidFill>
                  <a:srgbClr val="C00000"/>
                </a:solidFill>
                <a:latin typeface="Times New Roman"/>
                <a:ea typeface="Times New Roman"/>
                <a:cs typeface="B Nazanin" pitchFamily="2" charset="-78"/>
              </a:rPr>
              <a:t>ص133</a:t>
            </a:r>
          </a:p>
          <a:p>
            <a:pPr marL="342900" indent="-342900">
              <a:buFont typeface="Wingdings" pitchFamily="2" charset="2"/>
              <a:buChar char="Ø"/>
              <a:defRPr/>
            </a:pPr>
            <a:r>
              <a:rPr lang="fa-IR" sz="2700" b="1" dirty="0" smtClean="0">
                <a:solidFill>
                  <a:srgbClr val="C00000"/>
                </a:solidFill>
                <a:cs typeface="B Titr" pitchFamily="2" charset="-78"/>
              </a:rPr>
              <a:t>راهکار:</a:t>
            </a:r>
            <a:r>
              <a:rPr lang="fa-IR" sz="2700" b="1" dirty="0">
                <a:solidFill>
                  <a:srgbClr val="C00000"/>
                </a:solidFill>
                <a:cs typeface="B Nazanin" pitchFamily="2" charset="-78"/>
              </a:rPr>
              <a:t> </a:t>
            </a:r>
            <a:r>
              <a:rPr lang="fa-IR" sz="2700" b="1" dirty="0">
                <a:solidFill>
                  <a:schemeClr val="tx1">
                    <a:lumMod val="95000"/>
                    <a:lumOff val="5000"/>
                  </a:schemeClr>
                </a:solidFill>
                <a:cs typeface="B Nazanin" pitchFamily="2" charset="-78"/>
              </a:rPr>
              <a:t>مكانهاي تفريحي سالم </a:t>
            </a:r>
            <a:r>
              <a:rPr lang="fa-IR" sz="2700" b="1" dirty="0" smtClean="0">
                <a:solidFill>
                  <a:schemeClr val="tx1">
                    <a:lumMod val="95000"/>
                    <a:lumOff val="5000"/>
                  </a:schemeClr>
                </a:solidFill>
                <a:cs typeface="B Nazanin" pitchFamily="2" charset="-78"/>
              </a:rPr>
              <a:t>،پاساژها </a:t>
            </a:r>
            <a:r>
              <a:rPr lang="fa-IR" sz="2700" b="1" dirty="0">
                <a:solidFill>
                  <a:schemeClr val="tx1">
                    <a:lumMod val="95000"/>
                    <a:lumOff val="5000"/>
                  </a:schemeClr>
                </a:solidFill>
                <a:cs typeface="B Nazanin" pitchFamily="2" charset="-78"/>
              </a:rPr>
              <a:t>و بازارچه‌هاي ويژه </a:t>
            </a:r>
            <a:r>
              <a:rPr lang="fa-IR" sz="2700" b="1" dirty="0" smtClean="0">
                <a:solidFill>
                  <a:schemeClr val="tx1">
                    <a:lumMod val="95000"/>
                    <a:lumOff val="5000"/>
                  </a:schemeClr>
                </a:solidFill>
                <a:cs typeface="B Nazanin" pitchFamily="2" charset="-78"/>
              </a:rPr>
              <a:t>،معماري</a:t>
            </a:r>
            <a:r>
              <a:rPr lang="fa-IR" sz="2700" b="1" dirty="0" smtClean="0">
                <a:solidFill>
                  <a:schemeClr val="tx1"/>
                </a:solidFill>
                <a:cs typeface="B Nazanin" pitchFamily="2" charset="-78"/>
              </a:rPr>
              <a:t> </a:t>
            </a:r>
            <a:r>
              <a:rPr lang="fa-IR" sz="2700" b="1" dirty="0" smtClean="0">
                <a:solidFill>
                  <a:schemeClr val="tx1">
                    <a:lumMod val="95000"/>
                    <a:lumOff val="5000"/>
                  </a:schemeClr>
                </a:solidFill>
                <a:cs typeface="B Nazanin" pitchFamily="2" charset="-78"/>
              </a:rPr>
              <a:t>جذّاب و..</a:t>
            </a:r>
            <a:endParaRPr lang="fa-IR" sz="2700" b="1"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xmlns="" val="228330746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pattFill prst="pct10">
          <a:fgClr>
            <a:schemeClr val="accent2">
              <a:lumMod val="20000"/>
              <a:lumOff val="80000"/>
            </a:schemeClr>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260350"/>
            <a:ext cx="8569325" cy="6338888"/>
          </a:xfrm>
        </p:spPr>
        <p:txBody>
          <a:bodyPr rtlCol="0">
            <a:noAutofit/>
          </a:bodyPr>
          <a:lstStyle/>
          <a:p>
            <a:pPr algn="just" eaLnBrk="1" fontAlgn="auto" hangingPunct="1">
              <a:spcAft>
                <a:spcPts val="0"/>
              </a:spcAft>
              <a:defRPr/>
            </a:pPr>
            <a:r>
              <a:rPr lang="fa-IR" sz="2600" b="1" dirty="0" smtClean="0">
                <a:solidFill>
                  <a:srgbClr val="24138B"/>
                </a:solidFill>
                <a:cs typeface="B Nazanin" pitchFamily="2" charset="-78"/>
              </a:rPr>
              <a:t>شركت </a:t>
            </a:r>
            <a:r>
              <a:rPr lang="fa-IR" sz="2600" b="1" dirty="0">
                <a:solidFill>
                  <a:srgbClr val="24138B"/>
                </a:solidFill>
                <a:cs typeface="B Nazanin" pitchFamily="2" charset="-78"/>
              </a:rPr>
              <a:t>در عروسي‌ها و مجالسي كه محرم و نامحرم مختلط هستند چه </a:t>
            </a:r>
            <a:r>
              <a:rPr lang="fa-IR" sz="2600" b="1" dirty="0" smtClean="0">
                <a:solidFill>
                  <a:srgbClr val="24138B"/>
                </a:solidFill>
                <a:cs typeface="B Nazanin" pitchFamily="2" charset="-78"/>
              </a:rPr>
              <a:t>حکمی دارد</a:t>
            </a:r>
            <a:r>
              <a:rPr lang="fa-IR" sz="2600" b="1" dirty="0">
                <a:solidFill>
                  <a:srgbClr val="24138B"/>
                </a:solidFill>
                <a:cs typeface="B Nazanin" pitchFamily="2" charset="-78"/>
              </a:rPr>
              <a:t>؟ و اجازه دادن والدين، فرزندانشان را جهت شركت در اين‌گونه محافل چگونه است؟</a:t>
            </a:r>
            <a:endParaRPr lang="en-US" sz="2600" b="1" dirty="0">
              <a:solidFill>
                <a:srgbClr val="24138B"/>
              </a:solidFill>
              <a:cs typeface="B Nazanin" pitchFamily="2" charset="-78"/>
            </a:endParaRPr>
          </a:p>
          <a:p>
            <a:pPr algn="just" eaLnBrk="1" fontAlgn="auto" hangingPunct="1">
              <a:spcAft>
                <a:spcPts val="0"/>
              </a:spcAft>
              <a:defRPr/>
            </a:pPr>
            <a:r>
              <a:rPr lang="fa-IR" sz="2200" b="1" dirty="0">
                <a:solidFill>
                  <a:schemeClr val="tx1"/>
                </a:solidFill>
                <a:cs typeface="B Nazanin" pitchFamily="2" charset="-78"/>
              </a:rPr>
              <a:t>آيت‌الله بهجت: با فرض اشتمال بر حرام يا مفسده، بايد اجتناب شود و اختلاط زن و مرد هم جايز نيست.</a:t>
            </a:r>
            <a:endParaRPr lang="en-US" sz="2200" b="1" dirty="0">
              <a:solidFill>
                <a:schemeClr val="tx1"/>
              </a:solidFill>
              <a:cs typeface="B Nazanin" pitchFamily="2" charset="-78"/>
            </a:endParaRPr>
          </a:p>
          <a:p>
            <a:pPr algn="just" eaLnBrk="1" fontAlgn="auto" hangingPunct="1">
              <a:spcAft>
                <a:spcPts val="0"/>
              </a:spcAft>
              <a:defRPr/>
            </a:pPr>
            <a:r>
              <a:rPr lang="fa-IR" sz="2200" b="1" dirty="0">
                <a:solidFill>
                  <a:schemeClr val="tx1"/>
                </a:solidFill>
                <a:cs typeface="B Nazanin" pitchFamily="2" charset="-78"/>
              </a:rPr>
              <a:t>آيت‌الله صافي گلپايگاني: حرام است.</a:t>
            </a:r>
            <a:endParaRPr lang="en-US" sz="2200" b="1" dirty="0">
              <a:solidFill>
                <a:schemeClr val="tx1"/>
              </a:solidFill>
              <a:cs typeface="B Nazanin" pitchFamily="2" charset="-78"/>
            </a:endParaRPr>
          </a:p>
          <a:p>
            <a:pPr algn="just" eaLnBrk="1" fontAlgn="auto" hangingPunct="1">
              <a:lnSpc>
                <a:spcPct val="150000"/>
              </a:lnSpc>
              <a:spcAft>
                <a:spcPts val="0"/>
              </a:spcAft>
              <a:defRPr/>
            </a:pPr>
            <a:r>
              <a:rPr lang="fa-IR" sz="2200" b="1" dirty="0">
                <a:solidFill>
                  <a:schemeClr val="tx1"/>
                </a:solidFill>
                <a:cs typeface="B Nazanin" pitchFamily="2" charset="-78"/>
              </a:rPr>
              <a:t>آيت‌الله سيستاني: اگر به نحوي كه موجب مفسده و يا ارتكاب گناه است جايز نيست.</a:t>
            </a:r>
            <a:endParaRPr lang="en-US" sz="2200" b="1" dirty="0">
              <a:solidFill>
                <a:schemeClr val="tx1"/>
              </a:solidFill>
              <a:cs typeface="B Nazanin" pitchFamily="2" charset="-78"/>
            </a:endParaRPr>
          </a:p>
          <a:p>
            <a:pPr algn="just" eaLnBrk="1" fontAlgn="auto" hangingPunct="1">
              <a:lnSpc>
                <a:spcPct val="150000"/>
              </a:lnSpc>
              <a:spcAft>
                <a:spcPts val="0"/>
              </a:spcAft>
              <a:defRPr/>
            </a:pPr>
            <a:r>
              <a:rPr lang="fa-IR" sz="2200" b="1" dirty="0">
                <a:solidFill>
                  <a:schemeClr val="tx1"/>
                </a:solidFill>
                <a:cs typeface="B Nazanin" pitchFamily="2" charset="-78"/>
              </a:rPr>
              <a:t>آيت‌الله فاضل لنكراني: جايز نيست و بايد آنها را منع نمود.</a:t>
            </a:r>
            <a:endParaRPr lang="en-US" sz="2200" b="1" dirty="0">
              <a:solidFill>
                <a:schemeClr val="tx1"/>
              </a:solidFill>
              <a:cs typeface="B Nazanin" pitchFamily="2" charset="-78"/>
            </a:endParaRPr>
          </a:p>
          <a:p>
            <a:pPr algn="just" eaLnBrk="1" fontAlgn="auto" hangingPunct="1">
              <a:lnSpc>
                <a:spcPct val="150000"/>
              </a:lnSpc>
              <a:spcAft>
                <a:spcPts val="0"/>
              </a:spcAft>
              <a:defRPr/>
            </a:pPr>
            <a:r>
              <a:rPr lang="fa-IR" sz="2200" b="1" dirty="0">
                <a:solidFill>
                  <a:schemeClr val="tx1"/>
                </a:solidFill>
                <a:cs typeface="B Nazanin" pitchFamily="2" charset="-78"/>
              </a:rPr>
              <a:t>آيت‌الله تبريزي: چنانچه اختلاط مرد و زنِ نامحرم همراه ارتكاب محرّمي باشد يا سبب تحريك شهوت بر حرام گردد جايز نيست و بايد والدين فرزندانشان را منع كنند تا در اين‌گونه اختلاط‌ها شركت نكنند.</a:t>
            </a:r>
            <a:endParaRPr lang="en-US" sz="2200" b="1" dirty="0">
              <a:solidFill>
                <a:schemeClr val="tx1"/>
              </a:solidFill>
              <a:cs typeface="B Nazanin" pitchFamily="2" charset="-78"/>
            </a:endParaRPr>
          </a:p>
          <a:p>
            <a:pPr algn="just" eaLnBrk="1" fontAlgn="auto" hangingPunct="1">
              <a:lnSpc>
                <a:spcPct val="150000"/>
              </a:lnSpc>
              <a:spcAft>
                <a:spcPts val="0"/>
              </a:spcAft>
              <a:defRPr/>
            </a:pPr>
            <a:r>
              <a:rPr lang="fa-IR" sz="2200" b="1" dirty="0">
                <a:solidFill>
                  <a:schemeClr val="tx1"/>
                </a:solidFill>
                <a:cs typeface="B Nazanin" pitchFamily="2" charset="-78"/>
              </a:rPr>
              <a:t>آيت‌الله مكارم شيرازي: در فرض مسئله كه مجلس به صورت مجلس گناه درآمده و مجلس سالم اسلامي نيست، شركت در آن حرام است</a:t>
            </a:r>
            <a:r>
              <a:rPr lang="fa-IR" sz="2200" b="1" dirty="0" smtClean="0">
                <a:solidFill>
                  <a:schemeClr val="tx1"/>
                </a:solidFill>
                <a:cs typeface="B Nazanin" pitchFamily="2" charset="-78"/>
              </a:rPr>
              <a:t>.</a:t>
            </a:r>
            <a:r>
              <a:rPr lang="ar-SA" sz="2200" b="1" dirty="0">
                <a:cs typeface="B Nazanin" pitchFamily="2" charset="-78"/>
              </a:rPr>
              <a:t> </a:t>
            </a:r>
            <a:r>
              <a:rPr lang="ar-SA" sz="2300" b="1" dirty="0" smtClean="0">
                <a:cs typeface="B Nazanin" pitchFamily="2" charset="-78"/>
              </a:rPr>
              <a:t> </a:t>
            </a:r>
            <a:r>
              <a:rPr lang="ar-SA" sz="1800" dirty="0">
                <a:solidFill>
                  <a:srgbClr val="C00000"/>
                </a:solidFill>
                <a:cs typeface="B Nazanin" pitchFamily="2" charset="-78"/>
              </a:rPr>
              <a:t>مسائل جديد از ديدگاه علما و مراجع تقليد، ج1،  ص143</a:t>
            </a:r>
            <a:r>
              <a:rPr lang="ar-SA" sz="1800" dirty="0" smtClean="0">
                <a:solidFill>
                  <a:srgbClr val="C00000"/>
                </a:solidFill>
                <a:cs typeface="B Nazanin" pitchFamily="2" charset="-78"/>
              </a:rPr>
              <a:t>.</a:t>
            </a:r>
            <a:endParaRPr lang="x-none" sz="1800">
              <a:solidFill>
                <a:srgbClr val="C00000"/>
              </a:solidFill>
              <a:cs typeface="B Nazanin" pitchFamily="2" charset="-78"/>
            </a:endParaRPr>
          </a:p>
        </p:txBody>
      </p:sp>
    </p:spTree>
    <p:extLst>
      <p:ext uri="{BB962C8B-B14F-4D97-AF65-F5344CB8AC3E}">
        <p14:creationId xmlns:p14="http://schemas.microsoft.com/office/powerpoint/2010/main" xmlns="" val="59869209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pattFill prst="pct10">
          <a:fgClr>
            <a:schemeClr val="accent2">
              <a:lumMod val="20000"/>
              <a:lumOff val="80000"/>
            </a:schemeClr>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100354" name="Text Placeholder 2"/>
          <p:cNvSpPr>
            <a:spLocks noGrp="1"/>
          </p:cNvSpPr>
          <p:nvPr>
            <p:ph type="body" idx="1"/>
          </p:nvPr>
        </p:nvSpPr>
        <p:spPr>
          <a:xfrm>
            <a:off x="323850" y="260350"/>
            <a:ext cx="8391525" cy="6310313"/>
          </a:xfrm>
        </p:spPr>
        <p:txBody>
          <a:bodyPr/>
          <a:lstStyle/>
          <a:p>
            <a:pPr algn="justLow"/>
            <a:r>
              <a:rPr lang="ar-SA" sz="2800" b="1" smtClean="0">
                <a:solidFill>
                  <a:srgbClr val="24138B"/>
                </a:solidFill>
                <a:cs typeface="B Nazanin" pitchFamily="2" charset="-78"/>
              </a:rPr>
              <a:t>متأسفانه گروه‌هاي سرود متشكل از پسران و دختران به شكل نامناسب در محافل به اجراي برنامه مي‌پردازند، آيا تشكيل چنين گروه‌ها و شركت در محافلي كه آنها اجراي برنامه مي‌كنند، چاپ عكس­و ترويج آن توسط برخي مطبوعات يا پخش­آن از تلويزيون چه صورت دارد؟</a:t>
            </a:r>
            <a:endParaRPr lang="en-US" sz="2800" smtClean="0">
              <a:solidFill>
                <a:srgbClr val="24138B"/>
              </a:solidFill>
              <a:cs typeface="B Nazanin" pitchFamily="2" charset="-78"/>
            </a:endParaRPr>
          </a:p>
          <a:p>
            <a:pPr algn="justLow"/>
            <a:r>
              <a:rPr lang="fa-IR" sz="2800" b="1" smtClean="0">
                <a:solidFill>
                  <a:schemeClr val="tx1"/>
                </a:solidFill>
                <a:cs typeface="B Nazanin" pitchFamily="2" charset="-78"/>
              </a:rPr>
              <a:t>آيت‌الله خامنه‌اي: در صورت بدآموزي و ترتّب مفسده، حرام است و هر عملي كه سبب ترويج حرام باشد حرام است.</a:t>
            </a:r>
            <a:endParaRPr lang="en-US" sz="2800" b="1" smtClean="0">
              <a:solidFill>
                <a:schemeClr val="tx1"/>
              </a:solidFill>
              <a:cs typeface="B Nazanin" pitchFamily="2" charset="-78"/>
            </a:endParaRPr>
          </a:p>
          <a:p>
            <a:pPr algn="justLow"/>
            <a:r>
              <a:rPr lang="fa-IR" sz="2800" b="1" smtClean="0">
                <a:solidFill>
                  <a:schemeClr val="tx1"/>
                </a:solidFill>
                <a:cs typeface="B Nazanin" pitchFamily="2" charset="-78"/>
              </a:rPr>
              <a:t>آيت‌الله صافي گلپايگاني: امور مذكوره در سؤال، خلاف شرع و حرام است و مفاسد آن بر كسي پوشيده نيست.</a:t>
            </a:r>
            <a:endParaRPr lang="en-US" sz="2800" b="1" smtClean="0">
              <a:solidFill>
                <a:schemeClr val="tx1"/>
              </a:solidFill>
              <a:cs typeface="B Nazanin" pitchFamily="2" charset="-78"/>
            </a:endParaRPr>
          </a:p>
          <a:p>
            <a:pPr algn="justLow"/>
            <a:r>
              <a:rPr lang="fa-IR" sz="2800" b="1" smtClean="0">
                <a:solidFill>
                  <a:schemeClr val="tx1"/>
                </a:solidFill>
                <a:cs typeface="B Nazanin" pitchFamily="2" charset="-78"/>
              </a:rPr>
              <a:t>آيت‌الله تبريزي: ترويج اموري كه مبدأ فساد در جامعه شود جايز نيست.</a:t>
            </a:r>
            <a:endParaRPr lang="en-US" sz="2800" b="1" smtClean="0">
              <a:solidFill>
                <a:schemeClr val="tx1"/>
              </a:solidFill>
              <a:cs typeface="B Nazanin" pitchFamily="2" charset="-78"/>
            </a:endParaRPr>
          </a:p>
          <a:p>
            <a:pPr algn="justLow"/>
            <a:r>
              <a:rPr lang="fa-IR" sz="2800" b="1" smtClean="0">
                <a:solidFill>
                  <a:schemeClr val="tx1"/>
                </a:solidFill>
                <a:cs typeface="B Nazanin" pitchFamily="2" charset="-78"/>
              </a:rPr>
              <a:t>آيت‌الله بهجت: جايز نيست.</a:t>
            </a:r>
            <a:endParaRPr lang="en-US" sz="2800" b="1" smtClean="0">
              <a:solidFill>
                <a:schemeClr val="tx1"/>
              </a:solidFill>
              <a:cs typeface="B Nazanin" pitchFamily="2" charset="-78"/>
            </a:endParaRPr>
          </a:p>
          <a:p>
            <a:pPr algn="justLow"/>
            <a:r>
              <a:rPr lang="fa-IR" sz="2800" b="1" smtClean="0">
                <a:solidFill>
                  <a:schemeClr val="tx1"/>
                </a:solidFill>
                <a:cs typeface="B Nazanin" pitchFamily="2" charset="-78"/>
              </a:rPr>
              <a:t>آيت‌الله مكارم شيرازي: حرام است.</a:t>
            </a:r>
            <a:endParaRPr lang="en-US" sz="2800" b="1" smtClean="0">
              <a:solidFill>
                <a:schemeClr val="tx1"/>
              </a:solidFill>
              <a:cs typeface="B Nazanin" pitchFamily="2" charset="-78"/>
            </a:endParaRPr>
          </a:p>
          <a:p>
            <a:pPr algn="justLow"/>
            <a:r>
              <a:rPr lang="ar-SA" smtClean="0">
                <a:solidFill>
                  <a:srgbClr val="C00000"/>
                </a:solidFill>
                <a:cs typeface="B Nazanin" pitchFamily="2" charset="-78"/>
              </a:rPr>
              <a:t>مسائل جديد از ديدگاه علما و مراجع تقليد، ج1، ص105.</a:t>
            </a:r>
            <a:endParaRPr lang="en-US" smtClean="0">
              <a:solidFill>
                <a:srgbClr val="C00000"/>
              </a:solidFill>
              <a:cs typeface="B Nazanin" pitchFamily="2" charset="-78"/>
            </a:endParaRPr>
          </a:p>
        </p:txBody>
      </p:sp>
    </p:spTree>
    <p:extLst>
      <p:ext uri="{BB962C8B-B14F-4D97-AF65-F5344CB8AC3E}">
        <p14:creationId xmlns:p14="http://schemas.microsoft.com/office/powerpoint/2010/main" xmlns="" val="1561323727"/>
      </p:ext>
    </p:extLst>
  </p:cSld>
  <p:clrMapOvr>
    <a:masterClrMapping/>
  </p:clrMapOvr>
  <p:transition spd="slow">
    <p:wheel spokes="8"/>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pattFill prst="pct10">
          <a:fgClr>
            <a:schemeClr val="accent2">
              <a:lumMod val="20000"/>
              <a:lumOff val="80000"/>
            </a:schemeClr>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7950" y="0"/>
            <a:ext cx="8691563" cy="6837363"/>
          </a:xfrm>
        </p:spPr>
        <p:txBody>
          <a:bodyPr rtlCol="0">
            <a:noAutofit/>
          </a:bodyPr>
          <a:lstStyle/>
          <a:p>
            <a:pPr algn="justLow" eaLnBrk="1" fontAlgn="auto" hangingPunct="1">
              <a:lnSpc>
                <a:spcPct val="150000"/>
              </a:lnSpc>
              <a:spcAft>
                <a:spcPts val="0"/>
              </a:spcAft>
              <a:defRPr/>
            </a:pPr>
            <a:r>
              <a:rPr lang="ar-SA" sz="2400" b="1" dirty="0" smtClean="0">
                <a:solidFill>
                  <a:srgbClr val="24138B"/>
                </a:solidFill>
                <a:cs typeface="B Nazanin" pitchFamily="2" charset="-78"/>
              </a:rPr>
              <a:t>تشكيل‌كلاس‌هاي ‌مختلط در برخي دانشگاه‌ها و مراكز آموزشي چه صورت دارد؟</a:t>
            </a:r>
            <a:endParaRPr lang="en-US" sz="2400" b="1" dirty="0" smtClean="0">
              <a:solidFill>
                <a:srgbClr val="24138B"/>
              </a:solidFill>
              <a:cs typeface="B Nazanin" pitchFamily="2" charset="-78"/>
            </a:endParaRPr>
          </a:p>
          <a:p>
            <a:pPr algn="justLow" eaLnBrk="1" fontAlgn="auto" hangingPunct="1">
              <a:lnSpc>
                <a:spcPct val="150000"/>
              </a:lnSpc>
              <a:spcAft>
                <a:spcPts val="0"/>
              </a:spcAft>
              <a:defRPr/>
            </a:pPr>
            <a:r>
              <a:rPr lang="fa-IR" sz="2200" b="1" dirty="0" smtClean="0">
                <a:solidFill>
                  <a:schemeClr val="tx1"/>
                </a:solidFill>
                <a:cs typeface="B Nazanin" pitchFamily="2" charset="-78"/>
              </a:rPr>
              <a:t>آيت‌الله فاضل لنكراني: اگر مفسده داشته باشد جايز نيست.</a:t>
            </a:r>
            <a:endParaRPr lang="en-US" sz="2200" b="1" dirty="0" smtClean="0">
              <a:solidFill>
                <a:schemeClr val="tx1"/>
              </a:solidFill>
              <a:cs typeface="B Nazanin" pitchFamily="2" charset="-78"/>
            </a:endParaRPr>
          </a:p>
          <a:p>
            <a:pPr algn="justLow" eaLnBrk="1" fontAlgn="auto" hangingPunct="1">
              <a:lnSpc>
                <a:spcPct val="150000"/>
              </a:lnSpc>
              <a:spcAft>
                <a:spcPts val="0"/>
              </a:spcAft>
              <a:defRPr/>
            </a:pPr>
            <a:r>
              <a:rPr lang="fa-IR" sz="2200" b="1" dirty="0" smtClean="0">
                <a:solidFill>
                  <a:schemeClr val="tx1"/>
                </a:solidFill>
                <a:cs typeface="B Nazanin" pitchFamily="2" charset="-78"/>
              </a:rPr>
              <a:t>آيت‌الله بهجت: اختلاط مرد و زن حرام است.</a:t>
            </a:r>
            <a:endParaRPr lang="en-US" sz="2200" b="1" dirty="0" smtClean="0">
              <a:solidFill>
                <a:schemeClr val="tx1"/>
              </a:solidFill>
              <a:cs typeface="B Nazanin" pitchFamily="2" charset="-78"/>
            </a:endParaRPr>
          </a:p>
          <a:p>
            <a:pPr algn="justLow" eaLnBrk="1" fontAlgn="auto" hangingPunct="1">
              <a:lnSpc>
                <a:spcPct val="150000"/>
              </a:lnSpc>
              <a:spcAft>
                <a:spcPts val="0"/>
              </a:spcAft>
              <a:defRPr/>
            </a:pPr>
            <a:r>
              <a:rPr lang="fa-IR" sz="2200" b="1" dirty="0" smtClean="0">
                <a:solidFill>
                  <a:schemeClr val="tx1"/>
                </a:solidFill>
                <a:cs typeface="B Nazanin" pitchFamily="2" charset="-78"/>
              </a:rPr>
              <a:t>آيت‌الله صافي گلپايگاني: معرض فساد است و جايز نيست.</a:t>
            </a:r>
            <a:endParaRPr lang="en-US" sz="2200" b="1" dirty="0" smtClean="0">
              <a:solidFill>
                <a:schemeClr val="tx1"/>
              </a:solidFill>
              <a:cs typeface="B Nazanin" pitchFamily="2" charset="-78"/>
            </a:endParaRPr>
          </a:p>
          <a:p>
            <a:pPr algn="justLow" eaLnBrk="1" fontAlgn="auto" hangingPunct="1">
              <a:lnSpc>
                <a:spcPct val="150000"/>
              </a:lnSpc>
              <a:spcAft>
                <a:spcPts val="0"/>
              </a:spcAft>
              <a:defRPr/>
            </a:pPr>
            <a:r>
              <a:rPr lang="fa-IR" sz="2200" b="1" dirty="0" smtClean="0">
                <a:solidFill>
                  <a:schemeClr val="tx1"/>
                </a:solidFill>
                <a:cs typeface="B Nazanin" pitchFamily="2" charset="-78"/>
              </a:rPr>
              <a:t>آيت‌الله تبريزي: اختلاط مرد و زن به صورتي كه در معرض فساد و محرمات باشد جايز نيست، چنانچه در معرض اين باشد  كه برخي به جهت آن به حرام بيفتند. جايز نيست.</a:t>
            </a:r>
            <a:endParaRPr lang="en-US" sz="2200" b="1" dirty="0" smtClean="0">
              <a:solidFill>
                <a:schemeClr val="tx1"/>
              </a:solidFill>
              <a:cs typeface="B Nazanin" pitchFamily="2" charset="-78"/>
            </a:endParaRPr>
          </a:p>
          <a:p>
            <a:pPr algn="justLow" eaLnBrk="1" fontAlgn="auto" hangingPunct="1">
              <a:lnSpc>
                <a:spcPct val="150000"/>
              </a:lnSpc>
              <a:spcAft>
                <a:spcPts val="0"/>
              </a:spcAft>
              <a:defRPr/>
            </a:pPr>
            <a:r>
              <a:rPr lang="fa-IR" sz="2200" b="1" dirty="0" smtClean="0">
                <a:solidFill>
                  <a:schemeClr val="tx1"/>
                </a:solidFill>
                <a:cs typeface="B Nazanin" pitchFamily="2" charset="-78"/>
              </a:rPr>
              <a:t>آيت‌الله سيستاني: اگر مستلزم مفسده باشد جايز نيست.</a:t>
            </a:r>
            <a:endParaRPr lang="en-US" sz="2200" b="1" dirty="0" smtClean="0">
              <a:solidFill>
                <a:schemeClr val="tx1"/>
              </a:solidFill>
              <a:cs typeface="B Nazanin" pitchFamily="2" charset="-78"/>
            </a:endParaRPr>
          </a:p>
          <a:p>
            <a:pPr algn="justLow" eaLnBrk="1" fontAlgn="auto" hangingPunct="1">
              <a:lnSpc>
                <a:spcPct val="150000"/>
              </a:lnSpc>
              <a:spcAft>
                <a:spcPts val="0"/>
              </a:spcAft>
              <a:defRPr/>
            </a:pPr>
            <a:r>
              <a:rPr lang="fa-IR" sz="2200" b="1" dirty="0" smtClean="0">
                <a:solidFill>
                  <a:schemeClr val="tx1"/>
                </a:solidFill>
                <a:cs typeface="B Nazanin" pitchFamily="2" charset="-78"/>
              </a:rPr>
              <a:t>آيت‌الله مكارم شيرازي: اگر بتوانند جداسازي كنند بهتر است.</a:t>
            </a:r>
            <a:r>
              <a:rPr lang="fa-IR" sz="1800" b="1" dirty="0" smtClean="0">
                <a:cs typeface="B Nazanin" pitchFamily="2" charset="-78"/>
              </a:rPr>
              <a:t> </a:t>
            </a:r>
            <a:r>
              <a:rPr lang="fa-IR" sz="1400" dirty="0">
                <a:solidFill>
                  <a:srgbClr val="C00000"/>
                </a:solidFill>
                <a:cs typeface="B Nazanin" pitchFamily="2" charset="-78"/>
              </a:rPr>
              <a:t>مسائل جديد از ديدگاه علما و مراجع تقليد، ج1، ص105</a:t>
            </a:r>
          </a:p>
          <a:p>
            <a:pPr algn="justLow" eaLnBrk="1" fontAlgn="auto" hangingPunct="1">
              <a:lnSpc>
                <a:spcPct val="150000"/>
              </a:lnSpc>
              <a:spcAft>
                <a:spcPts val="0"/>
              </a:spcAft>
              <a:defRPr/>
            </a:pPr>
            <a:r>
              <a:rPr lang="fa-IR" sz="2200" b="1" dirty="0" smtClean="0">
                <a:solidFill>
                  <a:schemeClr val="tx1"/>
                </a:solidFill>
                <a:cs typeface="B Nazanin" pitchFamily="2" charset="-78"/>
              </a:rPr>
              <a:t>شهيد مطهري : « من شنيده‌ام در پاكستان معمول بوده است ( نمي‌دانم الآن هم معمول هست يا نه </a:t>
            </a:r>
            <a:r>
              <a:rPr lang="fa-IR" sz="2200" b="1" dirty="0">
                <a:solidFill>
                  <a:schemeClr val="tx1"/>
                </a:solidFill>
                <a:cs typeface="B Nazanin" pitchFamily="2" charset="-78"/>
              </a:rPr>
              <a:t>)</a:t>
            </a:r>
            <a:r>
              <a:rPr lang="fa-IR" sz="2200" b="1" dirty="0" smtClean="0">
                <a:solidFill>
                  <a:schemeClr val="tx1"/>
                </a:solidFill>
                <a:cs typeface="B Nazanin" pitchFamily="2" charset="-78"/>
              </a:rPr>
              <a:t>كه در كلاسهاي دانشگاه بخش پسران و دختران به وسيلة پرده‌اي از يكديگر جدا می‌باشد و فقط استادي كه پشت تريبون قرار مي‌گيرد مشرف به هر دو می‌باشد. آيا بدين طريق درس خواندن چه اشكالي دارد؟»</a:t>
            </a:r>
            <a:r>
              <a:rPr lang="fa-IR" sz="1800" dirty="0" smtClean="0">
                <a:solidFill>
                  <a:srgbClr val="C00000"/>
                </a:solidFill>
                <a:cs typeface="B Nazanin" pitchFamily="2" charset="-78"/>
              </a:rPr>
              <a:t>مجموعه آثار، ج19، ص454.</a:t>
            </a:r>
          </a:p>
        </p:txBody>
      </p:sp>
    </p:spTree>
    <p:extLst>
      <p:ext uri="{BB962C8B-B14F-4D97-AF65-F5344CB8AC3E}">
        <p14:creationId xmlns:p14="http://schemas.microsoft.com/office/powerpoint/2010/main" xmlns="" val="3206906110"/>
      </p:ext>
    </p:extLst>
  </p:cSld>
  <p:clrMapOvr>
    <a:masterClrMapping/>
  </p:clrMapOvr>
  <p:transition spd="slow">
    <p:wheel spokes="8"/>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768350"/>
            <a:ext cx="8424863" cy="5973763"/>
          </a:xfrm>
        </p:spPr>
        <p:style>
          <a:lnRef idx="2">
            <a:schemeClr val="accent1"/>
          </a:lnRef>
          <a:fillRef idx="1">
            <a:schemeClr val="lt1"/>
          </a:fillRef>
          <a:effectRef idx="0">
            <a:schemeClr val="accent1"/>
          </a:effectRef>
          <a:fontRef idx="minor">
            <a:schemeClr val="dk1"/>
          </a:fontRef>
        </p:style>
        <p:txBody>
          <a:bodyPr rtlCol="0">
            <a:noAutofit/>
          </a:bodyPr>
          <a:lstStyle/>
          <a:p>
            <a:pPr algn="just">
              <a:spcAft>
                <a:spcPts val="1000"/>
              </a:spcAft>
              <a:defRPr/>
            </a:pPr>
            <a:endParaRPr lang="fa-IR" b="1" dirty="0" smtClean="0">
              <a:solidFill>
                <a:schemeClr val="tx1"/>
              </a:solidFill>
              <a:latin typeface="Times New Roman"/>
              <a:ea typeface="Times New Roman"/>
              <a:cs typeface="B Nazanin" pitchFamily="2" charset="-78"/>
            </a:endParaRPr>
          </a:p>
          <a:p>
            <a:pPr algn="just">
              <a:spcAft>
                <a:spcPts val="1000"/>
              </a:spcAft>
              <a:defRPr/>
            </a:pPr>
            <a:endParaRPr lang="fa-IR" b="1" dirty="0" smtClean="0">
              <a:solidFill>
                <a:schemeClr val="tx1"/>
              </a:solidFill>
              <a:latin typeface="Times New Roman"/>
              <a:ea typeface="Times New Roman"/>
              <a:cs typeface="B Nazanin" pitchFamily="2" charset="-78"/>
            </a:endParaRPr>
          </a:p>
          <a:p>
            <a:pPr algn="just">
              <a:spcAft>
                <a:spcPts val="1000"/>
              </a:spcAft>
              <a:defRPr/>
            </a:pPr>
            <a:endParaRPr lang="fa-IR" b="1" dirty="0" smtClean="0">
              <a:solidFill>
                <a:schemeClr val="tx1"/>
              </a:solidFill>
              <a:latin typeface="Times New Roman"/>
              <a:ea typeface="Times New Roman"/>
              <a:cs typeface="B Nazanin" pitchFamily="2" charset="-78"/>
            </a:endParaRPr>
          </a:p>
          <a:p>
            <a:pPr algn="just">
              <a:spcAft>
                <a:spcPts val="1000"/>
              </a:spcAft>
              <a:defRPr/>
            </a:pPr>
            <a:endParaRPr lang="fa-IR" b="1" dirty="0" smtClean="0">
              <a:solidFill>
                <a:schemeClr val="tx1"/>
              </a:solidFill>
              <a:latin typeface="Times New Roman"/>
              <a:ea typeface="Times New Roman"/>
              <a:cs typeface="B Nazanin" pitchFamily="2" charset="-78"/>
            </a:endParaRPr>
          </a:p>
          <a:p>
            <a:pPr marL="285750" indent="-285750" algn="just">
              <a:spcAft>
                <a:spcPts val="1000"/>
              </a:spcAft>
              <a:buFont typeface="Wingdings" pitchFamily="2" charset="2"/>
              <a:buChar char="v"/>
              <a:defRPr/>
            </a:pPr>
            <a:r>
              <a:rPr lang="fa-IR" sz="2200" b="1" dirty="0" smtClean="0">
                <a:solidFill>
                  <a:schemeClr val="tx1"/>
                </a:solidFill>
                <a:latin typeface="Times New Roman"/>
                <a:ea typeface="Times New Roman"/>
                <a:cs typeface="B Nazanin" pitchFamily="2" charset="-78"/>
              </a:rPr>
              <a:t>امام‌خميني(رض) و جداسازي مجلس‌ها و سفره‌هاي خانوادگي</a:t>
            </a:r>
          </a:p>
          <a:p>
            <a:pPr algn="just">
              <a:spcAft>
                <a:spcPts val="1000"/>
              </a:spcAft>
              <a:defRPr/>
            </a:pPr>
            <a:r>
              <a:rPr lang="fa-IR" sz="2200" b="1" dirty="0" smtClean="0">
                <a:solidFill>
                  <a:schemeClr val="tx1"/>
                </a:solidFill>
                <a:latin typeface="Times New Roman"/>
                <a:ea typeface="Times New Roman"/>
                <a:cs typeface="B Nazanin" pitchFamily="2" charset="-78"/>
              </a:rPr>
              <a:t>دختر امام‌خميني(رض) می‌گويد: «ايشان (امام) در مقابل بيروني و نامحرم خيلي سخت‌گيرند.</a:t>
            </a:r>
          </a:p>
          <a:p>
            <a:pPr marL="285750" indent="-285750" algn="just">
              <a:spcAft>
                <a:spcPts val="1000"/>
              </a:spcAft>
              <a:buFont typeface="Wingdings" pitchFamily="2" charset="2"/>
              <a:buChar char="v"/>
              <a:defRPr/>
            </a:pPr>
            <a:r>
              <a:rPr lang="fa-IR" sz="2200" b="1" dirty="0" smtClean="0">
                <a:solidFill>
                  <a:schemeClr val="tx1"/>
                </a:solidFill>
                <a:latin typeface="Times New Roman"/>
                <a:ea typeface="Times New Roman"/>
                <a:cs typeface="B Nazanin" pitchFamily="2" charset="-78"/>
              </a:rPr>
              <a:t>يوسف عليه‌السلام براي حفظ عفت و پاكدامني خويش مدت هفت ‌سال در برابر سختي‌هاي محيط زندان تاب آورد . </a:t>
            </a:r>
          </a:p>
          <a:p>
            <a:pPr algn="just">
              <a:spcAft>
                <a:spcPts val="1000"/>
              </a:spcAft>
              <a:defRPr/>
            </a:pPr>
            <a:r>
              <a:rPr lang="fa-IR" sz="2200" b="1" dirty="0">
                <a:solidFill>
                  <a:schemeClr val="tx1"/>
                </a:solidFill>
                <a:latin typeface="Times New Roman"/>
                <a:cs typeface="B Nazanin" pitchFamily="2" charset="-78"/>
              </a:rPr>
              <a:t> </a:t>
            </a:r>
            <a:r>
              <a:rPr lang="fa-IR" sz="2200" b="1" dirty="0" smtClean="0">
                <a:solidFill>
                  <a:schemeClr val="tx1"/>
                </a:solidFill>
                <a:latin typeface="Times New Roman"/>
                <a:cs typeface="B Nazanin" pitchFamily="2" charset="-78"/>
              </a:rPr>
              <a:t>   </a:t>
            </a:r>
            <a:r>
              <a:rPr lang="en-US" sz="2200" b="1" dirty="0" smtClean="0">
                <a:solidFill>
                  <a:srgbClr val="1C7D15"/>
                </a:solidFill>
                <a:cs typeface="B Nazanin" pitchFamily="2" charset="-78"/>
              </a:rPr>
              <a:t>…</a:t>
            </a:r>
            <a:r>
              <a:rPr lang="en-US" sz="2200" b="1" dirty="0">
                <a:solidFill>
                  <a:srgbClr val="1C7D15"/>
                </a:solidFill>
                <a:cs typeface="B Nazanin" pitchFamily="2" charset="-78"/>
                <a:sym typeface="AGA Arabesque"/>
              </a:rPr>
              <a:t></a:t>
            </a:r>
            <a:r>
              <a:rPr lang="fa-IR" sz="2200" b="1" dirty="0">
                <a:solidFill>
                  <a:srgbClr val="1C7D15"/>
                </a:solidFill>
                <a:cs typeface="B Nazanin" pitchFamily="2" charset="-78"/>
              </a:rPr>
              <a:t>لَئِن لَّمْ يَفْعَل ما ءآمُرُهُ لَيُسْجُنَنَّ وَ لَيكوناً مِنَّ الصَّاغرينَ</a:t>
            </a:r>
            <a:r>
              <a:rPr lang="en-US" sz="2200" b="1" dirty="0">
                <a:solidFill>
                  <a:srgbClr val="1C7D15"/>
                </a:solidFill>
                <a:cs typeface="B Nazanin" pitchFamily="2" charset="-78"/>
                <a:sym typeface="AGA Arabesque"/>
              </a:rPr>
              <a:t></a:t>
            </a:r>
            <a:r>
              <a:rPr lang="en-US" sz="2200" b="1" dirty="0">
                <a:solidFill>
                  <a:srgbClr val="044811"/>
                </a:solidFill>
                <a:cs typeface="B Nazanin" pitchFamily="2" charset="-78"/>
              </a:rPr>
              <a:t> </a:t>
            </a:r>
            <a:r>
              <a:rPr lang="ar-SA" sz="1800" dirty="0" smtClean="0">
                <a:solidFill>
                  <a:srgbClr val="C00000"/>
                </a:solidFill>
                <a:cs typeface="B Nazanin" pitchFamily="2" charset="-78"/>
              </a:rPr>
              <a:t>يوسف </a:t>
            </a:r>
            <a:r>
              <a:rPr lang="fa-IR" sz="1800" dirty="0" smtClean="0">
                <a:solidFill>
                  <a:srgbClr val="C00000"/>
                </a:solidFill>
                <a:cs typeface="B Nazanin" pitchFamily="2" charset="-78"/>
              </a:rPr>
              <a:t>،</a:t>
            </a:r>
            <a:r>
              <a:rPr lang="ar-SA" sz="1800" dirty="0" smtClean="0">
                <a:solidFill>
                  <a:srgbClr val="C00000"/>
                </a:solidFill>
                <a:cs typeface="B Nazanin" pitchFamily="2" charset="-78"/>
              </a:rPr>
              <a:t>آيه32.</a:t>
            </a:r>
            <a:endParaRPr lang="fa-IR" sz="1800" dirty="0" smtClean="0">
              <a:solidFill>
                <a:srgbClr val="C00000"/>
              </a:solidFill>
              <a:cs typeface="B Nazanin" pitchFamily="2" charset="-78"/>
            </a:endParaRPr>
          </a:p>
          <a:p>
            <a:pPr marL="285750" indent="-285750" algn="just">
              <a:spcAft>
                <a:spcPts val="1000"/>
              </a:spcAft>
              <a:buFont typeface="Wingdings" pitchFamily="2" charset="2"/>
              <a:buChar char="v"/>
              <a:defRPr/>
            </a:pPr>
            <a:r>
              <a:rPr lang="fa-IR" sz="2200" b="1" dirty="0" smtClean="0">
                <a:solidFill>
                  <a:schemeClr val="tx1"/>
                </a:solidFill>
                <a:latin typeface="Times New Roman"/>
                <a:ea typeface="Times New Roman"/>
                <a:cs typeface="B Nazanin" pitchFamily="2" charset="-78"/>
              </a:rPr>
              <a:t>شهيد برونسی در ارتش رژيم پهلوی به‌خاطر عفت‌گرايي سختی کشيد و سرانجام در نظام اسلامی به مقام فرماندهی رسيد.  </a:t>
            </a:r>
          </a:p>
          <a:p>
            <a:pPr algn="just">
              <a:spcAft>
                <a:spcPts val="1000"/>
              </a:spcAft>
              <a:defRPr/>
            </a:pPr>
            <a:r>
              <a:rPr lang="fa-IR" sz="2200" b="1" dirty="0">
                <a:solidFill>
                  <a:srgbClr val="C00000"/>
                </a:solidFill>
                <a:cs typeface="B Titr" pitchFamily="2" charset="-78"/>
              </a:rPr>
              <a:t>راهکار:</a:t>
            </a:r>
          </a:p>
          <a:p>
            <a:pPr marL="342900" indent="-342900" algn="just">
              <a:spcAft>
                <a:spcPts val="1000"/>
              </a:spcAft>
              <a:buFont typeface="Wingdings" pitchFamily="2" charset="2"/>
              <a:buChar char="ü"/>
              <a:defRPr/>
            </a:pPr>
            <a:r>
              <a:rPr lang="fa-IR" sz="2200" b="1" dirty="0" smtClean="0">
                <a:solidFill>
                  <a:schemeClr val="tx1"/>
                </a:solidFill>
                <a:latin typeface="Times New Roman"/>
                <a:ea typeface="Times New Roman"/>
                <a:cs typeface="B Nazanin" pitchFamily="2" charset="-78"/>
              </a:rPr>
              <a:t>فضاي آلوده اين محيط‌ها و مجلس‌ها را دگرگون سازيم.</a:t>
            </a:r>
          </a:p>
          <a:p>
            <a:pPr marL="342900" indent="-342900" algn="just">
              <a:spcAft>
                <a:spcPts val="1000"/>
              </a:spcAft>
              <a:buFont typeface="Wingdings" pitchFamily="2" charset="2"/>
              <a:buChar char="ü"/>
              <a:defRPr/>
            </a:pPr>
            <a:r>
              <a:rPr lang="fa-IR" sz="2200" b="1" dirty="0" smtClean="0">
                <a:solidFill>
                  <a:schemeClr val="tx1"/>
                </a:solidFill>
                <a:latin typeface="Times New Roman"/>
                <a:ea typeface="Times New Roman"/>
                <a:cs typeface="B Nazanin" pitchFamily="2" charset="-78"/>
              </a:rPr>
              <a:t>اگر توان دگرگون‌سازي برنامه‌ها و جداسازي ميان زن‌ها و مردها را نداريم ، همراهي نكنيم. </a:t>
            </a:r>
          </a:p>
          <a:p>
            <a:pPr marL="342900" indent="-342900" algn="just">
              <a:spcAft>
                <a:spcPts val="1000"/>
              </a:spcAft>
              <a:buFont typeface="Wingdings" pitchFamily="2" charset="2"/>
              <a:buChar char="ü"/>
              <a:defRPr/>
            </a:pPr>
            <a:r>
              <a:rPr lang="fa-IR" sz="2200" b="1" dirty="0" smtClean="0">
                <a:solidFill>
                  <a:schemeClr val="tx1"/>
                </a:solidFill>
                <a:latin typeface="Times New Roman"/>
                <a:ea typeface="Times New Roman"/>
                <a:cs typeface="B Nazanin" pitchFamily="2" charset="-78"/>
              </a:rPr>
              <a:t>آن مكان‌ها را ترك كنيم. </a:t>
            </a:r>
          </a:p>
        </p:txBody>
      </p:sp>
      <p:sp>
        <p:nvSpPr>
          <p:cNvPr id="4" name="Rounded Rectangle 3"/>
          <p:cNvSpPr/>
          <p:nvPr/>
        </p:nvSpPr>
        <p:spPr>
          <a:xfrm>
            <a:off x="5724525" y="0"/>
            <a:ext cx="2808288" cy="76835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                 </a:t>
            </a:r>
          </a:p>
          <a:p>
            <a:pPr algn="r" rtl="1">
              <a:defRPr/>
            </a:pPr>
            <a:r>
              <a:rPr lang="fa-IR" sz="3200" b="1" dirty="0">
                <a:solidFill>
                  <a:srgbClr val="FFC000"/>
                </a:solidFill>
                <a:cs typeface="B Titr" pitchFamily="2" charset="-78"/>
              </a:rPr>
              <a:t>نمونه ها و راهکار</a:t>
            </a:r>
            <a:endParaRPr lang="en-US" sz="3200" b="1" dirty="0">
              <a:solidFill>
                <a:srgbClr val="FFC000"/>
              </a:solidFill>
              <a:cs typeface="B Titr" pitchFamily="2" charset="-78"/>
            </a:endParaRPr>
          </a:p>
          <a:p>
            <a:pPr algn="r" rtl="1">
              <a:defRPr/>
            </a:pPr>
            <a:endParaRPr lang="fa-IR" sz="3200" b="1" dirty="0">
              <a:solidFill>
                <a:srgbClr val="FFC000"/>
              </a:solidFill>
              <a:cs typeface="B Titr" pitchFamily="2" charset="-78"/>
            </a:endParaRPr>
          </a:p>
        </p:txBody>
      </p:sp>
    </p:spTree>
    <p:extLst>
      <p:ext uri="{BB962C8B-B14F-4D97-AF65-F5344CB8AC3E}">
        <p14:creationId xmlns:p14="http://schemas.microsoft.com/office/powerpoint/2010/main" xmlns="" val="2553154965"/>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down)">
                                      <p:cBhvr>
                                        <p:cTn id="12" dur="500"/>
                                        <p:tgtEl>
                                          <p:spTgt spid="3">
                                            <p:txEl>
                                              <p:pRg st="7" end="7"/>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down)">
                                      <p:cBhvr>
                                        <p:cTn id="17" dur="500"/>
                                        <p:tgtEl>
                                          <p:spTgt spid="3">
                                            <p:txEl>
                                              <p:pRg st="8" end="8"/>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 calcmode="lin" valueType="num">
                                      <p:cBhvr additive="base">
                                        <p:cTn id="2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 calcmode="lin" valueType="num">
                                      <p:cBhvr additive="base">
                                        <p:cTn id="2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 calcmode="lin" valueType="num">
                                      <p:cBhvr additive="base">
                                        <p:cTn id="30"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 calcmode="lin" valueType="num">
                                      <p:cBhvr additive="base">
                                        <p:cTn id="3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1556792"/>
            <a:ext cx="6512511" cy="3958376"/>
          </a:xfrm>
        </p:spPr>
        <p:txBody>
          <a:bodyPr/>
          <a:lstStyle/>
          <a:p>
            <a:endParaRPr lang="fa-IR"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1140628029"/>
              </p:ext>
            </p:extLst>
          </p:nvPr>
        </p:nvGraphicFramePr>
        <p:xfrm>
          <a:off x="3491880" y="3068960"/>
          <a:ext cx="2132013" cy="685800"/>
        </p:xfrm>
        <a:graphic>
          <a:graphicData uri="http://schemas.openxmlformats.org/presentationml/2006/ole">
            <p:oleObj spid="_x0000_s2080" name="Packager Shell Object" showAsIcon="1" r:id="rId3" imgW="2132280" imgH="685800" progId="Package">
              <p:embed/>
            </p:oleObj>
          </a:graphicData>
        </a:graphic>
      </p:graphicFrame>
    </p:spTree>
    <p:extLst>
      <p:ext uri="{BB962C8B-B14F-4D97-AF65-F5344CB8AC3E}">
        <p14:creationId xmlns:p14="http://schemas.microsoft.com/office/powerpoint/2010/main" xmlns="" val="286224868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pattFill prst="pct10">
          <a:fgClr>
            <a:schemeClr val="accent2">
              <a:lumMod val="20000"/>
              <a:lumOff val="80000"/>
            </a:schemeClr>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738188"/>
            <a:ext cx="8424862" cy="6119812"/>
          </a:xfrm>
        </p:spPr>
        <p:txBody>
          <a:bodyPr rtlCol="0">
            <a:noAutofit/>
          </a:bodyPr>
          <a:lstStyle/>
          <a:p>
            <a:pPr marL="342900" indent="-342900" algn="justLow">
              <a:buFont typeface="Wingdings" pitchFamily="2" charset="2"/>
              <a:buChar char="Ø"/>
              <a:defRPr/>
            </a:pPr>
            <a:r>
              <a:rPr lang="fa-IR" sz="2400" b="1" dirty="0">
                <a:solidFill>
                  <a:schemeClr val="tx1"/>
                </a:solidFill>
                <a:cs typeface="B Nazanin" pitchFamily="2" charset="-78"/>
              </a:rPr>
              <a:t>پيامبر گرامي </a:t>
            </a:r>
            <a:r>
              <a:rPr lang="fa-IR" sz="2400" b="1" dirty="0" smtClean="0">
                <a:solidFill>
                  <a:schemeClr val="tx1"/>
                </a:solidFill>
                <a:cs typeface="B Nazanin" pitchFamily="2" charset="-78"/>
              </a:rPr>
              <a:t>صل الله علیه وآله : </a:t>
            </a:r>
            <a:r>
              <a:rPr lang="fa-IR" sz="2400" b="1" dirty="0">
                <a:solidFill>
                  <a:schemeClr val="tx1"/>
                </a:solidFill>
                <a:cs typeface="B Nazanin" pitchFamily="2" charset="-78"/>
              </a:rPr>
              <a:t>ميان مردان و زنان فاصله و جدايي بيندازيد (</a:t>
            </a:r>
            <a:r>
              <a:rPr lang="fa-IR" sz="2400" b="1" dirty="0" smtClean="0">
                <a:solidFill>
                  <a:schemeClr val="tx1"/>
                </a:solidFill>
                <a:cs typeface="B Nazanin" pitchFamily="2" charset="-78"/>
              </a:rPr>
              <a:t>تا </a:t>
            </a:r>
            <a:r>
              <a:rPr lang="fa-IR" sz="2400" b="1" dirty="0">
                <a:solidFill>
                  <a:schemeClr val="tx1"/>
                </a:solidFill>
                <a:cs typeface="B Nazanin" pitchFamily="2" charset="-78"/>
              </a:rPr>
              <a:t>كمتر با يكديگر برخورد و تماس داشته </a:t>
            </a:r>
            <a:r>
              <a:rPr lang="fa-IR" sz="2400" b="1" dirty="0" smtClean="0">
                <a:solidFill>
                  <a:schemeClr val="tx1"/>
                </a:solidFill>
                <a:cs typeface="B Nazanin" pitchFamily="2" charset="-78"/>
              </a:rPr>
              <a:t>باشند)زيرا </a:t>
            </a:r>
            <a:r>
              <a:rPr lang="fa-IR" sz="2400" b="1" dirty="0">
                <a:solidFill>
                  <a:schemeClr val="tx1"/>
                </a:solidFill>
                <a:cs typeface="B Nazanin" pitchFamily="2" charset="-78"/>
              </a:rPr>
              <a:t>هنگامي كه مردان و زنان يكديگر را ببينند و با هم برخورد و ملاقات داشته باشند، دردي پديد آيد كه دارويي براي آن يافت نشود</a:t>
            </a:r>
            <a:r>
              <a:rPr lang="fa-IR" sz="2400" b="1" dirty="0">
                <a:solidFill>
                  <a:srgbClr val="4631E3"/>
                </a:solidFill>
                <a:cs typeface="B Nazanin" pitchFamily="2" charset="-78"/>
              </a:rPr>
              <a:t>.« </a:t>
            </a:r>
            <a:r>
              <a:rPr lang="fa-IR" sz="2400" b="1" dirty="0">
                <a:solidFill>
                  <a:srgbClr val="4631E3"/>
                </a:solidFill>
                <a:cs typeface="2  Badr" pitchFamily="2" charset="-78"/>
              </a:rPr>
              <a:t>باعِدُوا بَيْنَ اَنْفاسِ الرِّجالِ و النِّساءِ فَإنَّهُ إذا كانَت المُعايَنَةُ وَ الْلِّقاءُ كانَ الدّاءُ الذّي لا دَواءَ لَهُ</a:t>
            </a:r>
            <a:r>
              <a:rPr lang="fa-IR" sz="2400" b="1" dirty="0" smtClean="0">
                <a:solidFill>
                  <a:srgbClr val="4631E3"/>
                </a:solidFill>
                <a:cs typeface="B Nazanin" pitchFamily="2" charset="-78"/>
              </a:rPr>
              <a:t>.»</a:t>
            </a:r>
            <a:r>
              <a:rPr lang="fa-IR" sz="2400" b="1" baseline="30000" dirty="0" smtClean="0">
                <a:solidFill>
                  <a:srgbClr val="4631E3"/>
                </a:solidFill>
                <a:cs typeface="B Nazanin" pitchFamily="2" charset="-78"/>
              </a:rPr>
              <a:t> </a:t>
            </a:r>
            <a:r>
              <a:rPr lang="fa-IR" sz="1800" dirty="0">
                <a:solidFill>
                  <a:srgbClr val="C00000"/>
                </a:solidFill>
                <a:cs typeface="B Nazanin" pitchFamily="2" charset="-78"/>
              </a:rPr>
              <a:t>بهشت جوانان، ص468. به نقل از مرات النساء، ص 140.</a:t>
            </a:r>
            <a:endParaRPr lang="en-US" sz="1800" dirty="0">
              <a:solidFill>
                <a:srgbClr val="C00000"/>
              </a:solidFill>
              <a:cs typeface="B Nazanin" pitchFamily="2" charset="-78"/>
            </a:endParaRPr>
          </a:p>
          <a:p>
            <a:pPr marL="342900" indent="-342900" algn="justLow">
              <a:buFont typeface="Wingdings" pitchFamily="2" charset="2"/>
              <a:buChar char="Ø"/>
              <a:defRPr/>
            </a:pPr>
            <a:r>
              <a:rPr lang="fa-IR" sz="2400" b="1" dirty="0">
                <a:solidFill>
                  <a:schemeClr val="tx1"/>
                </a:solidFill>
                <a:cs typeface="B Nazanin" pitchFamily="2" charset="-78"/>
              </a:rPr>
              <a:t>پيامبر گرامي صل الله علیه وآله : </a:t>
            </a:r>
            <a:r>
              <a:rPr lang="ar-SA" sz="2400" b="1" dirty="0" smtClean="0">
                <a:solidFill>
                  <a:schemeClr val="tx1"/>
                </a:solidFill>
                <a:cs typeface="B Nazanin" pitchFamily="2" charset="-78"/>
              </a:rPr>
              <a:t>اگر </a:t>
            </a:r>
            <a:r>
              <a:rPr lang="ar-SA" sz="2400" b="1" dirty="0">
                <a:solidFill>
                  <a:schemeClr val="tx1"/>
                </a:solidFill>
                <a:cs typeface="B Nazanin" pitchFamily="2" charset="-78"/>
              </a:rPr>
              <a:t>خوكي آلوده به كثافت و لجن باشد و به انسان زحمت و اذيت برساند بهتر است از آنكه شانة زن بيگانه‌اي با مرد نامحرم برخورد كند!  </a:t>
            </a:r>
            <a:r>
              <a:rPr lang="ar-SA" sz="2400" b="1" dirty="0">
                <a:solidFill>
                  <a:srgbClr val="4631E3"/>
                </a:solidFill>
                <a:cs typeface="B Nazanin" pitchFamily="2" charset="-78"/>
              </a:rPr>
              <a:t>«</a:t>
            </a:r>
            <a:r>
              <a:rPr lang="x-none" sz="2400" b="1">
                <a:solidFill>
                  <a:srgbClr val="4631E3"/>
                </a:solidFill>
                <a:cs typeface="2  Badr" pitchFamily="2" charset="-78"/>
              </a:rPr>
              <a:t>…</a:t>
            </a:r>
            <a:r>
              <a:rPr lang="ar-SA" sz="2400" b="1" dirty="0">
                <a:solidFill>
                  <a:srgbClr val="4631E3"/>
                </a:solidFill>
                <a:cs typeface="2  Badr" pitchFamily="2" charset="-78"/>
              </a:rPr>
              <a:t> لَإن يَزْحَمُ رجلٌ خنزيراً مُتَلَطِّخاً بطينٍ وَ حَمَأةٍ خيرٌ لَهُ مِنْ أن يَزْحَمَ مِنْكَبَهُ إمْرَأة لا تَحِلُّ لَهُ</a:t>
            </a:r>
            <a:r>
              <a:rPr lang="ar-SA" sz="2400" b="1" dirty="0">
                <a:solidFill>
                  <a:srgbClr val="4631E3"/>
                </a:solidFill>
                <a:cs typeface="B Nazanin" pitchFamily="2" charset="-78"/>
              </a:rPr>
              <a:t>.»</a:t>
            </a:r>
            <a:r>
              <a:rPr lang="fa-IR" sz="2400" b="1" dirty="0">
                <a:solidFill>
                  <a:srgbClr val="4631E3"/>
                </a:solidFill>
                <a:cs typeface="B Nazanin" pitchFamily="2" charset="-78"/>
              </a:rPr>
              <a:t> </a:t>
            </a:r>
            <a:r>
              <a:rPr lang="fa-IR" sz="1800" dirty="0">
                <a:solidFill>
                  <a:srgbClr val="C00000"/>
                </a:solidFill>
                <a:cs typeface="B Nazanin" pitchFamily="2" charset="-78"/>
              </a:rPr>
              <a:t>بهشت جوانان، ص468. به نقل از مرات النساء، ص 117.</a:t>
            </a:r>
            <a:endParaRPr lang="en-US" sz="1800" dirty="0">
              <a:solidFill>
                <a:srgbClr val="C00000"/>
              </a:solidFill>
              <a:cs typeface="B Nazanin" pitchFamily="2" charset="-78"/>
            </a:endParaRPr>
          </a:p>
          <a:p>
            <a:pPr marL="342900" indent="-342900" algn="justLow">
              <a:buFont typeface="Wingdings" pitchFamily="2" charset="2"/>
              <a:buChar char="Ø"/>
              <a:defRPr/>
            </a:pPr>
            <a:r>
              <a:rPr lang="fa-IR" sz="2400" b="1" dirty="0">
                <a:solidFill>
                  <a:schemeClr val="tx1"/>
                </a:solidFill>
                <a:cs typeface="B Nazanin" pitchFamily="2" charset="-78"/>
              </a:rPr>
              <a:t>مشهور است كه پيامبر خدا</a:t>
            </a:r>
            <a:r>
              <a:rPr lang="fa-IR" sz="2400" b="1" baseline="30000" dirty="0">
                <a:solidFill>
                  <a:schemeClr val="tx1"/>
                </a:solidFill>
                <a:cs typeface="B Nazanin" pitchFamily="2" charset="-78"/>
              </a:rPr>
              <a:t>(ص)</a:t>
            </a:r>
            <a:r>
              <a:rPr lang="fa-IR" sz="2400" b="1" dirty="0">
                <a:solidFill>
                  <a:schemeClr val="tx1"/>
                </a:solidFill>
                <a:cs typeface="B Nazanin" pitchFamily="2" charset="-78"/>
              </a:rPr>
              <a:t> دستور دادند براي مسجد دو درب  جداگانه نصب كنند تا از يك درب زنان وارد مسجد شوند و از درب ديگر </a:t>
            </a:r>
            <a:r>
              <a:rPr lang="fa-IR" sz="2400" b="1" dirty="0" smtClean="0">
                <a:solidFill>
                  <a:schemeClr val="tx1"/>
                </a:solidFill>
                <a:cs typeface="B Nazanin" pitchFamily="2" charset="-78"/>
              </a:rPr>
              <a:t>مردان. </a:t>
            </a:r>
          </a:p>
          <a:p>
            <a:pPr algn="justLow">
              <a:defRPr/>
            </a:pPr>
            <a:r>
              <a:rPr lang="fa-IR" sz="1800" dirty="0" smtClean="0">
                <a:solidFill>
                  <a:srgbClr val="C00000"/>
                </a:solidFill>
                <a:cs typeface="B Nazanin" pitchFamily="2" charset="-78"/>
              </a:rPr>
              <a:t>       سنن </a:t>
            </a:r>
            <a:r>
              <a:rPr lang="fa-IR" sz="1800" dirty="0">
                <a:solidFill>
                  <a:srgbClr val="C00000"/>
                </a:solidFill>
                <a:cs typeface="B Nazanin" pitchFamily="2" charset="-78"/>
              </a:rPr>
              <a:t>ابي داود، ج1، ص109.</a:t>
            </a:r>
          </a:p>
          <a:p>
            <a:pPr marL="457200" indent="-457200" algn="justLow">
              <a:buFont typeface="Wingdings" pitchFamily="2" charset="2"/>
              <a:buChar char="q"/>
              <a:defRPr/>
            </a:pPr>
            <a:r>
              <a:rPr lang="fa-IR" sz="2400" b="1" dirty="0" smtClean="0">
                <a:solidFill>
                  <a:schemeClr val="tx1"/>
                </a:solidFill>
                <a:cs typeface="B Nazanin" pitchFamily="2" charset="-78"/>
              </a:rPr>
              <a:t>درژاپن </a:t>
            </a:r>
            <a:r>
              <a:rPr lang="fa-IR" sz="2400" b="1" dirty="0">
                <a:solidFill>
                  <a:schemeClr val="tx1"/>
                </a:solidFill>
                <a:cs typeface="B Nazanin" pitchFamily="2" charset="-78"/>
              </a:rPr>
              <a:t>بعضي از اتوبوس‌هاي خط واحد را ويژه زنان قرار داده‌اند و در متروي سئُول كره جنوبي واگنهايي </a:t>
            </a:r>
            <a:r>
              <a:rPr lang="fa-IR" sz="2400" b="1" dirty="0" smtClean="0">
                <a:solidFill>
                  <a:schemeClr val="tx1"/>
                </a:solidFill>
                <a:cs typeface="B Nazanin" pitchFamily="2" charset="-78"/>
              </a:rPr>
              <a:t>اختصاصی زنان </a:t>
            </a:r>
            <a:r>
              <a:rPr lang="fa-IR" sz="2400" b="1" dirty="0">
                <a:solidFill>
                  <a:schemeClr val="tx1"/>
                </a:solidFill>
                <a:cs typeface="B Nazanin" pitchFamily="2" charset="-78"/>
              </a:rPr>
              <a:t>در نظر گرفته­اند. </a:t>
            </a:r>
            <a:endParaRPr lang="fa-IR" sz="2400" b="1" dirty="0" smtClean="0">
              <a:solidFill>
                <a:schemeClr val="tx1"/>
              </a:solidFill>
              <a:cs typeface="B Nazanin" pitchFamily="2" charset="-78"/>
            </a:endParaRPr>
          </a:p>
          <a:p>
            <a:pPr algn="justLow">
              <a:defRPr/>
            </a:pPr>
            <a:r>
              <a:rPr lang="fa-IR" sz="2400" b="1" dirty="0">
                <a:solidFill>
                  <a:schemeClr val="tx1"/>
                </a:solidFill>
                <a:cs typeface="B Nazanin" pitchFamily="2" charset="-78"/>
              </a:rPr>
              <a:t> </a:t>
            </a:r>
            <a:r>
              <a:rPr lang="fa-IR" sz="2400" b="1" dirty="0" smtClean="0">
                <a:solidFill>
                  <a:schemeClr val="tx1"/>
                </a:solidFill>
                <a:cs typeface="B Nazanin" pitchFamily="2" charset="-78"/>
              </a:rPr>
              <a:t>     </a:t>
            </a:r>
            <a:r>
              <a:rPr lang="fa-IR" sz="1800" dirty="0">
                <a:solidFill>
                  <a:srgbClr val="C00000"/>
                </a:solidFill>
                <a:cs typeface="B Nazanin" pitchFamily="2" charset="-78"/>
              </a:rPr>
              <a:t>روزنامه قدس، 14/8/86، ص9، ش5699</a:t>
            </a:r>
            <a:r>
              <a:rPr lang="fa-IR" sz="1800" dirty="0" smtClean="0">
                <a:solidFill>
                  <a:srgbClr val="C00000"/>
                </a:solidFill>
                <a:cs typeface="B Nazanin" pitchFamily="2" charset="-78"/>
              </a:rPr>
              <a:t>.</a:t>
            </a:r>
            <a:endParaRPr lang="en-US" sz="1800" dirty="0">
              <a:solidFill>
                <a:srgbClr val="C00000"/>
              </a:solidFill>
              <a:cs typeface="B Nazanin" pitchFamily="2" charset="-78"/>
            </a:endParaRPr>
          </a:p>
        </p:txBody>
      </p:sp>
      <p:sp>
        <p:nvSpPr>
          <p:cNvPr id="2" name="Rectangle 1"/>
          <p:cNvSpPr/>
          <p:nvPr/>
        </p:nvSpPr>
        <p:spPr>
          <a:xfrm>
            <a:off x="2693988" y="115888"/>
            <a:ext cx="5768975" cy="584200"/>
          </a:xfrm>
          <a:prstGeom prst="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2800" b="1" dirty="0">
                <a:solidFill>
                  <a:srgbClr val="FFC000"/>
                </a:solidFill>
                <a:cs typeface="B Titr" pitchFamily="2" charset="-78"/>
              </a:rPr>
              <a:t>سفارش پيامبر خدا(ص) به مردم و مسئولان</a:t>
            </a:r>
            <a:endParaRPr lang="en-US" sz="2800" b="1" dirty="0">
              <a:solidFill>
                <a:srgbClr val="FFC000"/>
              </a:solidFill>
              <a:cs typeface="B Titr" pitchFamily="2" charset="-78"/>
            </a:endParaRPr>
          </a:p>
        </p:txBody>
      </p:sp>
    </p:spTree>
    <p:extLst>
      <p:ext uri="{BB962C8B-B14F-4D97-AF65-F5344CB8AC3E}">
        <p14:creationId xmlns:p14="http://schemas.microsoft.com/office/powerpoint/2010/main" xmlns="" val="412335445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0188" y="811213"/>
            <a:ext cx="8302625" cy="5786437"/>
          </a:xfrm>
        </p:spPr>
        <p:style>
          <a:lnRef idx="2">
            <a:schemeClr val="accent1"/>
          </a:lnRef>
          <a:fillRef idx="1">
            <a:schemeClr val="lt1"/>
          </a:fillRef>
          <a:effectRef idx="0">
            <a:schemeClr val="accent1"/>
          </a:effectRef>
          <a:fontRef idx="minor">
            <a:schemeClr val="dk1"/>
          </a:fontRef>
        </p:style>
        <p:txBody>
          <a:bodyPr rtlCol="0">
            <a:noAutofit/>
          </a:bodyPr>
          <a:lstStyle/>
          <a:p>
            <a:pPr algn="justLow">
              <a:defRPr/>
            </a:pPr>
            <a:r>
              <a:rPr lang="fa-IR" sz="2200" b="1" dirty="0" smtClean="0">
                <a:solidFill>
                  <a:schemeClr val="tx1"/>
                </a:solidFill>
                <a:cs typeface="B Nazanin" pitchFamily="2" charset="-78"/>
              </a:rPr>
              <a:t>صاحبان قلم و انديشة «اسلام معاويه‌اي» كه حيات سياسي خود را در گسترش فساد جنسي و اختلاط و معاشرت مردان و زنان مي‌بينند مخالف جدّي و سرسخت اين تفكيك‌ها و جداسازي‌ها هستند.</a:t>
            </a:r>
          </a:p>
          <a:p>
            <a:pPr marL="342900" indent="-342900" algn="justLow">
              <a:buFont typeface="Wingdings" pitchFamily="2" charset="2"/>
              <a:buChar char="Ø"/>
              <a:defRPr/>
            </a:pPr>
            <a:r>
              <a:rPr lang="fa-IR" sz="2200" b="1" dirty="0" smtClean="0">
                <a:solidFill>
                  <a:schemeClr val="tx1"/>
                </a:solidFill>
                <a:cs typeface="B Nazanin" pitchFamily="2" charset="-78"/>
              </a:rPr>
              <a:t>«ياس نو» ش234(1/10/82) ص10: تحت عنوان «مدرسه‌ها را زندان كنيم».  </a:t>
            </a:r>
            <a:endParaRPr lang="en-US" sz="2200" b="1" dirty="0" smtClean="0">
              <a:solidFill>
                <a:schemeClr val="tx1"/>
              </a:solidFill>
              <a:cs typeface="B Nazanin" pitchFamily="2" charset="-78"/>
            </a:endParaRPr>
          </a:p>
          <a:p>
            <a:pPr marL="342900" indent="-342900" algn="justLow">
              <a:buFont typeface="Wingdings" pitchFamily="2" charset="2"/>
              <a:buChar char="Ø"/>
              <a:defRPr/>
            </a:pPr>
            <a:r>
              <a:rPr lang="fa-IR" sz="2200" b="1" dirty="0" smtClean="0">
                <a:solidFill>
                  <a:schemeClr val="tx1"/>
                </a:solidFill>
                <a:cs typeface="B Nazanin" pitchFamily="2" charset="-78"/>
              </a:rPr>
              <a:t>«اعتماد» ش444 ص10: تحت عنوان «طرح استتار مدارس دخترانه انتحار يا استتار؟!».  </a:t>
            </a:r>
            <a:endParaRPr lang="en-US" sz="2200" b="1" dirty="0" smtClean="0">
              <a:solidFill>
                <a:schemeClr val="tx1"/>
              </a:solidFill>
              <a:cs typeface="B Nazanin" pitchFamily="2" charset="-78"/>
            </a:endParaRPr>
          </a:p>
          <a:p>
            <a:pPr marL="342900" indent="-342900" algn="justLow">
              <a:buFont typeface="Wingdings" pitchFamily="2" charset="2"/>
              <a:buChar char="Ø"/>
              <a:defRPr/>
            </a:pPr>
            <a:r>
              <a:rPr lang="fa-IR" sz="2200" b="1" dirty="0" smtClean="0">
                <a:solidFill>
                  <a:schemeClr val="tx1"/>
                </a:solidFill>
                <a:cs typeface="B Nazanin" pitchFamily="2" charset="-78"/>
              </a:rPr>
              <a:t>«اعتماد»ش419 (3/9/82) ص7: تحت عنوان «طرح استتار مدارس دخترانه ديواري براي آزادي».</a:t>
            </a:r>
            <a:endParaRPr lang="en-US" sz="2200" b="1" dirty="0" smtClean="0">
              <a:solidFill>
                <a:schemeClr val="tx1"/>
              </a:solidFill>
              <a:cs typeface="B Nazanin" pitchFamily="2" charset="-78"/>
            </a:endParaRPr>
          </a:p>
          <a:p>
            <a:pPr marL="342900" indent="-342900" algn="justLow">
              <a:buFont typeface="Wingdings" pitchFamily="2" charset="2"/>
              <a:buChar char="Ø"/>
              <a:defRPr/>
            </a:pPr>
            <a:r>
              <a:rPr lang="fa-IR" sz="2200" b="1" dirty="0" smtClean="0">
                <a:solidFill>
                  <a:schemeClr val="tx1"/>
                </a:solidFill>
                <a:cs typeface="B Nazanin" pitchFamily="2" charset="-78"/>
              </a:rPr>
              <a:t>«شرق»ش78 (10/9/82) ص18، :كه در حمله به شهر مقدّس قم، تفكيك محيط‌ها را عاملي براي سرخوردگي جوانان دانسته است. و نيز ساير مطبوعات وابسته به اين گروه‌ها در همان ايّام.</a:t>
            </a:r>
            <a:endParaRPr lang="en-US" sz="2200" b="1" dirty="0" smtClean="0">
              <a:solidFill>
                <a:schemeClr val="tx1"/>
              </a:solidFill>
              <a:cs typeface="B Nazanin" pitchFamily="2" charset="-78"/>
            </a:endParaRPr>
          </a:p>
          <a:p>
            <a:pPr marL="342900" indent="-342900" algn="justLow">
              <a:buFont typeface="Wingdings" pitchFamily="2" charset="2"/>
              <a:buChar char="q"/>
              <a:defRPr/>
            </a:pPr>
            <a:r>
              <a:rPr lang="fa-IR" sz="2200" b="1" dirty="0">
                <a:solidFill>
                  <a:schemeClr val="tx1"/>
                </a:solidFill>
                <a:cs typeface="B Nazanin" pitchFamily="2" charset="-78"/>
              </a:rPr>
              <a:t>امام حسن‌عسگري عليه‌السلام در توصيف دانشمندان بدطينت و بد انديش </a:t>
            </a:r>
            <a:r>
              <a:rPr lang="fa-IR" sz="2200" b="1" dirty="0" smtClean="0">
                <a:solidFill>
                  <a:schemeClr val="tx1"/>
                </a:solidFill>
                <a:cs typeface="B Nazanin" pitchFamily="2" charset="-78"/>
              </a:rPr>
              <a:t>: </a:t>
            </a:r>
            <a:r>
              <a:rPr lang="fa-IR" sz="2200" b="1" dirty="0">
                <a:solidFill>
                  <a:schemeClr val="tx1"/>
                </a:solidFill>
                <a:cs typeface="B Nazanin" pitchFamily="2" charset="-78"/>
              </a:rPr>
              <a:t>«زيان آنان براي شيعيان ناتوان </a:t>
            </a:r>
            <a:r>
              <a:rPr lang="fa-IR" sz="2200" b="1" dirty="0" smtClean="0">
                <a:solidFill>
                  <a:schemeClr val="tx1"/>
                </a:solidFill>
                <a:cs typeface="B Nazanin" pitchFamily="2" charset="-78"/>
              </a:rPr>
              <a:t>( </a:t>
            </a:r>
            <a:r>
              <a:rPr lang="fa-IR" sz="2200" b="1" dirty="0">
                <a:solidFill>
                  <a:schemeClr val="tx1"/>
                </a:solidFill>
                <a:cs typeface="B Nazanin" pitchFamily="2" charset="-78"/>
              </a:rPr>
              <a:t>و </a:t>
            </a:r>
            <a:r>
              <a:rPr lang="fa-IR" sz="2200" b="1" dirty="0" smtClean="0">
                <a:solidFill>
                  <a:schemeClr val="tx1"/>
                </a:solidFill>
                <a:cs typeface="B Nazanin" pitchFamily="2" charset="-78"/>
              </a:rPr>
              <a:t>كم دانش) </a:t>
            </a:r>
            <a:r>
              <a:rPr lang="fa-IR" sz="2200" b="1" dirty="0">
                <a:solidFill>
                  <a:schemeClr val="tx1"/>
                </a:solidFill>
                <a:cs typeface="B Nazanin" pitchFamily="2" charset="-78"/>
              </a:rPr>
              <a:t>ما، بيشتر از زيان سپاه يزيد براي حسين‌بن‌علي عليهما‌السلام و ياران او مي‌باشد. زيرا آنان جان و مال ايشان را گرفتند و حال اينكه اين دانشمندان بد انديش در دل شيعيان ناتوان ما، شكّ و شبهه مي‌اندازند و گمراهشان مي‌كنند</a:t>
            </a:r>
            <a:r>
              <a:rPr lang="fa-IR" sz="2200" b="1" dirty="0" smtClean="0">
                <a:solidFill>
                  <a:schemeClr val="tx1"/>
                </a:solidFill>
                <a:cs typeface="B Nazanin" pitchFamily="2" charset="-78"/>
              </a:rPr>
              <a:t>».</a:t>
            </a:r>
            <a:r>
              <a:rPr lang="fa-IR" sz="1800" dirty="0" smtClean="0">
                <a:solidFill>
                  <a:srgbClr val="C00000"/>
                </a:solidFill>
                <a:cs typeface="B Nazanin" pitchFamily="2" charset="-78"/>
              </a:rPr>
              <a:t>م</a:t>
            </a:r>
            <a:r>
              <a:rPr lang="ar-SA" sz="1800" dirty="0" smtClean="0">
                <a:solidFill>
                  <a:srgbClr val="C00000"/>
                </a:solidFill>
                <a:cs typeface="B Nazanin" pitchFamily="2" charset="-78"/>
              </a:rPr>
              <a:t>يزان‌الحكمه</a:t>
            </a:r>
            <a:r>
              <a:rPr lang="ar-SA" sz="1800" dirty="0">
                <a:solidFill>
                  <a:srgbClr val="C00000"/>
                </a:solidFill>
                <a:cs typeface="B Nazanin" pitchFamily="2" charset="-78"/>
              </a:rPr>
              <a:t>، </a:t>
            </a:r>
            <a:r>
              <a:rPr lang="ar-SA" sz="1800" dirty="0" smtClean="0">
                <a:solidFill>
                  <a:srgbClr val="C00000"/>
                </a:solidFill>
                <a:cs typeface="B Nazanin" pitchFamily="2" charset="-78"/>
              </a:rPr>
              <a:t>ح14079</a:t>
            </a:r>
            <a:endParaRPr lang="en-US" sz="1800" dirty="0" smtClean="0">
              <a:solidFill>
                <a:srgbClr val="C00000"/>
              </a:solidFill>
              <a:cs typeface="B Nazanin" pitchFamily="2" charset="-78"/>
            </a:endParaRPr>
          </a:p>
        </p:txBody>
      </p:sp>
      <p:sp>
        <p:nvSpPr>
          <p:cNvPr id="4" name="Rounded Rectangle 3"/>
          <p:cNvSpPr/>
          <p:nvPr/>
        </p:nvSpPr>
        <p:spPr>
          <a:xfrm>
            <a:off x="3708400" y="20638"/>
            <a:ext cx="4824413" cy="695325"/>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2800" b="1" dirty="0">
                <a:solidFill>
                  <a:srgbClr val="FFC000"/>
                </a:solidFill>
                <a:cs typeface="B Titr" pitchFamily="2" charset="-78"/>
              </a:rPr>
              <a:t>شناسايي مخالفان تفكيك و جداسازي</a:t>
            </a:r>
          </a:p>
        </p:txBody>
      </p:sp>
      <p:sp>
        <p:nvSpPr>
          <p:cNvPr id="104452" name="Rectangle 5"/>
          <p:cNvSpPr>
            <a:spLocks noChangeArrowheads="1"/>
          </p:cNvSpPr>
          <p:nvPr/>
        </p:nvSpPr>
        <p:spPr bwMode="auto">
          <a:xfrm>
            <a:off x="0" y="0"/>
            <a:ext cx="2301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tIns="152352" bIns="38088" anchor="ctr">
            <a:spAutoFit/>
          </a:bodyPr>
          <a:lstStyle/>
          <a:p>
            <a:pPr rtl="1" eaLnBrk="0" fontAlgn="base" hangingPunct="0">
              <a:spcBef>
                <a:spcPct val="0"/>
              </a:spcBef>
              <a:spcAft>
                <a:spcPct val="0"/>
              </a:spcAft>
            </a:pPr>
            <a:endParaRPr lang="en-US" sz="1600" b="1" smtClean="0">
              <a:solidFill>
                <a:prstClr val="black"/>
              </a:solidFill>
              <a:latin typeface="Cambria" pitchFamily="18" charset="0"/>
              <a:cs typeface="Times New Roman" pitchFamily="18" charset="0"/>
            </a:endParaRPr>
          </a:p>
          <a:p>
            <a:pPr eaLnBrk="0" fontAlgn="base" hangingPunct="0">
              <a:spcBef>
                <a:spcPct val="0"/>
              </a:spcBef>
              <a:spcAft>
                <a:spcPct val="0"/>
              </a:spcAft>
            </a:pPr>
            <a:endParaRPr lang="en-US" smtClean="0">
              <a:solidFill>
                <a:prstClr val="black"/>
              </a:solidFill>
              <a:cs typeface="Arial" pitchFamily="34" charset="0"/>
            </a:endParaRPr>
          </a:p>
        </p:txBody>
      </p:sp>
    </p:spTree>
    <p:extLst>
      <p:ext uri="{BB962C8B-B14F-4D97-AF65-F5344CB8AC3E}">
        <p14:creationId xmlns:p14="http://schemas.microsoft.com/office/powerpoint/2010/main" xmlns="" val="16450794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ircle(in)">
                                      <p:cBhvr>
                                        <p:cTn id="2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40200" y="115888"/>
            <a:ext cx="4248150" cy="669925"/>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طرح يك ايراد و پاسخ آن</a:t>
            </a:r>
            <a:endParaRPr lang="en-US" sz="3200" b="1" dirty="0">
              <a:solidFill>
                <a:srgbClr val="FFC000"/>
              </a:solidFill>
              <a:cs typeface="B Titr" pitchFamily="2" charset="-78"/>
            </a:endParaRPr>
          </a:p>
        </p:txBody>
      </p:sp>
      <p:sp>
        <p:nvSpPr>
          <p:cNvPr id="105475" name="Rectangle 5"/>
          <p:cNvSpPr>
            <a:spLocks noChangeArrowheads="1"/>
          </p:cNvSpPr>
          <p:nvPr/>
        </p:nvSpPr>
        <p:spPr bwMode="auto">
          <a:xfrm>
            <a:off x="0" y="0"/>
            <a:ext cx="2301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tIns="152352" bIns="38088" anchor="ctr">
            <a:spAutoFit/>
          </a:bodyPr>
          <a:lstStyle/>
          <a:p>
            <a:pPr rtl="1" eaLnBrk="0" fontAlgn="base" hangingPunct="0">
              <a:spcBef>
                <a:spcPct val="0"/>
              </a:spcBef>
              <a:spcAft>
                <a:spcPct val="0"/>
              </a:spcAft>
            </a:pPr>
            <a:endParaRPr lang="en-US" sz="1600" b="1" smtClean="0">
              <a:solidFill>
                <a:prstClr val="black"/>
              </a:solidFill>
              <a:latin typeface="Cambria" pitchFamily="18" charset="0"/>
              <a:cs typeface="Times New Roman" pitchFamily="18" charset="0"/>
            </a:endParaRPr>
          </a:p>
          <a:p>
            <a:pPr eaLnBrk="0" fontAlgn="base" hangingPunct="0">
              <a:spcBef>
                <a:spcPct val="0"/>
              </a:spcBef>
              <a:spcAft>
                <a:spcPct val="0"/>
              </a:spcAft>
            </a:pPr>
            <a:endParaRPr lang="en-US" smtClean="0">
              <a:solidFill>
                <a:prstClr val="black"/>
              </a:solidFill>
              <a:cs typeface="Arial" pitchFamily="34" charset="0"/>
            </a:endParaRPr>
          </a:p>
        </p:txBody>
      </p:sp>
      <p:sp>
        <p:nvSpPr>
          <p:cNvPr id="8" name="Text Placeholder 7"/>
          <p:cNvSpPr>
            <a:spLocks noGrp="1"/>
          </p:cNvSpPr>
          <p:nvPr>
            <p:ph type="body" idx="1"/>
          </p:nvPr>
        </p:nvSpPr>
        <p:spPr>
          <a:xfrm>
            <a:off x="230188" y="908050"/>
            <a:ext cx="8302625" cy="5834063"/>
          </a:xfrm>
          <a:ln>
            <a:solidFill>
              <a:srgbClr val="0070C0"/>
            </a:solidFill>
          </a:ln>
        </p:spPr>
        <p:style>
          <a:lnRef idx="0">
            <a:scrgbClr r="0" g="0" b="0"/>
          </a:lnRef>
          <a:fillRef idx="1001">
            <a:schemeClr val="lt1"/>
          </a:fillRef>
          <a:effectRef idx="0">
            <a:scrgbClr r="0" g="0" b="0"/>
          </a:effectRef>
          <a:fontRef idx="major"/>
        </p:style>
        <p:txBody>
          <a:bodyPr/>
          <a:lstStyle/>
          <a:p>
            <a:pPr algn="justLow">
              <a:defRPr/>
            </a:pPr>
            <a:r>
              <a:rPr lang="fa-IR" sz="2400" b="1" dirty="0" smtClean="0">
                <a:solidFill>
                  <a:srgbClr val="24138B"/>
                </a:solidFill>
                <a:cs typeface="B Nazanin" pitchFamily="2" charset="-78"/>
              </a:rPr>
              <a:t>تفكيك‌ها و جداسازي‌ها، حساسيت‌ها را بر مي‌انگيزد و آدمي را حريص‌تر مي‌كند و سبب تحريك بيشتر دو جنس مخالف مي‌شود و ممكن است آنها را به انحرافات شديدتر بكشاند!</a:t>
            </a:r>
            <a:endParaRPr lang="fa-IR" sz="2400" dirty="0" smtClean="0">
              <a:solidFill>
                <a:srgbClr val="24138B"/>
              </a:solidFill>
              <a:cs typeface="B Nazanin" pitchFamily="2" charset="-78"/>
            </a:endParaRPr>
          </a:p>
          <a:p>
            <a:pPr algn="justLow">
              <a:defRPr/>
            </a:pPr>
            <a:r>
              <a:rPr lang="fa-IR" sz="2400" b="1" dirty="0" smtClean="0">
                <a:solidFill>
                  <a:schemeClr val="tx1">
                    <a:lumMod val="95000"/>
                    <a:lumOff val="5000"/>
                  </a:schemeClr>
                </a:solidFill>
                <a:cs typeface="B Nazanin" pitchFamily="2" charset="-78"/>
              </a:rPr>
              <a:t>طراحان این </a:t>
            </a:r>
          </a:p>
          <a:p>
            <a:pPr algn="justLow">
              <a:defRPr/>
            </a:pPr>
            <a:r>
              <a:rPr lang="fa-IR" sz="2400" b="1" dirty="0" smtClean="0">
                <a:solidFill>
                  <a:schemeClr val="tx1">
                    <a:lumMod val="95000"/>
                    <a:lumOff val="5000"/>
                  </a:schemeClr>
                </a:solidFill>
                <a:cs typeface="B Nazanin" pitchFamily="2" charset="-78"/>
              </a:rPr>
              <a:t>ایراد دو گروه‌اند:</a:t>
            </a:r>
            <a:endParaRPr lang="en-US" sz="2400" b="1" dirty="0" smtClean="0">
              <a:solidFill>
                <a:schemeClr val="tx1">
                  <a:lumMod val="95000"/>
                  <a:lumOff val="5000"/>
                </a:schemeClr>
              </a:solidFill>
              <a:cs typeface="B Nazanin" pitchFamily="2" charset="-78"/>
            </a:endParaRPr>
          </a:p>
          <a:p>
            <a:pPr algn="justLow">
              <a:defRPr/>
            </a:pPr>
            <a:r>
              <a:rPr lang="fa-IR" sz="2800" b="1" dirty="0" smtClean="0">
                <a:solidFill>
                  <a:schemeClr val="tx1">
                    <a:lumMod val="95000"/>
                    <a:lumOff val="5000"/>
                  </a:schemeClr>
                </a:solidFill>
                <a:cs typeface="B Nazanin" pitchFamily="2" charset="-78"/>
              </a:rPr>
              <a:t>گروه اول:</a:t>
            </a:r>
            <a:endParaRPr lang="en-US" sz="2800" b="1" dirty="0" smtClean="0">
              <a:solidFill>
                <a:schemeClr val="tx1">
                  <a:lumMod val="95000"/>
                  <a:lumOff val="5000"/>
                </a:schemeClr>
              </a:solidFill>
              <a:cs typeface="B Nazanin" pitchFamily="2" charset="-78"/>
            </a:endParaRPr>
          </a:p>
          <a:p>
            <a:pPr algn="justLow">
              <a:defRPr/>
            </a:pPr>
            <a:r>
              <a:rPr lang="fa-IR" sz="2400" b="1" dirty="0" smtClean="0">
                <a:solidFill>
                  <a:schemeClr val="tx1">
                    <a:lumMod val="95000"/>
                    <a:lumOff val="5000"/>
                  </a:schemeClr>
                </a:solidFill>
                <a:cs typeface="B Nazanin" pitchFamily="2" charset="-78"/>
              </a:rPr>
              <a:t>پاسخ اول</a:t>
            </a:r>
            <a:r>
              <a:rPr lang="fa-IR" sz="2400" dirty="0" smtClean="0">
                <a:solidFill>
                  <a:schemeClr val="tx1">
                    <a:lumMod val="95000"/>
                    <a:lumOff val="5000"/>
                  </a:schemeClr>
                </a:solidFill>
                <a:cs typeface="B Nazanin" pitchFamily="2" charset="-78"/>
              </a:rPr>
              <a:t>: </a:t>
            </a:r>
            <a:r>
              <a:rPr lang="fa-IR" b="1" dirty="0" smtClean="0">
                <a:solidFill>
                  <a:schemeClr val="tx1">
                    <a:lumMod val="95000"/>
                    <a:lumOff val="5000"/>
                  </a:schemeClr>
                </a:solidFill>
                <a:cs typeface="B Nazanin" pitchFamily="2" charset="-78"/>
              </a:rPr>
              <a:t>تحقيقات نشان مي‌دهد كه در آمريكا از سال 1960 تا 1990 كه سال‌هاي آزادي جنسي اعلام شد آمار تجاوزات </a:t>
            </a:r>
            <a:r>
              <a:rPr lang="fa-IR" b="1" dirty="0" smtClean="0">
                <a:solidFill>
                  <a:srgbClr val="4631E3"/>
                </a:solidFill>
                <a:cs typeface="B Nazanin" pitchFamily="2" charset="-78"/>
              </a:rPr>
              <a:t>400 درصد </a:t>
            </a:r>
            <a:r>
              <a:rPr lang="fa-IR" b="1" dirty="0" smtClean="0">
                <a:solidFill>
                  <a:schemeClr val="tx1">
                    <a:lumMod val="95000"/>
                    <a:lumOff val="5000"/>
                  </a:schemeClr>
                </a:solidFill>
                <a:cs typeface="B Nazanin" pitchFamily="2" charset="-78"/>
              </a:rPr>
              <a:t>افزايش داشته است.</a:t>
            </a:r>
          </a:p>
          <a:p>
            <a:pPr algn="justLow">
              <a:defRPr/>
            </a:pPr>
            <a:r>
              <a:rPr lang="fa-IR" sz="1800" dirty="0" smtClean="0">
                <a:solidFill>
                  <a:srgbClr val="C00000"/>
                </a:solidFill>
                <a:cs typeface="B Nazanin" pitchFamily="2" charset="-78"/>
              </a:rPr>
              <a:t>         </a:t>
            </a:r>
            <a:r>
              <a:rPr lang="ar-SA" sz="1800" dirty="0" smtClean="0">
                <a:solidFill>
                  <a:srgbClr val="C00000"/>
                </a:solidFill>
                <a:cs typeface="B Nazanin" pitchFamily="2" charset="-78"/>
              </a:rPr>
              <a:t>ماهنامه سياحت غرب، ش7, ص47.</a:t>
            </a:r>
            <a:endParaRPr lang="fa-IR" sz="2400" dirty="0" smtClean="0">
              <a:solidFill>
                <a:srgbClr val="C00000"/>
              </a:solidFill>
              <a:cs typeface="B Nazanin" pitchFamily="2" charset="-78"/>
            </a:endParaRPr>
          </a:p>
          <a:p>
            <a:pPr algn="justLow">
              <a:defRPr/>
            </a:pPr>
            <a:r>
              <a:rPr lang="fa-IR" sz="2400" b="1" dirty="0">
                <a:solidFill>
                  <a:schemeClr val="tx1"/>
                </a:solidFill>
                <a:cs typeface="B Nazanin" pitchFamily="2" charset="-78"/>
              </a:rPr>
              <a:t>«ودينتا كارتر» مدير اجرايي مؤسسه «بريلينگ فري» </a:t>
            </a:r>
            <a:r>
              <a:rPr lang="fa-IR" sz="2400" b="1" dirty="0" smtClean="0">
                <a:solidFill>
                  <a:schemeClr val="tx1"/>
                </a:solidFill>
                <a:cs typeface="B Nazanin" pitchFamily="2" charset="-78"/>
              </a:rPr>
              <a:t>: </a:t>
            </a:r>
            <a:r>
              <a:rPr lang="fa-IR" sz="2400" b="1" dirty="0">
                <a:solidFill>
                  <a:schemeClr val="tx1"/>
                </a:solidFill>
                <a:cs typeface="B Nazanin" pitchFamily="2" charset="-78"/>
              </a:rPr>
              <a:t>روسپي‌گري در واقع تداوم نظام برده‌داري است‌... وي در ادامه تحقيقات خود با ردّ اين نظريه كه قانوني ساختن روسپي‌گري مي‌تواند از حجم تجاوزات جنسي بكاهد، به آمار ارايه شده در «نوادا» توسل مي‌جويد كه ميزان </a:t>
            </a:r>
            <a:r>
              <a:rPr lang="fa-IR" sz="2400" b="1" dirty="0">
                <a:solidFill>
                  <a:srgbClr val="4631E3"/>
                </a:solidFill>
                <a:cs typeface="B Nazanin" pitchFamily="2" charset="-78"/>
              </a:rPr>
              <a:t>تجاوزات به عنف </a:t>
            </a:r>
            <a:r>
              <a:rPr lang="fa-IR" sz="2400" b="1" dirty="0">
                <a:solidFill>
                  <a:schemeClr val="tx1"/>
                </a:solidFill>
                <a:cs typeface="B Nazanin" pitchFamily="2" charset="-78"/>
              </a:rPr>
              <a:t>را در اين منطقه </a:t>
            </a:r>
            <a:r>
              <a:rPr lang="fa-IR" sz="2400" b="1" dirty="0">
                <a:solidFill>
                  <a:srgbClr val="4631E3"/>
                </a:solidFill>
                <a:cs typeface="B Nazanin" pitchFamily="2" charset="-78"/>
              </a:rPr>
              <a:t>چهار برابر </a:t>
            </a:r>
            <a:r>
              <a:rPr lang="fa-IR" sz="2400" b="1" dirty="0">
                <a:solidFill>
                  <a:schemeClr val="tx1"/>
                </a:solidFill>
                <a:cs typeface="B Nazanin" pitchFamily="2" charset="-78"/>
              </a:rPr>
              <a:t>ديگر نقاط آمريكا كه در آن مناطق روسپي‌گري عملي غيرقانوني شناخته مي‌شود، </a:t>
            </a:r>
            <a:r>
              <a:rPr lang="fa-IR" sz="2400" b="1" dirty="0" smtClean="0">
                <a:solidFill>
                  <a:schemeClr val="tx1"/>
                </a:solidFill>
                <a:cs typeface="B Nazanin" pitchFamily="2" charset="-78"/>
              </a:rPr>
              <a:t>مي‌داند</a:t>
            </a:r>
            <a:r>
              <a:rPr lang="fa-IR" sz="2400" dirty="0" smtClean="0">
                <a:solidFill>
                  <a:schemeClr val="tx1"/>
                </a:solidFill>
                <a:cs typeface="B Nazanin" pitchFamily="2" charset="-78"/>
              </a:rPr>
              <a:t>.</a:t>
            </a:r>
            <a:r>
              <a:rPr lang="ar-SA" sz="2400" dirty="0" smtClean="0">
                <a:solidFill>
                  <a:srgbClr val="C00000"/>
                </a:solidFill>
                <a:cs typeface="B Nazanin" pitchFamily="2" charset="-78"/>
              </a:rPr>
              <a:t> </a:t>
            </a:r>
            <a:r>
              <a:rPr lang="ar-SA" dirty="0">
                <a:solidFill>
                  <a:srgbClr val="C00000"/>
                </a:solidFill>
                <a:cs typeface="B Nazanin" pitchFamily="2" charset="-78"/>
              </a:rPr>
              <a:t>ماهنامه سياحت غرب، </a:t>
            </a:r>
            <a:r>
              <a:rPr lang="ar-SA" dirty="0" smtClean="0">
                <a:solidFill>
                  <a:srgbClr val="C00000"/>
                </a:solidFill>
                <a:cs typeface="B Nazanin" pitchFamily="2" charset="-78"/>
              </a:rPr>
              <a:t>ش6 </a:t>
            </a:r>
            <a:r>
              <a:rPr lang="ar-SA" dirty="0">
                <a:solidFill>
                  <a:srgbClr val="C00000"/>
                </a:solidFill>
                <a:cs typeface="B Nazanin" pitchFamily="2" charset="-78"/>
              </a:rPr>
              <a:t>(آذر 82) ص41</a:t>
            </a:r>
            <a:r>
              <a:rPr lang="ar-SA" dirty="0" smtClean="0">
                <a:solidFill>
                  <a:srgbClr val="C00000"/>
                </a:solidFill>
                <a:cs typeface="B Nazanin" pitchFamily="2" charset="-78"/>
              </a:rPr>
              <a:t>.</a:t>
            </a:r>
            <a:endParaRPr lang="en-US" dirty="0">
              <a:solidFill>
                <a:srgbClr val="C00000"/>
              </a:solidFill>
              <a:cs typeface="B Nazanin" pitchFamily="2" charset="-78"/>
            </a:endParaRPr>
          </a:p>
        </p:txBody>
      </p:sp>
      <p:sp>
        <p:nvSpPr>
          <p:cNvPr id="7" name="Left Arrow 6"/>
          <p:cNvSpPr/>
          <p:nvPr/>
        </p:nvSpPr>
        <p:spPr>
          <a:xfrm>
            <a:off x="2195513" y="2493962"/>
            <a:ext cx="4362450" cy="792162"/>
          </a:xfrm>
          <a:prstGeom prst="lef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r" rtl="1" fontAlgn="base">
              <a:spcBef>
                <a:spcPct val="0"/>
              </a:spcBef>
              <a:spcAft>
                <a:spcPct val="0"/>
              </a:spcAft>
              <a:defRPr/>
            </a:pPr>
            <a:r>
              <a:rPr lang="fa-IR" b="1" dirty="0">
                <a:solidFill>
                  <a:prstClr val="black">
                    <a:lumMod val="95000"/>
                    <a:lumOff val="5000"/>
                  </a:prstClr>
                </a:solidFill>
                <a:cs typeface="B Nazanin" pitchFamily="2" charset="-78"/>
              </a:rPr>
              <a:t>اول:از روي ناآگاهي به طرح اين ايراد مي‌پردازند.</a:t>
            </a:r>
            <a:endParaRPr lang="fa-IR" b="1" dirty="0">
              <a:solidFill>
                <a:prstClr val="white"/>
              </a:solidFill>
              <a:cs typeface="B Nazanin" pitchFamily="2" charset="-78"/>
            </a:endParaRPr>
          </a:p>
        </p:txBody>
      </p:sp>
      <p:sp>
        <p:nvSpPr>
          <p:cNvPr id="11" name="Left Arrow 10"/>
          <p:cNvSpPr/>
          <p:nvPr/>
        </p:nvSpPr>
        <p:spPr>
          <a:xfrm>
            <a:off x="2195513" y="3259142"/>
            <a:ext cx="4362450" cy="812800"/>
          </a:xfrm>
          <a:prstGeom prst="lef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r" rtl="1" fontAlgn="base">
              <a:spcBef>
                <a:spcPct val="0"/>
              </a:spcBef>
              <a:spcAft>
                <a:spcPct val="0"/>
              </a:spcAft>
              <a:defRPr/>
            </a:pPr>
            <a:r>
              <a:rPr lang="fa-IR" sz="1600" b="1" dirty="0">
                <a:solidFill>
                  <a:prstClr val="black">
                    <a:lumMod val="95000"/>
                    <a:lumOff val="5000"/>
                  </a:prstClr>
                </a:solidFill>
                <a:cs typeface="B Nazanin" pitchFamily="2" charset="-78"/>
              </a:rPr>
              <a:t>دوم: از روي آگاهي و با انگيزه‌ها و هدف‌هاي خاص و پنهان!</a:t>
            </a:r>
            <a:endParaRPr lang="fa-IR" sz="1600" b="1" dirty="0">
              <a:solidFill>
                <a:prstClr val="white"/>
              </a:solidFill>
              <a:cs typeface="B Nazanin" pitchFamily="2" charset="-78"/>
            </a:endParaRPr>
          </a:p>
        </p:txBody>
      </p:sp>
    </p:spTree>
    <p:extLst>
      <p:ext uri="{BB962C8B-B14F-4D97-AF65-F5344CB8AC3E}">
        <p14:creationId xmlns:p14="http://schemas.microsoft.com/office/powerpoint/2010/main" xmlns="" val="4207262586"/>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circle(in)">
                                      <p:cBhvr>
                                        <p:cTn id="7" dur="2000"/>
                                        <p:tgtEl>
                                          <p:spTgt spid="8">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circle(in)">
                                      <p:cBhvr>
                                        <p:cTn id="10" dur="2000"/>
                                        <p:tgtEl>
                                          <p:spTgt spid="8">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circle(in)">
                                      <p:cBhvr>
                                        <p:cTn id="13" dur="2000"/>
                                        <p:tgtEl>
                                          <p:spTgt spid="8">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8">
                                            <p:txEl>
                                              <p:pRg st="6" end="6"/>
                                            </p:txEl>
                                          </p:spTgt>
                                        </p:tgtEl>
                                        <p:attrNameLst>
                                          <p:attrName>style.visibility</p:attrName>
                                        </p:attrNameLst>
                                      </p:cBhvr>
                                      <p:to>
                                        <p:strVal val="visible"/>
                                      </p:to>
                                    </p:set>
                                    <p:animEffect transition="in" filter="wheel(1)">
                                      <p:cBhvr>
                                        <p:cTn id="18"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0188" y="115888"/>
            <a:ext cx="8302625" cy="6643687"/>
          </a:xfrm>
        </p:spPr>
        <p:style>
          <a:lnRef idx="2">
            <a:schemeClr val="accent1"/>
          </a:lnRef>
          <a:fillRef idx="1">
            <a:schemeClr val="lt1"/>
          </a:fillRef>
          <a:effectRef idx="0">
            <a:schemeClr val="accent1"/>
          </a:effectRef>
          <a:fontRef idx="minor">
            <a:schemeClr val="dk1"/>
          </a:fontRef>
        </p:style>
        <p:txBody>
          <a:bodyPr rtlCol="0">
            <a:noAutofit/>
          </a:bodyPr>
          <a:lstStyle/>
          <a:p>
            <a:pPr algn="justLow">
              <a:defRPr/>
            </a:pPr>
            <a:r>
              <a:rPr lang="fa-IR" sz="2700" b="1" dirty="0" smtClean="0">
                <a:solidFill>
                  <a:schemeClr val="tx1">
                    <a:lumMod val="95000"/>
                    <a:lumOff val="5000"/>
                  </a:schemeClr>
                </a:solidFill>
                <a:cs typeface="B Nazanin" pitchFamily="2" charset="-78"/>
              </a:rPr>
              <a:t>پاسخ دوم : </a:t>
            </a:r>
            <a:r>
              <a:rPr lang="fa-IR" sz="2400" b="1" dirty="0" smtClean="0">
                <a:solidFill>
                  <a:schemeClr val="tx1">
                    <a:lumMod val="95000"/>
                    <a:lumOff val="5000"/>
                  </a:schemeClr>
                </a:solidFill>
                <a:cs typeface="B Nazanin" pitchFamily="2" charset="-78"/>
              </a:rPr>
              <a:t>اين تفكيك‌ها و جداسازي‌ها سبب مي‌شود تا زندگي زناشويي متأهل‌ها گرم‌تر و استوارتر شود و آمار طلاق‌ كاهش يابد.</a:t>
            </a:r>
            <a:endParaRPr lang="en-US" sz="2400" b="1" dirty="0" smtClean="0">
              <a:solidFill>
                <a:schemeClr val="tx1">
                  <a:lumMod val="95000"/>
                  <a:lumOff val="5000"/>
                </a:schemeClr>
              </a:solidFill>
              <a:cs typeface="B Nazanin" pitchFamily="2" charset="-78"/>
            </a:endParaRPr>
          </a:p>
          <a:p>
            <a:pPr algn="justLow">
              <a:defRPr/>
            </a:pPr>
            <a:r>
              <a:rPr lang="fa-IR" sz="2700" b="1" dirty="0">
                <a:solidFill>
                  <a:schemeClr val="tx1">
                    <a:lumMod val="95000"/>
                    <a:lumOff val="5000"/>
                  </a:schemeClr>
                </a:solidFill>
                <a:cs typeface="B Nazanin" pitchFamily="2" charset="-78"/>
              </a:rPr>
              <a:t>پاسخ سوم : </a:t>
            </a:r>
            <a:r>
              <a:rPr lang="fa-IR" sz="2400" b="1" dirty="0" smtClean="0">
                <a:solidFill>
                  <a:schemeClr val="tx1">
                    <a:lumMod val="95000"/>
                    <a:lumOff val="5000"/>
                  </a:schemeClr>
                </a:solidFill>
                <a:cs typeface="B Nazanin" pitchFamily="2" charset="-78"/>
              </a:rPr>
              <a:t>وقتي مجردها، به بازار آزاد و دمكراتيك روابط جنسي دسترسي نداشته باشند به ازدواج روي مي‌آورند و از مزاياي فراوان ازدواج بهره‌ مي‌برند.</a:t>
            </a:r>
            <a:endParaRPr lang="en-US" sz="2400" b="1" dirty="0" smtClean="0">
              <a:solidFill>
                <a:schemeClr val="tx1">
                  <a:lumMod val="95000"/>
                  <a:lumOff val="5000"/>
                </a:schemeClr>
              </a:solidFill>
              <a:cs typeface="B Nazanin" pitchFamily="2" charset="-78"/>
            </a:endParaRPr>
          </a:p>
          <a:p>
            <a:pPr algn="justLow">
              <a:defRPr/>
            </a:pPr>
            <a:r>
              <a:rPr lang="fa-IR" sz="2700" b="1" dirty="0">
                <a:solidFill>
                  <a:schemeClr val="tx1">
                    <a:lumMod val="95000"/>
                    <a:lumOff val="5000"/>
                  </a:schemeClr>
                </a:solidFill>
                <a:cs typeface="B Nazanin" pitchFamily="2" charset="-78"/>
              </a:rPr>
              <a:t>پاسخ چهارم : </a:t>
            </a:r>
            <a:r>
              <a:rPr lang="fa-IR" sz="2400" b="1" dirty="0" smtClean="0">
                <a:solidFill>
                  <a:schemeClr val="tx1">
                    <a:lumMod val="95000"/>
                    <a:lumOff val="5000"/>
                  </a:schemeClr>
                </a:solidFill>
                <a:cs typeface="B Nazanin" pitchFamily="2" charset="-78"/>
              </a:rPr>
              <a:t>خالق و آفرينندة  انسان كه از ساختار رواني انسان آگاه‌تر از همگان است اين‌گونه تفكيك‌ها و جداسازي‌ها را مي‌پسندد و بي‌گمان رعايت اين دستورها در شرايط عادي به سود ما مي‌باشد و حساسيت‌ها نيز برانگيخته نمي‌شود و به‌عكس هر چه اختلاط و معاشرت و خلوت با نامحرم بيشتر شود، شهوت بيشتر تحريك مي‌شود و آدمي را بيشتر در معرض خطر و انحراف قرار مي‌دهد. </a:t>
            </a:r>
          </a:p>
          <a:p>
            <a:pPr algn="justLow">
              <a:defRPr/>
            </a:pPr>
            <a:r>
              <a:rPr lang="fa-IR" sz="2700" b="1" dirty="0">
                <a:solidFill>
                  <a:schemeClr val="tx1">
                    <a:lumMod val="95000"/>
                    <a:lumOff val="5000"/>
                  </a:schemeClr>
                </a:solidFill>
                <a:cs typeface="B Nazanin" pitchFamily="2" charset="-78"/>
              </a:rPr>
              <a:t>گروه دوم :</a:t>
            </a:r>
            <a:r>
              <a:rPr lang="fa-IR" sz="2400" b="1" dirty="0" smtClean="0">
                <a:solidFill>
                  <a:schemeClr val="tx1">
                    <a:lumMod val="95000"/>
                    <a:lumOff val="5000"/>
                  </a:schemeClr>
                </a:solidFill>
                <a:cs typeface="B Nazanin" pitchFamily="2" charset="-78"/>
              </a:rPr>
              <a:t>كه هدف‌ها </a:t>
            </a:r>
            <a:r>
              <a:rPr lang="fa-IR" sz="2400" b="1" dirty="0">
                <a:solidFill>
                  <a:schemeClr val="tx1">
                    <a:lumMod val="95000"/>
                    <a:lumOff val="5000"/>
                  </a:schemeClr>
                </a:solidFill>
                <a:cs typeface="B Nazanin" pitchFamily="2" charset="-78"/>
              </a:rPr>
              <a:t>و انگيزه‌هاي </a:t>
            </a:r>
            <a:r>
              <a:rPr lang="fa-IR" sz="2400" b="1" dirty="0" smtClean="0">
                <a:solidFill>
                  <a:schemeClr val="tx1">
                    <a:lumMod val="95000"/>
                    <a:lumOff val="5000"/>
                  </a:schemeClr>
                </a:solidFill>
                <a:cs typeface="B Nazanin" pitchFamily="2" charset="-78"/>
              </a:rPr>
              <a:t>خاص داشتندبه </a:t>
            </a:r>
            <a:r>
              <a:rPr lang="fa-IR" sz="2400" b="1" dirty="0">
                <a:solidFill>
                  <a:schemeClr val="tx1">
                    <a:lumMod val="95000"/>
                    <a:lumOff val="5000"/>
                  </a:schemeClr>
                </a:solidFill>
                <a:cs typeface="B Nazanin" pitchFamily="2" charset="-78"/>
              </a:rPr>
              <a:t>دو دسته تقسيم مي‌شوند:</a:t>
            </a:r>
            <a:endParaRPr lang="en-US" sz="2400" b="1" dirty="0">
              <a:solidFill>
                <a:schemeClr val="tx1">
                  <a:lumMod val="95000"/>
                  <a:lumOff val="5000"/>
                </a:schemeClr>
              </a:solidFill>
              <a:cs typeface="B Nazanin" pitchFamily="2" charset="-78"/>
            </a:endParaRPr>
          </a:p>
          <a:p>
            <a:pPr algn="justLow">
              <a:defRPr/>
            </a:pPr>
            <a:r>
              <a:rPr lang="fa-IR" sz="2700" b="1" dirty="0">
                <a:solidFill>
                  <a:schemeClr val="tx1">
                    <a:lumMod val="95000"/>
                    <a:lumOff val="5000"/>
                  </a:schemeClr>
                </a:solidFill>
                <a:cs typeface="B Nazanin" pitchFamily="2" charset="-78"/>
              </a:rPr>
              <a:t>دسته نخست </a:t>
            </a:r>
            <a:r>
              <a:rPr lang="fa-IR" sz="2400" b="1" dirty="0">
                <a:solidFill>
                  <a:schemeClr val="tx1">
                    <a:lumMod val="95000"/>
                    <a:lumOff val="5000"/>
                  </a:schemeClr>
                </a:solidFill>
                <a:cs typeface="B Nazanin" pitchFamily="2" charset="-78"/>
              </a:rPr>
              <a:t>كساني هستند كه مي‌خواهند با مختلط كردن محيط‌ها به لذت‌هاي جنسي و حيواني خود بيشتر بپردازند!</a:t>
            </a:r>
            <a:endParaRPr lang="en-US" sz="2400" b="1" dirty="0">
              <a:solidFill>
                <a:schemeClr val="tx1">
                  <a:lumMod val="95000"/>
                  <a:lumOff val="5000"/>
                </a:schemeClr>
              </a:solidFill>
              <a:cs typeface="B Nazanin" pitchFamily="2" charset="-78"/>
            </a:endParaRPr>
          </a:p>
          <a:p>
            <a:pPr algn="justLow">
              <a:defRPr/>
            </a:pPr>
            <a:r>
              <a:rPr lang="fa-IR" sz="2700" b="1" dirty="0">
                <a:solidFill>
                  <a:schemeClr val="tx1">
                    <a:lumMod val="95000"/>
                    <a:lumOff val="5000"/>
                  </a:schemeClr>
                </a:solidFill>
                <a:cs typeface="B Nazanin" pitchFamily="2" charset="-78"/>
              </a:rPr>
              <a:t>دسته ديگر </a:t>
            </a:r>
            <a:r>
              <a:rPr lang="fa-IR" sz="2400" b="1" dirty="0">
                <a:solidFill>
                  <a:schemeClr val="tx1">
                    <a:lumMod val="95000"/>
                    <a:lumOff val="5000"/>
                  </a:schemeClr>
                </a:solidFill>
                <a:cs typeface="B Nazanin" pitchFamily="2" charset="-78"/>
              </a:rPr>
              <a:t>آنهايي هستند كه مي‌خواهند به اهداف سياسي خويش برسند!! چرا كه صاحبان انديشه اسلام معاويه‌اي به خوبي مي‌دانند تا زماني كه مردم و جوانان، پاكدامن و با ايمان باشند در انتخابات به آنها رأي نمي‌دهند </a:t>
            </a:r>
            <a:r>
              <a:rPr lang="fa-IR" sz="2400" b="1" dirty="0" smtClean="0">
                <a:solidFill>
                  <a:schemeClr val="tx1">
                    <a:lumMod val="95000"/>
                    <a:lumOff val="5000"/>
                  </a:schemeClr>
                </a:solidFill>
                <a:cs typeface="B Nazanin" pitchFamily="2" charset="-78"/>
              </a:rPr>
              <a:t>.</a:t>
            </a:r>
            <a:endParaRPr lang="en-US" sz="2400" b="1" dirty="0">
              <a:solidFill>
                <a:schemeClr val="tx1">
                  <a:lumMod val="95000"/>
                  <a:lumOff val="5000"/>
                </a:schemeClr>
              </a:solidFill>
              <a:cs typeface="B Nazanin" pitchFamily="2" charset="-78"/>
            </a:endParaRPr>
          </a:p>
        </p:txBody>
      </p:sp>
      <p:sp>
        <p:nvSpPr>
          <p:cNvPr id="106499" name="Rectangle 5"/>
          <p:cNvSpPr>
            <a:spLocks noChangeArrowheads="1"/>
          </p:cNvSpPr>
          <p:nvPr/>
        </p:nvSpPr>
        <p:spPr bwMode="auto">
          <a:xfrm>
            <a:off x="0" y="0"/>
            <a:ext cx="2301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tIns="152352" bIns="38088" anchor="ctr">
            <a:spAutoFit/>
          </a:bodyPr>
          <a:lstStyle/>
          <a:p>
            <a:pPr rtl="1" eaLnBrk="0" fontAlgn="base" hangingPunct="0">
              <a:spcBef>
                <a:spcPct val="0"/>
              </a:spcBef>
              <a:spcAft>
                <a:spcPct val="0"/>
              </a:spcAft>
            </a:pPr>
            <a:endParaRPr lang="en-US" sz="1600" b="1" smtClean="0">
              <a:solidFill>
                <a:prstClr val="black"/>
              </a:solidFill>
              <a:latin typeface="Cambria" pitchFamily="18" charset="0"/>
              <a:cs typeface="Times New Roman" pitchFamily="18" charset="0"/>
            </a:endParaRPr>
          </a:p>
          <a:p>
            <a:pPr eaLnBrk="0" fontAlgn="base" hangingPunct="0">
              <a:spcBef>
                <a:spcPct val="0"/>
              </a:spcBef>
              <a:spcAft>
                <a:spcPct val="0"/>
              </a:spcAft>
            </a:pPr>
            <a:endParaRPr lang="en-US" smtClean="0">
              <a:solidFill>
                <a:prstClr val="black"/>
              </a:solidFill>
              <a:cs typeface="Arial" pitchFamily="34" charset="0"/>
            </a:endParaRPr>
          </a:p>
        </p:txBody>
      </p:sp>
    </p:spTree>
    <p:extLst>
      <p:ext uri="{BB962C8B-B14F-4D97-AF65-F5344CB8AC3E}">
        <p14:creationId xmlns:p14="http://schemas.microsoft.com/office/powerpoint/2010/main" xmlns="" val="1433588774"/>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heel(1)">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72276968"/>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23310162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روش10. عفت در معماری</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28234864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499" name="Text Placeholder 2"/>
          <p:cNvSpPr>
            <a:spLocks noGrp="1"/>
          </p:cNvSpPr>
          <p:nvPr>
            <p:ph type="body" idx="1"/>
          </p:nvPr>
        </p:nvSpPr>
        <p:spPr>
          <a:xfrm>
            <a:off x="251520" y="764704"/>
            <a:ext cx="8424862" cy="5472112"/>
          </a:xfrm>
        </p:spPr>
        <p:txBody>
          <a:bodyPr/>
          <a:lstStyle/>
          <a:p>
            <a:pPr marL="457200" indent="-457200" algn="justLow">
              <a:buFont typeface="Wingdings" pitchFamily="2" charset="2"/>
              <a:buChar char="Ø"/>
              <a:defRPr/>
            </a:pPr>
            <a:r>
              <a:rPr lang="fa-IR" sz="3200" b="1" dirty="0" smtClean="0">
                <a:solidFill>
                  <a:schemeClr val="tx1"/>
                </a:solidFill>
                <a:cs typeface="B Nazanin" pitchFamily="2" charset="-78"/>
              </a:rPr>
              <a:t>فرهنگ و معماری </a:t>
            </a:r>
          </a:p>
          <a:p>
            <a:pPr algn="justLow">
              <a:defRPr/>
            </a:pPr>
            <a:r>
              <a:rPr lang="fa-IR" sz="2800" b="1" dirty="0" smtClean="0">
                <a:solidFill>
                  <a:schemeClr val="tx1"/>
                </a:solidFill>
                <a:cs typeface="B Nazanin" pitchFamily="2" charset="-78"/>
              </a:rPr>
              <a:t>بناهای تاریخی  هر کشور، در حکم بخشی از شناسنامه فرهنگی آن است. رابطه متقابل فرهنگ و معماری به­عنوان اصل مهم شکل­گیری هر سبک اصلی پذیرفته شده است.</a:t>
            </a:r>
            <a:r>
              <a:rPr lang="fa-IR" dirty="0">
                <a:solidFill>
                  <a:prstClr val="black"/>
                </a:solidFill>
                <a:cs typeface="B Nazanin" pitchFamily="2" charset="-78"/>
              </a:rPr>
              <a:t> </a:t>
            </a:r>
            <a:r>
              <a:rPr lang="ar-SA" dirty="0">
                <a:solidFill>
                  <a:srgbClr val="C00000"/>
                </a:solidFill>
                <a:cs typeface="B Nazanin" pitchFamily="2" charset="-78"/>
              </a:rPr>
              <a:t>پ</a:t>
            </a:r>
            <a:r>
              <a:rPr lang="fa-IR" dirty="0">
                <a:solidFill>
                  <a:srgbClr val="C00000"/>
                </a:solidFill>
                <a:cs typeface="B Nazanin" pitchFamily="2" charset="-78"/>
              </a:rPr>
              <a:t>ژ</a:t>
            </a:r>
            <a:r>
              <a:rPr lang="ar-SA" dirty="0">
                <a:solidFill>
                  <a:srgbClr val="C00000"/>
                </a:solidFill>
                <a:cs typeface="B Nazanin" pitchFamily="2" charset="-78"/>
              </a:rPr>
              <a:t>وهشی در فرهنگ حیا، ص269.</a:t>
            </a:r>
            <a:endParaRPr lang="fa-IR" dirty="0">
              <a:solidFill>
                <a:srgbClr val="C00000"/>
              </a:solidFill>
              <a:cs typeface="B Nazanin" pitchFamily="2" charset="-78"/>
            </a:endParaRPr>
          </a:p>
          <a:p>
            <a:pPr algn="justLow">
              <a:defRPr/>
            </a:pPr>
            <a:endParaRPr lang="fa-IR" sz="2800" b="1" dirty="0" smtClean="0">
              <a:solidFill>
                <a:schemeClr val="tx1"/>
              </a:solidFill>
              <a:cs typeface="B Nazanin" pitchFamily="2" charset="-78"/>
            </a:endParaRPr>
          </a:p>
          <a:p>
            <a:pPr marL="457200" indent="-457200" algn="justLow">
              <a:buFont typeface="Wingdings" pitchFamily="2" charset="2"/>
              <a:buChar char="Ø"/>
              <a:defRPr/>
            </a:pPr>
            <a:r>
              <a:rPr lang="fa-IR" sz="2800" b="1" dirty="0" smtClean="0">
                <a:solidFill>
                  <a:schemeClr val="tx1"/>
                </a:solidFill>
                <a:cs typeface="B Nazanin" pitchFamily="2" charset="-78"/>
              </a:rPr>
              <a:t>تا پیش از آن که بنایی ساخته شود، بنا، اسیر انسان است و پس از ساخت، انسان، اسیر بناست.</a:t>
            </a:r>
          </a:p>
          <a:p>
            <a:pPr algn="justLow">
              <a:defRPr/>
            </a:pPr>
            <a:endParaRPr lang="en-US" sz="2800" b="1" dirty="0" smtClean="0">
              <a:solidFill>
                <a:schemeClr val="tx1"/>
              </a:solidFill>
              <a:cs typeface="B Nazanin" pitchFamily="2" charset="-78"/>
            </a:endParaRPr>
          </a:p>
          <a:p>
            <a:pPr marL="457200" indent="-457200" algn="justLow">
              <a:buFont typeface="Wingdings" pitchFamily="2" charset="2"/>
              <a:buChar char="Ø"/>
              <a:defRPr/>
            </a:pPr>
            <a:r>
              <a:rPr lang="fa-IR" sz="2800" b="1" dirty="0" smtClean="0">
                <a:solidFill>
                  <a:schemeClr val="tx1"/>
                </a:solidFill>
                <a:cs typeface="B Nazanin" pitchFamily="2" charset="-78"/>
              </a:rPr>
              <a:t>«میبن وندره» گفته است: «من خانه­ای می­سازم که در آن، دو فرد که بسیار به هم علاقه دارند، بعد از مدتی از یکدیگر متنفر شوند». </a:t>
            </a:r>
            <a:r>
              <a:rPr lang="fa-IR" dirty="0" smtClean="0">
                <a:solidFill>
                  <a:srgbClr val="C00000"/>
                </a:solidFill>
                <a:cs typeface="B Nazanin" pitchFamily="2" charset="-78"/>
              </a:rPr>
              <a:t>مجله «حديث زندگي»، ش11، ص21. </a:t>
            </a:r>
          </a:p>
        </p:txBody>
      </p:sp>
    </p:spTree>
    <p:extLst>
      <p:ext uri="{BB962C8B-B14F-4D97-AF65-F5344CB8AC3E}">
        <p14:creationId xmlns:p14="http://schemas.microsoft.com/office/powerpoint/2010/main" xmlns="" val="3537318451"/>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6499">
                                            <p:txEl>
                                              <p:pRg st="3" end="3"/>
                                            </p:txEl>
                                          </p:spTgt>
                                        </p:tgtEl>
                                        <p:attrNameLst>
                                          <p:attrName>style.visibility</p:attrName>
                                        </p:attrNameLst>
                                      </p:cBhvr>
                                      <p:to>
                                        <p:strVal val="visible"/>
                                      </p:to>
                                    </p:set>
                                    <p:animEffect transition="in" filter="fade">
                                      <p:cBhvr>
                                        <p:cTn id="7" dur="1000"/>
                                        <p:tgtEl>
                                          <p:spTgt spid="106499">
                                            <p:txEl>
                                              <p:pRg st="3" end="3"/>
                                            </p:txEl>
                                          </p:spTgt>
                                        </p:tgtEl>
                                      </p:cBhvr>
                                    </p:animEffect>
                                    <p:anim calcmode="lin" valueType="num">
                                      <p:cBhvr>
                                        <p:cTn id="8" dur="1000" fill="hold"/>
                                        <p:tgtEl>
                                          <p:spTgt spid="10649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64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06499">
                                            <p:txEl>
                                              <p:pRg st="5" end="5"/>
                                            </p:txEl>
                                          </p:spTgt>
                                        </p:tgtEl>
                                        <p:attrNameLst>
                                          <p:attrName>style.visibility</p:attrName>
                                        </p:attrNameLst>
                                      </p:cBhvr>
                                      <p:to>
                                        <p:strVal val="visible"/>
                                      </p:to>
                                    </p:set>
                                    <p:animEffect transition="in" filter="circle(in)">
                                      <p:cBhvr>
                                        <p:cTn id="14" dur="2000"/>
                                        <p:tgtEl>
                                          <p:spTgt spid="1064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0825" y="174625"/>
            <a:ext cx="8248650" cy="6454775"/>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defRPr/>
            </a:pPr>
            <a:endParaRPr lang="fa-IR">
              <a:solidFill>
                <a:prstClr val="black"/>
              </a:solidFill>
            </a:endParaRPr>
          </a:p>
        </p:txBody>
      </p:sp>
      <p:sp>
        <p:nvSpPr>
          <p:cNvPr id="57347" name="Text Placeholder 2"/>
          <p:cNvSpPr>
            <a:spLocks noGrp="1"/>
          </p:cNvSpPr>
          <p:nvPr>
            <p:ph type="body" idx="1"/>
          </p:nvPr>
        </p:nvSpPr>
        <p:spPr>
          <a:xfrm>
            <a:off x="250825" y="174625"/>
            <a:ext cx="8250238" cy="6469063"/>
          </a:xfrm>
        </p:spPr>
        <p:txBody>
          <a:bodyPr/>
          <a:lstStyle/>
          <a:p>
            <a:pPr marL="457200" indent="-457200" algn="justLow">
              <a:buFont typeface="Wingdings" pitchFamily="2" charset="2"/>
              <a:buChar char="Ø"/>
              <a:defRPr/>
            </a:pPr>
            <a:endParaRPr lang="fa-IR" sz="2800" b="1" dirty="0" smtClean="0">
              <a:solidFill>
                <a:schemeClr val="tx1"/>
              </a:solidFill>
              <a:cs typeface="B Nazanin" pitchFamily="2" charset="-78"/>
            </a:endParaRPr>
          </a:p>
          <a:p>
            <a:pPr marL="457200" indent="-457200" algn="justLow">
              <a:buFont typeface="Wingdings" pitchFamily="2" charset="2"/>
              <a:buChar char="Ø"/>
              <a:defRPr/>
            </a:pPr>
            <a:endParaRPr lang="fa-IR" sz="2800" b="1" dirty="0">
              <a:solidFill>
                <a:schemeClr val="tx1"/>
              </a:solidFill>
              <a:cs typeface="B Nazanin" pitchFamily="2" charset="-78"/>
            </a:endParaRPr>
          </a:p>
          <a:p>
            <a:pPr marL="457200" indent="-457200" algn="justLow">
              <a:buFont typeface="Wingdings" pitchFamily="2" charset="2"/>
              <a:buChar char="Ø"/>
              <a:defRPr/>
            </a:pPr>
            <a:endParaRPr lang="fa-IR" sz="2800" b="1" dirty="0" smtClean="0">
              <a:solidFill>
                <a:schemeClr val="tx1"/>
              </a:solidFill>
              <a:cs typeface="B Nazanin" pitchFamily="2" charset="-78"/>
            </a:endParaRPr>
          </a:p>
          <a:p>
            <a:pPr marL="457200" indent="-457200" algn="justLow">
              <a:buFont typeface="Wingdings" pitchFamily="2" charset="2"/>
              <a:buChar char="Ø"/>
              <a:defRPr/>
            </a:pPr>
            <a:endParaRPr lang="fa-IR" sz="2800" b="1" dirty="0">
              <a:solidFill>
                <a:schemeClr val="tx1"/>
              </a:solidFill>
              <a:cs typeface="B Nazanin" pitchFamily="2" charset="-78"/>
            </a:endParaRPr>
          </a:p>
          <a:p>
            <a:pPr marL="457200" indent="-457200" algn="justLow">
              <a:buFont typeface="Wingdings" pitchFamily="2" charset="2"/>
              <a:buChar char="Ø"/>
              <a:defRPr/>
            </a:pPr>
            <a:endParaRPr lang="fa-IR" sz="2800" b="1" dirty="0" smtClean="0">
              <a:solidFill>
                <a:schemeClr val="tx1"/>
              </a:solidFill>
              <a:cs typeface="B Nazanin" pitchFamily="2" charset="-78"/>
            </a:endParaRPr>
          </a:p>
          <a:p>
            <a:pPr marL="457200" indent="-457200" algn="justLow">
              <a:buFont typeface="Wingdings" pitchFamily="2" charset="2"/>
              <a:buChar char="Ø"/>
              <a:defRPr/>
            </a:pPr>
            <a:endParaRPr lang="fa-IR" sz="2800" b="1" dirty="0">
              <a:solidFill>
                <a:schemeClr val="tx1"/>
              </a:solidFill>
              <a:cs typeface="B Nazanin" pitchFamily="2" charset="-78"/>
            </a:endParaRPr>
          </a:p>
          <a:p>
            <a:pPr marL="457200" indent="-457200" algn="justLow">
              <a:buFont typeface="Wingdings" pitchFamily="2" charset="2"/>
              <a:buChar char="Ø"/>
              <a:defRPr/>
            </a:pPr>
            <a:r>
              <a:rPr lang="fa-IR" sz="2800" b="1" dirty="0" smtClean="0">
                <a:solidFill>
                  <a:schemeClr val="tx1"/>
                </a:solidFill>
                <a:cs typeface="B Nazanin" pitchFamily="2" charset="-78"/>
              </a:rPr>
              <a:t>در فرهنگ </a:t>
            </a:r>
            <a:r>
              <a:rPr lang="fa-IR" sz="2800" b="1" dirty="0">
                <a:solidFill>
                  <a:schemeClr val="tx1"/>
                </a:solidFill>
                <a:cs typeface="B Nazanin" pitchFamily="2" charset="-78"/>
              </a:rPr>
              <a:t>قرآن، از خانه به­عنوان ستر و پوشش یاد شده است. در داستان ذوالقرنین آمده است که وقتی او به مشرق زمین رسید، با مردمی روبه­رو شد که هیچ پوششی در برابر آفتاب نداشتند.</a:t>
            </a:r>
            <a:r>
              <a:rPr lang="fa-IR" sz="2800" b="1" dirty="0">
                <a:solidFill>
                  <a:srgbClr val="044811"/>
                </a:solidFill>
                <a:cs typeface="B Nazanin" pitchFamily="2" charset="-78"/>
              </a:rPr>
              <a:t> </a:t>
            </a:r>
            <a:r>
              <a:rPr lang="en-US" sz="2800" b="1" dirty="0">
                <a:solidFill>
                  <a:srgbClr val="1C7D15"/>
                </a:solidFill>
                <a:cs typeface="B Nazanin" pitchFamily="2" charset="-78"/>
                <a:sym typeface="ABBASI &amp; GHASEMI (SYMBOL)"/>
              </a:rPr>
              <a:t></a:t>
            </a:r>
            <a:r>
              <a:rPr lang="fa-IR" sz="2800" b="1" dirty="0">
                <a:solidFill>
                  <a:srgbClr val="1C7D15"/>
                </a:solidFill>
                <a:cs typeface="B Nazanin" pitchFamily="2" charset="-78"/>
              </a:rPr>
              <a:t>حَتَّى إِذَا بَلَغَ مَطْلِعَ الشَّمْسِ وَجَدَهَا تَطْلُعُ عَلَى قَوْمٍ لَمْ نَجْعَلْ لَهُمْ مِنْ دُونِهَا سِتْرًا </a:t>
            </a:r>
            <a:r>
              <a:rPr lang="en-US" sz="2800" b="1" dirty="0">
                <a:solidFill>
                  <a:srgbClr val="1C7D15"/>
                </a:solidFill>
                <a:cs typeface="B Nazanin" pitchFamily="2" charset="-78"/>
                <a:sym typeface="ABBASI &amp; GHASEMI (SYMBOL)"/>
              </a:rPr>
              <a:t></a:t>
            </a:r>
            <a:r>
              <a:rPr lang="fa-IR" sz="2800" b="1" dirty="0">
                <a:solidFill>
                  <a:srgbClr val="1C7D15"/>
                </a:solidFill>
                <a:cs typeface="B Nazanin" pitchFamily="2" charset="-78"/>
              </a:rPr>
              <a:t>.  </a:t>
            </a:r>
            <a:r>
              <a:rPr lang="ar-SA" dirty="0">
                <a:solidFill>
                  <a:srgbClr val="C00000"/>
                </a:solidFill>
                <a:cs typeface="B Nazanin" pitchFamily="2" charset="-78"/>
              </a:rPr>
              <a:t>کهف</a:t>
            </a:r>
            <a:r>
              <a:rPr lang="fa-IR" dirty="0">
                <a:solidFill>
                  <a:srgbClr val="C00000"/>
                </a:solidFill>
                <a:cs typeface="B Nazanin" pitchFamily="2" charset="-78"/>
              </a:rPr>
              <a:t>،آ</a:t>
            </a:r>
            <a:r>
              <a:rPr lang="ar-SA" dirty="0">
                <a:solidFill>
                  <a:srgbClr val="C00000"/>
                </a:solidFill>
                <a:cs typeface="B Nazanin" pitchFamily="2" charset="-78"/>
              </a:rPr>
              <a:t>یه 90. </a:t>
            </a:r>
            <a:endParaRPr lang="fa-IR" dirty="0">
              <a:solidFill>
                <a:srgbClr val="C00000"/>
              </a:solidFill>
              <a:cs typeface="B Nazanin" pitchFamily="2" charset="-78"/>
            </a:endParaRPr>
          </a:p>
          <a:p>
            <a:pPr marL="457200" indent="-457200" algn="justLow">
              <a:buFont typeface="Wingdings" pitchFamily="2" charset="2"/>
              <a:buChar char="Ø"/>
              <a:defRPr/>
            </a:pPr>
            <a:r>
              <a:rPr lang="fa-IR" sz="2800" b="1" dirty="0">
                <a:solidFill>
                  <a:schemeClr val="tx1"/>
                </a:solidFill>
                <a:cs typeface="B Nazanin" pitchFamily="2" charset="-78"/>
              </a:rPr>
              <a:t>  </a:t>
            </a:r>
            <a:r>
              <a:rPr lang="fa-IR" sz="2800" b="1" dirty="0" smtClean="0">
                <a:solidFill>
                  <a:schemeClr val="tx1"/>
                </a:solidFill>
                <a:cs typeface="B Nazanin" pitchFamily="2" charset="-78"/>
              </a:rPr>
              <a:t> </a:t>
            </a:r>
            <a:r>
              <a:rPr lang="ar-SA" sz="2800" b="1" dirty="0">
                <a:solidFill>
                  <a:schemeClr val="tx1"/>
                </a:solidFill>
                <a:cs typeface="B Nazanin" pitchFamily="2" charset="-78"/>
              </a:rPr>
              <a:t>تا به خاستگاه خورشید رسید؛ (در آن جا) دید خورشید بر جمعیتی طلوع می­کند که در </a:t>
            </a:r>
            <a:r>
              <a:rPr lang="fa-IR" sz="2800" b="1" dirty="0">
                <a:solidFill>
                  <a:schemeClr val="tx1"/>
                </a:solidFill>
                <a:cs typeface="B Nazanin" pitchFamily="2" charset="-78"/>
              </a:rPr>
              <a:t> </a:t>
            </a:r>
            <a:r>
              <a:rPr lang="ar-SA" sz="2800" b="1" dirty="0" smtClean="0">
                <a:solidFill>
                  <a:schemeClr val="tx1"/>
                </a:solidFill>
                <a:cs typeface="B Nazanin" pitchFamily="2" charset="-78"/>
              </a:rPr>
              <a:t>برابر </a:t>
            </a:r>
            <a:r>
              <a:rPr lang="ar-SA" sz="2800" b="1" dirty="0">
                <a:solidFill>
                  <a:schemeClr val="tx1"/>
                </a:solidFill>
                <a:cs typeface="B Nazanin" pitchFamily="2" charset="-78"/>
              </a:rPr>
              <a:t>(تابش) آفتاب، پوششی برای آنها قرار نداده بودیم (و هیچ گونه سایبانی نداشتند). </a:t>
            </a:r>
            <a:endParaRPr lang="fa-IR" sz="2800" b="1" dirty="0">
              <a:solidFill>
                <a:schemeClr val="tx1"/>
              </a:solidFill>
              <a:cs typeface="B Nazanin" pitchFamily="2" charset="-78"/>
            </a:endParaRPr>
          </a:p>
          <a:p>
            <a:pPr algn="justLow">
              <a:defRPr/>
            </a:pPr>
            <a:endParaRPr lang="fa-IR" sz="2800" b="1" dirty="0" smtClean="0">
              <a:solidFill>
                <a:schemeClr val="tx1"/>
              </a:solidFill>
              <a:cs typeface="B Nazanin" pitchFamily="2" charset="-78"/>
            </a:endParaRPr>
          </a:p>
          <a:p>
            <a:pPr marL="457200" indent="-457200" algn="justLow">
              <a:buFont typeface="Wingdings" pitchFamily="2" charset="2"/>
              <a:buChar char="Ø"/>
              <a:defRPr/>
            </a:pPr>
            <a:r>
              <a:rPr lang="fa-IR" sz="2800" b="1" dirty="0">
                <a:solidFill>
                  <a:schemeClr val="tx1"/>
                </a:solidFill>
                <a:cs typeface="B Nazanin" pitchFamily="2" charset="-78"/>
              </a:rPr>
              <a:t>به­فرموده امام باقر علیه­السلام آنان از صنعت ساخت وساز و دانش خانه­سازی بهره­ای نبرده بودند </a:t>
            </a:r>
            <a:r>
              <a:rPr lang="ar-SA" sz="2800" b="1" dirty="0">
                <a:solidFill>
                  <a:schemeClr val="tx1"/>
                </a:solidFill>
                <a:cs typeface="B Nazanin" pitchFamily="2" charset="-78"/>
              </a:rPr>
              <a:t>صنعت خانه­سازی را </a:t>
            </a:r>
            <a:r>
              <a:rPr lang="ar-SA" sz="2800" b="1" dirty="0" smtClean="0">
                <a:solidFill>
                  <a:schemeClr val="tx1"/>
                </a:solidFill>
                <a:cs typeface="B Nazanin" pitchFamily="2" charset="-78"/>
              </a:rPr>
              <a:t>نمی</a:t>
            </a:r>
            <a:r>
              <a:rPr lang="fa-IR" sz="2800" b="1" dirty="0" smtClean="0">
                <a:solidFill>
                  <a:schemeClr val="tx1"/>
                </a:solidFill>
                <a:cs typeface="B Nazanin" pitchFamily="2" charset="-78"/>
              </a:rPr>
              <a:t> </a:t>
            </a:r>
            <a:r>
              <a:rPr lang="ar-SA" sz="2800" b="1" dirty="0" smtClean="0">
                <a:solidFill>
                  <a:schemeClr val="tx1"/>
                </a:solidFill>
                <a:cs typeface="B Nazanin" pitchFamily="2" charset="-78"/>
              </a:rPr>
              <a:t>دانستند</a:t>
            </a:r>
            <a:r>
              <a:rPr lang="ar-SA" sz="2800" b="1" dirty="0">
                <a:solidFill>
                  <a:schemeClr val="tx1"/>
                </a:solidFill>
                <a:cs typeface="B Nazanin" pitchFamily="2" charset="-78"/>
              </a:rPr>
              <a:t>. «لم یعلموا صنعه البیوت». </a:t>
            </a:r>
            <a:r>
              <a:rPr lang="ar-SA" dirty="0">
                <a:solidFill>
                  <a:srgbClr val="C00000"/>
                </a:solidFill>
                <a:cs typeface="B Nazanin" pitchFamily="2" charset="-78"/>
              </a:rPr>
              <a:t>تفسیر عیاشی، ج2، ص350</a:t>
            </a:r>
            <a:endParaRPr lang="fa-IR" dirty="0">
              <a:solidFill>
                <a:srgbClr val="C00000"/>
              </a:solidFill>
              <a:cs typeface="B Nazanin" pitchFamily="2" charset="-78"/>
            </a:endParaRPr>
          </a:p>
          <a:p>
            <a:pPr algn="justLow">
              <a:defRPr/>
            </a:pPr>
            <a:endParaRPr lang="en-US" sz="2800" dirty="0">
              <a:solidFill>
                <a:schemeClr val="tx1"/>
              </a:solidFill>
              <a:cs typeface="B Nazanin" pitchFamily="2" charset="-78"/>
            </a:endParaRPr>
          </a:p>
        </p:txBody>
      </p:sp>
    </p:spTree>
    <p:extLst>
      <p:ext uri="{BB962C8B-B14F-4D97-AF65-F5344CB8AC3E}">
        <p14:creationId xmlns:p14="http://schemas.microsoft.com/office/powerpoint/2010/main" xmlns="" val="936563050"/>
      </p:ext>
    </p:extLst>
  </p:cSld>
  <p:clrMapOvr>
    <a:masterClrMapping/>
  </p:clrMapOvr>
  <p:transition spd="slow">
    <p:plus/>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0825" y="174625"/>
            <a:ext cx="8248650" cy="6454775"/>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defRPr/>
            </a:pPr>
            <a:endParaRPr lang="fa-IR">
              <a:solidFill>
                <a:prstClr val="black"/>
              </a:solidFill>
            </a:endParaRPr>
          </a:p>
        </p:txBody>
      </p:sp>
      <p:sp>
        <p:nvSpPr>
          <p:cNvPr id="57347" name="Text Placeholder 2"/>
          <p:cNvSpPr>
            <a:spLocks noGrp="1"/>
          </p:cNvSpPr>
          <p:nvPr>
            <p:ph type="body" idx="1"/>
          </p:nvPr>
        </p:nvSpPr>
        <p:spPr>
          <a:xfrm>
            <a:off x="250825" y="174625"/>
            <a:ext cx="8250238" cy="6469063"/>
          </a:xfrm>
        </p:spPr>
        <p:txBody>
          <a:bodyPr/>
          <a:lstStyle/>
          <a:p>
            <a:pPr marL="457200" indent="-457200" algn="justLow">
              <a:buFont typeface="Wingdings" pitchFamily="2" charset="2"/>
              <a:buChar char="Ø"/>
              <a:defRPr/>
            </a:pPr>
            <a:r>
              <a:rPr lang="fa-IR" sz="2800" b="1" dirty="0" smtClean="0">
                <a:solidFill>
                  <a:schemeClr val="tx1"/>
                </a:solidFill>
                <a:cs typeface="B Nazanin" pitchFamily="2" charset="-78"/>
              </a:rPr>
              <a:t>"ستر" در آیه معنای عام و گسترده ای دارد،با مصادیق گوناگون، که یک مصداقش پوشندگیِ ويژگي­هايِ جنسی افراد است تا مانع از اختلاط و نگاه و صحبتِ بي­مورد شود.</a:t>
            </a:r>
          </a:p>
          <a:p>
            <a:pPr algn="justLow">
              <a:defRPr/>
            </a:pPr>
            <a:endParaRPr lang="fa-IR" sz="2800" b="1" dirty="0" smtClean="0">
              <a:solidFill>
                <a:schemeClr val="tx1"/>
              </a:solidFill>
              <a:cs typeface="B Nazanin" pitchFamily="2" charset="-78"/>
            </a:endParaRPr>
          </a:p>
          <a:p>
            <a:pPr marL="457200" indent="-457200" algn="justLow">
              <a:buFont typeface="Wingdings" pitchFamily="2" charset="2"/>
              <a:buChar char="Ø"/>
              <a:defRPr/>
            </a:pPr>
            <a:r>
              <a:rPr lang="fa-IR" sz="2800" b="1" dirty="0" smtClean="0">
                <a:solidFill>
                  <a:schemeClr val="tx1"/>
                </a:solidFill>
                <a:cs typeface="B Nazanin" pitchFamily="2" charset="-78"/>
              </a:rPr>
              <a:t>خانه، پوششی است که قلمرو خصوصی خانواده را از قلمرو عمومی جامعه جدا می­کند.</a:t>
            </a:r>
          </a:p>
          <a:p>
            <a:pPr algn="justLow">
              <a:defRPr/>
            </a:pPr>
            <a:endParaRPr lang="fa-IR" sz="2800" b="1" dirty="0" smtClean="0">
              <a:solidFill>
                <a:schemeClr val="tx1"/>
              </a:solidFill>
              <a:cs typeface="B Nazanin" pitchFamily="2" charset="-78"/>
            </a:endParaRPr>
          </a:p>
          <a:p>
            <a:pPr marL="457200" indent="-457200" algn="justLow">
              <a:buFont typeface="Wingdings" pitchFamily="2" charset="2"/>
              <a:buChar char="Ø"/>
              <a:defRPr/>
            </a:pPr>
            <a:r>
              <a:rPr lang="fa-IR" sz="2800" b="1" dirty="0" smtClean="0">
                <a:solidFill>
                  <a:schemeClr val="tx1"/>
                </a:solidFill>
                <a:cs typeface="B Nazanin" pitchFamily="2" charset="-78"/>
              </a:rPr>
              <a:t> خانه‌ها و سازه­ها در گذشته از حجاب‌ها و پوشش‌هاي بيشتري برخوردار بودند و اگرچه براي همه مردم شامل دو بخش دروني و بيروني نبود،  ليكن اتاق‌ها، آشپزخانه و در‌ ورودي منزل به‌گونه‌اي طرح‌ريزي شده بود كه امكان پذيرايي از ميهمان نامحرم را بدون ارتباط با اعضاي خانواده حتي در خانه‌هاي كوچك را فراهم مي‌كرد. و</a:t>
            </a:r>
            <a:r>
              <a:rPr lang="ar-SA" sz="2800" b="1" dirty="0" smtClean="0">
                <a:solidFill>
                  <a:schemeClr val="tx1"/>
                </a:solidFill>
                <a:cs typeface="B Nazanin" pitchFamily="2" charset="-78"/>
              </a:rPr>
              <a:t>در خانه‌ها دو كوبه(زنگ) متمايز قرار داشت</a:t>
            </a:r>
            <a:r>
              <a:rPr lang="fa-IR" sz="2800" b="1" dirty="0" smtClean="0">
                <a:solidFill>
                  <a:schemeClr val="tx1"/>
                </a:solidFill>
                <a:cs typeface="B Nazanin" pitchFamily="2" charset="-78"/>
              </a:rPr>
              <a:t>.</a:t>
            </a:r>
            <a:r>
              <a:rPr lang="ar-SA" sz="2800" b="1" dirty="0" smtClean="0">
                <a:solidFill>
                  <a:schemeClr val="tx1"/>
                </a:solidFill>
                <a:cs typeface="B Nazanin" pitchFamily="2" charset="-78"/>
              </a:rPr>
              <a:t> </a:t>
            </a:r>
            <a:r>
              <a:rPr lang="ar-SA" sz="1800" dirty="0" smtClean="0">
                <a:solidFill>
                  <a:srgbClr val="C00000"/>
                </a:solidFill>
                <a:cs typeface="B Nazanin" pitchFamily="2" charset="-78"/>
              </a:rPr>
              <a:t>« برگرفته از حديث زندگي، ش6، ص13.»    </a:t>
            </a:r>
            <a:endParaRPr lang="fa-IR" sz="1800" dirty="0" smtClean="0">
              <a:solidFill>
                <a:srgbClr val="C00000"/>
              </a:solidFill>
              <a:cs typeface="B Nazanin" pitchFamily="2" charset="-78"/>
            </a:endParaRPr>
          </a:p>
        </p:txBody>
      </p:sp>
    </p:spTree>
    <p:extLst>
      <p:ext uri="{BB962C8B-B14F-4D97-AF65-F5344CB8AC3E}">
        <p14:creationId xmlns:p14="http://schemas.microsoft.com/office/powerpoint/2010/main" xmlns="" val="404445220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heel(1)">
                                      <p:cBhvr>
                                        <p:cTn id="7" dur="20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7347">
                                            <p:txEl>
                                              <p:pRg st="2" end="2"/>
                                            </p:txEl>
                                          </p:spTgt>
                                        </p:tgtEl>
                                        <p:attrNameLst>
                                          <p:attrName>style.visibility</p:attrName>
                                        </p:attrNameLst>
                                      </p:cBhvr>
                                      <p:to>
                                        <p:strVal val="visible"/>
                                      </p:to>
                                    </p:set>
                                    <p:animEffect transition="in" filter="circle(in)">
                                      <p:cBhvr>
                                        <p:cTn id="12" dur="2000"/>
                                        <p:tgtEl>
                                          <p:spTgt spid="573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57347">
                                            <p:txEl>
                                              <p:pRg st="4" end="4"/>
                                            </p:txEl>
                                          </p:spTgt>
                                        </p:tgtEl>
                                        <p:attrNameLst>
                                          <p:attrName>style.visibility</p:attrName>
                                        </p:attrNameLst>
                                      </p:cBhvr>
                                      <p:to>
                                        <p:strVal val="visible"/>
                                      </p:to>
                                    </p:set>
                                    <p:animEffect transition="in" filter="circle(in)">
                                      <p:cBhvr>
                                        <p:cTn id="17" dur="20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388" y="144463"/>
            <a:ext cx="8348662" cy="6470650"/>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defRPr/>
            </a:pPr>
            <a:endParaRPr lang="fa-IR">
              <a:solidFill>
                <a:prstClr val="black"/>
              </a:solidFill>
            </a:endParaRPr>
          </a:p>
        </p:txBody>
      </p:sp>
      <p:sp>
        <p:nvSpPr>
          <p:cNvPr id="57347" name="Text Placeholder 2"/>
          <p:cNvSpPr>
            <a:spLocks noGrp="1"/>
          </p:cNvSpPr>
          <p:nvPr>
            <p:ph type="body" idx="1"/>
          </p:nvPr>
        </p:nvSpPr>
        <p:spPr>
          <a:xfrm>
            <a:off x="179388" y="144463"/>
            <a:ext cx="8348662" cy="6499225"/>
          </a:xfrm>
        </p:spPr>
        <p:txBody>
          <a:bodyPr/>
          <a:lstStyle/>
          <a:p>
            <a:pPr marL="457200" indent="-457200" algn="justLow">
              <a:buFont typeface="Wingdings" pitchFamily="2" charset="2"/>
              <a:buChar char="Ø"/>
            </a:pPr>
            <a:r>
              <a:rPr lang="fa-IR" sz="2800" b="1" smtClean="0">
                <a:solidFill>
                  <a:srgbClr val="000000"/>
                </a:solidFill>
                <a:cs typeface="B Nazanin" pitchFamily="2" charset="-78"/>
              </a:rPr>
              <a:t>امروزه حتي آماده‌كردن يك فنجان چايي در آشپزخانه اُپن، يا بايد با رعايت حجاب كامل باشد يا بايستي از خير ميهمان گذشت.</a:t>
            </a:r>
            <a:endParaRPr lang="fa-IR" sz="2800" b="1" smtClean="0">
              <a:solidFill>
                <a:srgbClr val="C00000"/>
              </a:solidFill>
              <a:cs typeface="B Nazanin" pitchFamily="2" charset="-78"/>
            </a:endParaRPr>
          </a:p>
          <a:p>
            <a:pPr marL="457200" indent="-457200" algn="justLow">
              <a:buFont typeface="Wingdings" pitchFamily="2" charset="2"/>
              <a:buChar char="Ø"/>
            </a:pPr>
            <a:r>
              <a:rPr lang="fa-IR" sz="2800" b="1" smtClean="0">
                <a:solidFill>
                  <a:schemeClr val="tx1"/>
                </a:solidFill>
                <a:cs typeface="B Nazanin" pitchFamily="2" charset="-78"/>
              </a:rPr>
              <a:t>قرآن كريم سفارش نموده هرگاه خواستيد از زنان متاع و كالايي درخواست كنيد از پشت پرده مطالبه نماييد كه اين، براي دلهاي شما و دلهاي ‌آنان پاكيزه‌تر است.</a:t>
            </a:r>
            <a:r>
              <a:rPr lang="en-US" sz="2800" b="1" smtClean="0">
                <a:solidFill>
                  <a:srgbClr val="1C7D15"/>
                </a:solidFill>
                <a:cs typeface="B Nazanin" pitchFamily="2" charset="-78"/>
                <a:sym typeface="ABBASI &amp; GHASEMI (SYMBOL)" pitchFamily="2" charset="2"/>
              </a:rPr>
              <a:t></a:t>
            </a:r>
            <a:r>
              <a:rPr lang="en-US" sz="2800" b="1" smtClean="0">
                <a:solidFill>
                  <a:srgbClr val="1C7D15"/>
                </a:solidFill>
                <a:cs typeface="B Nazanin" pitchFamily="2" charset="-78"/>
              </a:rPr>
              <a:t> </a:t>
            </a:r>
            <a:r>
              <a:rPr lang="fa-IR" sz="2800" b="1" smtClean="0">
                <a:solidFill>
                  <a:srgbClr val="1C7D15"/>
                </a:solidFill>
                <a:cs typeface="B Nazanin" pitchFamily="2" charset="-78"/>
              </a:rPr>
              <a:t>إذا سَألْتُمُوهُنَّ مَتاعَاً فَسْئَلُوهُنَّ مِن وَراءِ حِجابٍ ذلكُمْ اَطْهَرُ لِقُلوبِكُمْ وَ قُلُوبِهِنَّ...</a:t>
            </a:r>
            <a:r>
              <a:rPr lang="en-US" sz="2800" b="1" smtClean="0">
                <a:solidFill>
                  <a:srgbClr val="1C7D15"/>
                </a:solidFill>
                <a:cs typeface="B Nazanin" pitchFamily="2" charset="-78"/>
              </a:rPr>
              <a:t>.</a:t>
            </a:r>
            <a:r>
              <a:rPr lang="en-US" sz="2800" b="1" smtClean="0">
                <a:solidFill>
                  <a:srgbClr val="1C7D15"/>
                </a:solidFill>
                <a:cs typeface="B Nazanin" pitchFamily="2" charset="-78"/>
                <a:sym typeface="AGA Arabesque" pitchFamily="2" charset="2"/>
              </a:rPr>
              <a:t>   </a:t>
            </a:r>
            <a:r>
              <a:rPr lang="ar-SA" smtClean="0">
                <a:solidFill>
                  <a:srgbClr val="C00000"/>
                </a:solidFill>
                <a:cs typeface="B Nazanin" pitchFamily="2" charset="-78"/>
              </a:rPr>
              <a:t>احزاب </a:t>
            </a:r>
            <a:r>
              <a:rPr lang="fa-IR" smtClean="0">
                <a:solidFill>
                  <a:srgbClr val="C00000"/>
                </a:solidFill>
                <a:cs typeface="B Nazanin" pitchFamily="2" charset="-78"/>
              </a:rPr>
              <a:t>،</a:t>
            </a:r>
            <a:r>
              <a:rPr lang="ar-SA" smtClean="0">
                <a:solidFill>
                  <a:srgbClr val="C00000"/>
                </a:solidFill>
                <a:cs typeface="B Nazanin" pitchFamily="2" charset="-78"/>
              </a:rPr>
              <a:t>آيه53</a:t>
            </a:r>
            <a:r>
              <a:rPr lang="ar-SA" smtClean="0">
                <a:solidFill>
                  <a:schemeClr val="tx1"/>
                </a:solidFill>
                <a:cs typeface="B Nazanin" pitchFamily="2" charset="-78"/>
              </a:rPr>
              <a:t>. </a:t>
            </a:r>
            <a:endParaRPr lang="fa-IR" smtClean="0">
              <a:solidFill>
                <a:schemeClr val="tx1"/>
              </a:solidFill>
              <a:cs typeface="B Nazanin" pitchFamily="2" charset="-78"/>
            </a:endParaRPr>
          </a:p>
          <a:p>
            <a:pPr marL="457200" indent="-457200" algn="just">
              <a:buFont typeface="Wingdings" pitchFamily="2" charset="2"/>
              <a:buChar char="Ø"/>
            </a:pPr>
            <a:r>
              <a:rPr lang="fa-IR" sz="2800" b="1" smtClean="0">
                <a:solidFill>
                  <a:schemeClr val="tx1"/>
                </a:solidFill>
                <a:cs typeface="B Nazanin" pitchFamily="2" charset="-78"/>
              </a:rPr>
              <a:t>صدا و سيما در فروردين 79، گزارشي از شهر «مسكو» تهيه كرده بود مبني بر اينكه آپارتمان‌هاي مسكو به‌گونه‌اي طرح‌ريزي شده‌اند كه خانه‌ها به يكديگر اِشراف و ديد ندارند. </a:t>
            </a:r>
          </a:p>
          <a:p>
            <a:pPr marL="457200" indent="-457200" algn="just">
              <a:buFont typeface="Wingdings" pitchFamily="2" charset="2"/>
              <a:buChar char="Ø"/>
            </a:pPr>
            <a:r>
              <a:rPr lang="fa-IR" sz="2800" b="1" smtClean="0">
                <a:solidFill>
                  <a:schemeClr val="tx1"/>
                </a:solidFill>
                <a:cs typeface="B Nazanin" pitchFamily="2" charset="-78"/>
              </a:rPr>
              <a:t>خلاصه آن­‌كه اساساً آپارتمان‌سازي با راه­روها و آسانسورهاي مشترك، دريچه‌هاي مشرف و اختلاط پيوسته، فساد زاست مگر آنكه براي همة اينها چاره­انديشي شود و شکی نیست که در این جهت می­توان کارهایی کرد.</a:t>
            </a:r>
            <a:endParaRPr lang="en-US" sz="2800" b="1" smtClean="0">
              <a:solidFill>
                <a:schemeClr val="tx1"/>
              </a:solidFill>
              <a:cs typeface="B Nazanin" pitchFamily="2" charset="-78"/>
            </a:endParaRPr>
          </a:p>
        </p:txBody>
      </p:sp>
    </p:spTree>
    <p:extLst>
      <p:ext uri="{BB962C8B-B14F-4D97-AF65-F5344CB8AC3E}">
        <p14:creationId xmlns:p14="http://schemas.microsoft.com/office/powerpoint/2010/main" xmlns="" val="128283925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Effect transition="in" filter="barn(inVertical)">
                                      <p:cBhvr>
                                        <p:cTn id="25" dur="500"/>
                                        <p:tgtEl>
                                          <p:spTgt spid="57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867" t="2122" r="2542" b="2952"/>
          <a:stretch/>
        </p:blipFill>
        <p:spPr bwMode="auto">
          <a:xfrm>
            <a:off x="3491" y="0"/>
            <a:ext cx="9140690" cy="6885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928" t="3671" r="2272" b="8083"/>
          <a:stretch/>
        </p:blipFill>
        <p:spPr bwMode="auto">
          <a:xfrm>
            <a:off x="1636293" y="2330257"/>
            <a:ext cx="4064669" cy="18348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47555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900" fill="hold"/>
                                        <p:tgtEl>
                                          <p:spTgt spid="4"/>
                                        </p:tgtEl>
                                        <p:attrNameLst>
                                          <p:attrName>ppt_w</p:attrName>
                                        </p:attrNameLst>
                                      </p:cBhvr>
                                      <p:tavLst>
                                        <p:tav tm="0">
                                          <p:val>
                                            <p:fltVal val="0"/>
                                          </p:val>
                                        </p:tav>
                                        <p:tav tm="100000">
                                          <p:val>
                                            <p:strVal val="#ppt_w"/>
                                          </p:val>
                                        </p:tav>
                                      </p:tavLst>
                                    </p:anim>
                                    <p:anim calcmode="lin" valueType="num">
                                      <p:cBhvr>
                                        <p:cTn id="8" dur="5900" fill="hold"/>
                                        <p:tgtEl>
                                          <p:spTgt spid="4"/>
                                        </p:tgtEl>
                                        <p:attrNameLst>
                                          <p:attrName>ppt_h</p:attrName>
                                        </p:attrNameLst>
                                      </p:cBhvr>
                                      <p:tavLst>
                                        <p:tav tm="0">
                                          <p:val>
                                            <p:fltVal val="0"/>
                                          </p:val>
                                        </p:tav>
                                        <p:tav tm="100000">
                                          <p:val>
                                            <p:strVal val="#ppt_h"/>
                                          </p:val>
                                        </p:tav>
                                      </p:tavLst>
                                    </p:anim>
                                    <p:animEffect transition="in" filter="fade">
                                      <p:cBhvr>
                                        <p:cTn id="9" dur="5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6476316" y="3501008"/>
            <a:ext cx="1984116" cy="941418"/>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0" tIns="24680" rIns="24680" bIns="24680" numCol="1" spcCol="1270" anchor="ctr" anchorCtr="0">
            <a:noAutofit/>
          </a:bodyPr>
          <a:lstStyle/>
          <a:p>
            <a:pPr lvl="0" algn="ctr" rtl="1"/>
            <a:endParaRPr lang="fa-IR" dirty="0" smtClean="0"/>
          </a:p>
          <a:p>
            <a:pPr lvl="0" algn="ctr" rtl="1"/>
            <a:r>
              <a:rPr lang="fa-IR" dirty="0" smtClean="0"/>
              <a:t>مقدمه 2) زیان </a:t>
            </a:r>
            <a:r>
              <a:rPr lang="fa-IR" dirty="0"/>
              <a:t>های بی عفتی و انحرافات اخلاقی</a:t>
            </a:r>
          </a:p>
          <a:p>
            <a:pPr lvl="0" algn="ctr" defTabSz="933450" rtl="1">
              <a:lnSpc>
                <a:spcPct val="90000"/>
              </a:lnSpc>
              <a:spcBef>
                <a:spcPct val="0"/>
              </a:spcBef>
              <a:spcAft>
                <a:spcPct val="35000"/>
              </a:spcAft>
            </a:pPr>
            <a:endParaRPr lang="fa-IR" kern="1200" dirty="0"/>
          </a:p>
        </p:txBody>
      </p:sp>
      <p:sp>
        <p:nvSpPr>
          <p:cNvPr id="6" name="Freeform 5"/>
          <p:cNvSpPr/>
          <p:nvPr/>
        </p:nvSpPr>
        <p:spPr>
          <a:xfrm rot="3597867">
            <a:off x="4256476" y="2699858"/>
            <a:ext cx="2958726" cy="10525"/>
          </a:xfrm>
          <a:custGeom>
            <a:avLst/>
            <a:gdLst>
              <a:gd name="connsiteX0" fmla="*/ 0 w 2958726"/>
              <a:gd name="connsiteY0" fmla="*/ 5262 h 10524"/>
              <a:gd name="connsiteX1" fmla="*/ 2958726 w 2958726"/>
              <a:gd name="connsiteY1" fmla="*/ 5262 h 10524"/>
            </a:gdLst>
            <a:ahLst/>
            <a:cxnLst>
              <a:cxn ang="0">
                <a:pos x="connsiteX0" y="connsiteY0"/>
              </a:cxn>
              <a:cxn ang="0">
                <a:pos x="connsiteX1" y="connsiteY1"/>
              </a:cxn>
            </a:cxnLst>
            <a:rect l="l" t="t" r="r" b="b"/>
            <a:pathLst>
              <a:path w="2958726" h="10524">
                <a:moveTo>
                  <a:pt x="2958726" y="5262"/>
                </a:moveTo>
                <a:lnTo>
                  <a:pt x="0" y="52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418095" tIns="-68706" rIns="1418094" bIns="-68706" numCol="1" spcCol="1270" anchor="ctr" anchorCtr="0">
            <a:noAutofit/>
          </a:bodyPr>
          <a:lstStyle/>
          <a:p>
            <a:pPr lvl="0" algn="ctr" defTabSz="444500" rtl="1">
              <a:lnSpc>
                <a:spcPct val="90000"/>
              </a:lnSpc>
              <a:spcBef>
                <a:spcPct val="0"/>
              </a:spcBef>
              <a:spcAft>
                <a:spcPct val="35000"/>
              </a:spcAft>
            </a:pPr>
            <a:endParaRPr lang="fa-IR" sz="1000" kern="1200"/>
          </a:p>
        </p:txBody>
      </p:sp>
      <p:sp>
        <p:nvSpPr>
          <p:cNvPr id="7" name="Freeform 6"/>
          <p:cNvSpPr/>
          <p:nvPr/>
        </p:nvSpPr>
        <p:spPr>
          <a:xfrm>
            <a:off x="4220644" y="1090316"/>
            <a:ext cx="774718" cy="561931"/>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0" tIns="24680" rIns="24680" bIns="24680" numCol="1" spcCol="1270" anchor="ctr" anchorCtr="0">
            <a:noAutofit/>
          </a:bodyPr>
          <a:lstStyle/>
          <a:p>
            <a:pPr lvl="0" algn="ctr" defTabSz="933450" rtl="1">
              <a:lnSpc>
                <a:spcPct val="90000"/>
              </a:lnSpc>
              <a:spcBef>
                <a:spcPct val="0"/>
              </a:spcBef>
              <a:spcAft>
                <a:spcPct val="35000"/>
              </a:spcAft>
            </a:pPr>
            <a:r>
              <a:rPr lang="fa-IR" sz="1400" kern="1200" dirty="0" smtClean="0"/>
              <a:t>در بعد جسمانی</a:t>
            </a:r>
            <a:endParaRPr lang="fa-IR" sz="1400" kern="1200" dirty="0"/>
          </a:p>
        </p:txBody>
      </p:sp>
      <p:sp>
        <p:nvSpPr>
          <p:cNvPr id="8" name="Freeform 7"/>
          <p:cNvSpPr/>
          <p:nvPr/>
        </p:nvSpPr>
        <p:spPr>
          <a:xfrm rot="3103575">
            <a:off x="3072019" y="862322"/>
            <a:ext cx="1418564" cy="10526"/>
          </a:xfrm>
          <a:custGeom>
            <a:avLst/>
            <a:gdLst>
              <a:gd name="connsiteX0" fmla="*/ 0 w 1418564"/>
              <a:gd name="connsiteY0" fmla="*/ 5262 h 10524"/>
              <a:gd name="connsiteX1" fmla="*/ 1418564 w 1418564"/>
              <a:gd name="connsiteY1" fmla="*/ 5262 h 10524"/>
            </a:gdLst>
            <a:ahLst/>
            <a:cxnLst>
              <a:cxn ang="0">
                <a:pos x="connsiteX0" y="connsiteY0"/>
              </a:cxn>
              <a:cxn ang="0">
                <a:pos x="connsiteX1" y="connsiteY1"/>
              </a:cxn>
            </a:cxnLst>
            <a:rect l="l" t="t" r="r" b="b"/>
            <a:pathLst>
              <a:path w="1418564" h="10524">
                <a:moveTo>
                  <a:pt x="1418564"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86517" tIns="-30201" rIns="686517" bIns="-30201"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9" name="Freeform 8"/>
          <p:cNvSpPr/>
          <p:nvPr/>
        </p:nvSpPr>
        <p:spPr>
          <a:xfrm>
            <a:off x="2567239" y="117076"/>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0" tIns="24680" rIns="24680" bIns="24680" numCol="1" spcCol="1270" anchor="ctr" anchorCtr="0">
            <a:noAutofit/>
          </a:bodyPr>
          <a:lstStyle/>
          <a:p>
            <a:pPr lvl="0" algn="ctr" defTabSz="933450" rtl="1">
              <a:lnSpc>
                <a:spcPct val="90000"/>
              </a:lnSpc>
              <a:spcBef>
                <a:spcPct val="0"/>
              </a:spcBef>
              <a:spcAft>
                <a:spcPct val="35000"/>
              </a:spcAft>
            </a:pPr>
            <a:r>
              <a:rPr lang="fa-IR" kern="1200" dirty="0" smtClean="0"/>
              <a:t>سوزاک</a:t>
            </a:r>
            <a:endParaRPr lang="fa-IR" kern="1200" dirty="0"/>
          </a:p>
        </p:txBody>
      </p:sp>
      <p:sp>
        <p:nvSpPr>
          <p:cNvPr id="10" name="Freeform 9"/>
          <p:cNvSpPr/>
          <p:nvPr/>
        </p:nvSpPr>
        <p:spPr>
          <a:xfrm rot="2235066">
            <a:off x="3229356" y="1085054"/>
            <a:ext cx="1103890" cy="10525"/>
          </a:xfrm>
          <a:custGeom>
            <a:avLst/>
            <a:gdLst>
              <a:gd name="connsiteX0" fmla="*/ 0 w 1103890"/>
              <a:gd name="connsiteY0" fmla="*/ 5262 h 10524"/>
              <a:gd name="connsiteX1" fmla="*/ 1103890 w 1103890"/>
              <a:gd name="connsiteY1" fmla="*/ 5262 h 10524"/>
            </a:gdLst>
            <a:ahLst/>
            <a:cxnLst>
              <a:cxn ang="0">
                <a:pos x="connsiteX0" y="connsiteY0"/>
              </a:cxn>
              <a:cxn ang="0">
                <a:pos x="connsiteX1" y="connsiteY1"/>
              </a:cxn>
            </a:cxnLst>
            <a:rect l="l" t="t" r="r" b="b"/>
            <a:pathLst>
              <a:path w="1103890" h="10524">
                <a:moveTo>
                  <a:pt x="1103890"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37048" tIns="-22335" rIns="537047" bIns="-22335"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11" name="Freeform 10"/>
          <p:cNvSpPr/>
          <p:nvPr/>
        </p:nvSpPr>
        <p:spPr>
          <a:xfrm>
            <a:off x="2567239" y="562540"/>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0" tIns="24680" rIns="24680" bIns="24680" numCol="1" spcCol="1270" anchor="ctr" anchorCtr="0">
            <a:noAutofit/>
          </a:bodyPr>
          <a:lstStyle/>
          <a:p>
            <a:pPr lvl="0" algn="ctr" defTabSz="933450" rtl="1">
              <a:lnSpc>
                <a:spcPct val="90000"/>
              </a:lnSpc>
              <a:spcBef>
                <a:spcPct val="0"/>
              </a:spcBef>
              <a:spcAft>
                <a:spcPct val="35000"/>
              </a:spcAft>
            </a:pPr>
            <a:r>
              <a:rPr lang="fa-IR" sz="1400" kern="1200" dirty="0" smtClean="0"/>
              <a:t>سفیلیس</a:t>
            </a:r>
            <a:endParaRPr lang="fa-IR" sz="1400" kern="1200" dirty="0"/>
          </a:p>
        </p:txBody>
      </p:sp>
      <p:sp>
        <p:nvSpPr>
          <p:cNvPr id="12" name="Freeform 11"/>
          <p:cNvSpPr/>
          <p:nvPr/>
        </p:nvSpPr>
        <p:spPr>
          <a:xfrm rot="853433">
            <a:off x="3328063" y="1307786"/>
            <a:ext cx="906476" cy="10524"/>
          </a:xfrm>
          <a:custGeom>
            <a:avLst/>
            <a:gdLst>
              <a:gd name="connsiteX0" fmla="*/ 0 w 906476"/>
              <a:gd name="connsiteY0" fmla="*/ 5262 h 10524"/>
              <a:gd name="connsiteX1" fmla="*/ 906476 w 906476"/>
              <a:gd name="connsiteY1" fmla="*/ 5262 h 10524"/>
            </a:gdLst>
            <a:ahLst/>
            <a:cxnLst>
              <a:cxn ang="0">
                <a:pos x="connsiteX0" y="connsiteY0"/>
              </a:cxn>
              <a:cxn ang="0">
                <a:pos x="connsiteX1" y="connsiteY1"/>
              </a:cxn>
            </a:cxnLst>
            <a:rect l="l" t="t" r="r" b="b"/>
            <a:pathLst>
              <a:path w="906476" h="10524">
                <a:moveTo>
                  <a:pt x="906476"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43276" tIns="-17399" rIns="443276" bIns="-17401"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13" name="Freeform 12"/>
          <p:cNvSpPr/>
          <p:nvPr/>
        </p:nvSpPr>
        <p:spPr>
          <a:xfrm>
            <a:off x="2567239" y="1008003"/>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100" dirty="0" smtClean="0"/>
          </a:p>
          <a:p>
            <a:pPr algn="ctr" defTabSz="1066800" rtl="1">
              <a:lnSpc>
                <a:spcPct val="90000"/>
              </a:lnSpc>
              <a:spcBef>
                <a:spcPct val="0"/>
              </a:spcBef>
              <a:spcAft>
                <a:spcPct val="35000"/>
              </a:spcAft>
            </a:pPr>
            <a:r>
              <a:rPr lang="fa-IR" sz="1100" dirty="0" smtClean="0"/>
              <a:t>لنفداناماس </a:t>
            </a:r>
            <a:r>
              <a:rPr lang="fa-IR" sz="1100" dirty="0"/>
              <a:t>مقاربتی</a:t>
            </a:r>
          </a:p>
          <a:p>
            <a:pPr lvl="0" algn="ctr" defTabSz="1066800" rtl="1">
              <a:lnSpc>
                <a:spcPct val="90000"/>
              </a:lnSpc>
              <a:spcBef>
                <a:spcPct val="0"/>
              </a:spcBef>
              <a:spcAft>
                <a:spcPct val="35000"/>
              </a:spcAft>
            </a:pPr>
            <a:endParaRPr lang="fa-IR" sz="1100" kern="1200" dirty="0"/>
          </a:p>
        </p:txBody>
      </p:sp>
      <p:sp>
        <p:nvSpPr>
          <p:cNvPr id="14" name="Freeform 13"/>
          <p:cNvSpPr/>
          <p:nvPr/>
        </p:nvSpPr>
        <p:spPr>
          <a:xfrm rot="20746567">
            <a:off x="3328063" y="1530518"/>
            <a:ext cx="906476" cy="10524"/>
          </a:xfrm>
          <a:custGeom>
            <a:avLst/>
            <a:gdLst>
              <a:gd name="connsiteX0" fmla="*/ 0 w 906476"/>
              <a:gd name="connsiteY0" fmla="*/ 5262 h 10524"/>
              <a:gd name="connsiteX1" fmla="*/ 906476 w 906476"/>
              <a:gd name="connsiteY1" fmla="*/ 5262 h 10524"/>
            </a:gdLst>
            <a:ahLst/>
            <a:cxnLst>
              <a:cxn ang="0">
                <a:pos x="connsiteX0" y="connsiteY0"/>
              </a:cxn>
              <a:cxn ang="0">
                <a:pos x="connsiteX1" y="connsiteY1"/>
              </a:cxn>
            </a:cxnLst>
            <a:rect l="l" t="t" r="r" b="b"/>
            <a:pathLst>
              <a:path w="906476" h="10524">
                <a:moveTo>
                  <a:pt x="906476"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43276" tIns="-17401" rIns="443276" bIns="-17399"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15" name="Freeform 14"/>
          <p:cNvSpPr/>
          <p:nvPr/>
        </p:nvSpPr>
        <p:spPr>
          <a:xfrm>
            <a:off x="2567239" y="1453466"/>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000" dirty="0" smtClean="0"/>
          </a:p>
          <a:p>
            <a:pPr algn="ctr" defTabSz="1066800" rtl="1">
              <a:lnSpc>
                <a:spcPct val="90000"/>
              </a:lnSpc>
              <a:spcBef>
                <a:spcPct val="0"/>
              </a:spcBef>
              <a:spcAft>
                <a:spcPct val="35000"/>
              </a:spcAft>
            </a:pPr>
            <a:r>
              <a:rPr lang="fa-IR" sz="1000" dirty="0" smtClean="0"/>
              <a:t>عفونت </a:t>
            </a:r>
            <a:r>
              <a:rPr lang="fa-IR" sz="1000" dirty="0"/>
              <a:t>های کلامیدیایی</a:t>
            </a:r>
          </a:p>
          <a:p>
            <a:pPr lvl="0" algn="ctr" defTabSz="1066800" rtl="1">
              <a:lnSpc>
                <a:spcPct val="90000"/>
              </a:lnSpc>
              <a:spcBef>
                <a:spcPct val="0"/>
              </a:spcBef>
              <a:spcAft>
                <a:spcPct val="35000"/>
              </a:spcAft>
            </a:pPr>
            <a:endParaRPr lang="fa-IR" sz="1000" kern="1200" dirty="0"/>
          </a:p>
        </p:txBody>
      </p:sp>
      <p:sp>
        <p:nvSpPr>
          <p:cNvPr id="16" name="Freeform 15"/>
          <p:cNvSpPr/>
          <p:nvPr/>
        </p:nvSpPr>
        <p:spPr>
          <a:xfrm rot="19364934">
            <a:off x="3229356" y="1753249"/>
            <a:ext cx="1103890" cy="10524"/>
          </a:xfrm>
          <a:custGeom>
            <a:avLst/>
            <a:gdLst>
              <a:gd name="connsiteX0" fmla="*/ 0 w 1103890"/>
              <a:gd name="connsiteY0" fmla="*/ 5262 h 10524"/>
              <a:gd name="connsiteX1" fmla="*/ 1103890 w 1103890"/>
              <a:gd name="connsiteY1" fmla="*/ 5262 h 10524"/>
            </a:gdLst>
            <a:ahLst/>
            <a:cxnLst>
              <a:cxn ang="0">
                <a:pos x="connsiteX0" y="connsiteY0"/>
              </a:cxn>
              <a:cxn ang="0">
                <a:pos x="connsiteX1" y="connsiteY1"/>
              </a:cxn>
            </a:cxnLst>
            <a:rect l="l" t="t" r="r" b="b"/>
            <a:pathLst>
              <a:path w="1103890" h="10524">
                <a:moveTo>
                  <a:pt x="1103890"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37047" tIns="-22335" rIns="537048" bIns="-22336"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17" name="Freeform 16"/>
          <p:cNvSpPr/>
          <p:nvPr/>
        </p:nvSpPr>
        <p:spPr>
          <a:xfrm>
            <a:off x="2567239" y="1898930"/>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lvl="0" algn="ctr" defTabSz="1066800" rtl="1">
              <a:lnSpc>
                <a:spcPct val="90000"/>
              </a:lnSpc>
              <a:spcBef>
                <a:spcPct val="0"/>
              </a:spcBef>
              <a:spcAft>
                <a:spcPct val="35000"/>
              </a:spcAft>
            </a:pPr>
            <a:r>
              <a:rPr lang="fa-IR" kern="1200" dirty="0" smtClean="0"/>
              <a:t>ایدز</a:t>
            </a:r>
            <a:endParaRPr lang="fa-IR" kern="1200" dirty="0"/>
          </a:p>
        </p:txBody>
      </p:sp>
      <p:sp>
        <p:nvSpPr>
          <p:cNvPr id="18" name="Freeform 17"/>
          <p:cNvSpPr/>
          <p:nvPr/>
        </p:nvSpPr>
        <p:spPr>
          <a:xfrm rot="18496425">
            <a:off x="3072019" y="1975981"/>
            <a:ext cx="1418564" cy="10524"/>
          </a:xfrm>
          <a:custGeom>
            <a:avLst/>
            <a:gdLst>
              <a:gd name="connsiteX0" fmla="*/ 0 w 1418564"/>
              <a:gd name="connsiteY0" fmla="*/ 5262 h 10524"/>
              <a:gd name="connsiteX1" fmla="*/ 1418564 w 1418564"/>
              <a:gd name="connsiteY1" fmla="*/ 5262 h 10524"/>
            </a:gdLst>
            <a:ahLst/>
            <a:cxnLst>
              <a:cxn ang="0">
                <a:pos x="connsiteX0" y="connsiteY0"/>
              </a:cxn>
              <a:cxn ang="0">
                <a:pos x="connsiteX1" y="connsiteY1"/>
              </a:cxn>
            </a:cxnLst>
            <a:rect l="l" t="t" r="r" b="b"/>
            <a:pathLst>
              <a:path w="1418564" h="10524">
                <a:moveTo>
                  <a:pt x="1418564"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86518" tIns="-30203" rIns="686517" bIns="-30202"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19" name="Freeform 18"/>
          <p:cNvSpPr/>
          <p:nvPr/>
        </p:nvSpPr>
        <p:spPr>
          <a:xfrm>
            <a:off x="2567239" y="2344393"/>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000" dirty="0" smtClean="0"/>
          </a:p>
          <a:p>
            <a:pPr algn="ctr" defTabSz="1066800" rtl="1">
              <a:lnSpc>
                <a:spcPct val="90000"/>
              </a:lnSpc>
              <a:spcBef>
                <a:spcPct val="0"/>
              </a:spcBef>
              <a:spcAft>
                <a:spcPct val="35000"/>
              </a:spcAft>
            </a:pPr>
            <a:r>
              <a:rPr lang="fa-IR" sz="1000" dirty="0" smtClean="0"/>
              <a:t>حدیث </a:t>
            </a:r>
            <a:r>
              <a:rPr lang="fa-IR" sz="1000" dirty="0"/>
              <a:t>رضوی: 72 بیماری</a:t>
            </a:r>
          </a:p>
          <a:p>
            <a:pPr lvl="0" algn="ctr" defTabSz="1066800" rtl="1">
              <a:lnSpc>
                <a:spcPct val="90000"/>
              </a:lnSpc>
              <a:spcBef>
                <a:spcPct val="0"/>
              </a:spcBef>
              <a:spcAft>
                <a:spcPct val="35000"/>
              </a:spcAft>
            </a:pPr>
            <a:endParaRPr lang="fa-IR" sz="1000" kern="1200" dirty="0"/>
          </a:p>
        </p:txBody>
      </p:sp>
      <p:sp>
        <p:nvSpPr>
          <p:cNvPr id="20" name="Freeform 19"/>
          <p:cNvSpPr/>
          <p:nvPr/>
        </p:nvSpPr>
        <p:spPr>
          <a:xfrm rot="377043">
            <a:off x="4476597" y="3870793"/>
            <a:ext cx="2005744" cy="10525"/>
          </a:xfrm>
          <a:custGeom>
            <a:avLst/>
            <a:gdLst>
              <a:gd name="connsiteX0" fmla="*/ 0 w 2005744"/>
              <a:gd name="connsiteY0" fmla="*/ 5262 h 10524"/>
              <a:gd name="connsiteX1" fmla="*/ 2005744 w 2005744"/>
              <a:gd name="connsiteY1" fmla="*/ 5262 h 10524"/>
            </a:gdLst>
            <a:ahLst/>
            <a:cxnLst>
              <a:cxn ang="0">
                <a:pos x="connsiteX0" y="connsiteY0"/>
              </a:cxn>
              <a:cxn ang="0">
                <a:pos x="connsiteX1" y="connsiteY1"/>
              </a:cxn>
            </a:cxnLst>
            <a:rect l="l" t="t" r="r" b="b"/>
            <a:pathLst>
              <a:path w="2005744" h="10524">
                <a:moveTo>
                  <a:pt x="2005744" y="5262"/>
                </a:moveTo>
                <a:lnTo>
                  <a:pt x="0" y="52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65429" tIns="-44881" rIns="965427" bIns="-44882" numCol="1" spcCol="1270" anchor="ctr" anchorCtr="0">
            <a:noAutofit/>
          </a:bodyPr>
          <a:lstStyle/>
          <a:p>
            <a:pPr lvl="0" algn="ctr" defTabSz="311150" rtl="1">
              <a:lnSpc>
                <a:spcPct val="90000"/>
              </a:lnSpc>
              <a:spcBef>
                <a:spcPct val="0"/>
              </a:spcBef>
              <a:spcAft>
                <a:spcPct val="35000"/>
              </a:spcAft>
            </a:pPr>
            <a:endParaRPr lang="fa-IR" sz="700" kern="1200"/>
          </a:p>
        </p:txBody>
      </p:sp>
      <p:sp>
        <p:nvSpPr>
          <p:cNvPr id="21" name="Freeform 20"/>
          <p:cNvSpPr/>
          <p:nvPr/>
        </p:nvSpPr>
        <p:spPr>
          <a:xfrm>
            <a:off x="3707904" y="3572605"/>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0" tIns="24680" rIns="24680" bIns="24680" numCol="1" spcCol="1270" anchor="ctr" anchorCtr="0">
            <a:noAutofit/>
          </a:bodyPr>
          <a:lstStyle/>
          <a:p>
            <a:pPr algn="ctr" defTabSz="933450" rtl="1">
              <a:lnSpc>
                <a:spcPct val="90000"/>
              </a:lnSpc>
              <a:spcBef>
                <a:spcPct val="0"/>
              </a:spcBef>
              <a:spcAft>
                <a:spcPct val="35000"/>
              </a:spcAft>
            </a:pPr>
            <a:endParaRPr lang="fa-IR" sz="1200" dirty="0" smtClean="0"/>
          </a:p>
          <a:p>
            <a:pPr algn="ctr" defTabSz="933450" rtl="1">
              <a:lnSpc>
                <a:spcPct val="90000"/>
              </a:lnSpc>
              <a:spcBef>
                <a:spcPct val="0"/>
              </a:spcBef>
              <a:spcAft>
                <a:spcPct val="35000"/>
              </a:spcAft>
            </a:pPr>
            <a:r>
              <a:rPr lang="fa-IR" sz="1200" dirty="0" smtClean="0"/>
              <a:t>در </a:t>
            </a:r>
            <a:r>
              <a:rPr lang="fa-IR" sz="1200" dirty="0"/>
              <a:t>بعد اجتماعی</a:t>
            </a:r>
          </a:p>
          <a:p>
            <a:pPr lvl="0" algn="ctr" defTabSz="933450" rtl="1">
              <a:lnSpc>
                <a:spcPct val="90000"/>
              </a:lnSpc>
              <a:spcBef>
                <a:spcPct val="0"/>
              </a:spcBef>
              <a:spcAft>
                <a:spcPct val="35000"/>
              </a:spcAft>
            </a:pPr>
            <a:endParaRPr lang="fa-IR" sz="1200" kern="1200" dirty="0"/>
          </a:p>
        </p:txBody>
      </p:sp>
      <p:sp>
        <p:nvSpPr>
          <p:cNvPr id="22" name="Freeform 21"/>
          <p:cNvSpPr/>
          <p:nvPr/>
        </p:nvSpPr>
        <p:spPr>
          <a:xfrm rot="1562813">
            <a:off x="2015834" y="3369647"/>
            <a:ext cx="1782595" cy="10525"/>
          </a:xfrm>
          <a:custGeom>
            <a:avLst/>
            <a:gdLst>
              <a:gd name="connsiteX0" fmla="*/ 0 w 1782594"/>
              <a:gd name="connsiteY0" fmla="*/ 5262 h 10524"/>
              <a:gd name="connsiteX1" fmla="*/ 1782594 w 1782594"/>
              <a:gd name="connsiteY1" fmla="*/ 5262 h 10524"/>
            </a:gdLst>
            <a:ahLst/>
            <a:cxnLst>
              <a:cxn ang="0">
                <a:pos x="connsiteX0" y="connsiteY0"/>
              </a:cxn>
              <a:cxn ang="0">
                <a:pos x="connsiteX1" y="connsiteY1"/>
              </a:cxn>
            </a:cxnLst>
            <a:rect l="l" t="t" r="r" b="b"/>
            <a:pathLst>
              <a:path w="1782594" h="10524">
                <a:moveTo>
                  <a:pt x="1782594"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9433" tIns="-39302" rIns="859432" bIns="-39303" numCol="1" spcCol="1270" anchor="ctr" anchorCtr="0">
            <a:noAutofit/>
          </a:bodyPr>
          <a:lstStyle/>
          <a:p>
            <a:pPr lvl="0" algn="ctr" defTabSz="266700" rtl="1">
              <a:lnSpc>
                <a:spcPct val="90000"/>
              </a:lnSpc>
              <a:spcBef>
                <a:spcPct val="0"/>
              </a:spcBef>
              <a:spcAft>
                <a:spcPct val="35000"/>
              </a:spcAft>
            </a:pPr>
            <a:endParaRPr lang="fa-IR" sz="600" kern="1200"/>
          </a:p>
        </p:txBody>
      </p:sp>
      <p:sp>
        <p:nvSpPr>
          <p:cNvPr id="23" name="Freeform 22"/>
          <p:cNvSpPr/>
          <p:nvPr/>
        </p:nvSpPr>
        <p:spPr>
          <a:xfrm>
            <a:off x="1331640" y="2789856"/>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200" dirty="0" smtClean="0"/>
          </a:p>
          <a:p>
            <a:pPr algn="ctr" defTabSz="1066800" rtl="1">
              <a:lnSpc>
                <a:spcPct val="90000"/>
              </a:lnSpc>
              <a:spcBef>
                <a:spcPct val="0"/>
              </a:spcBef>
              <a:spcAft>
                <a:spcPct val="35000"/>
              </a:spcAft>
            </a:pPr>
            <a:r>
              <a:rPr lang="fa-IR" sz="1200" dirty="0" smtClean="0"/>
              <a:t>طلاق </a:t>
            </a:r>
            <a:r>
              <a:rPr lang="fa-IR" sz="1200" dirty="0"/>
              <a:t>و جدایی</a:t>
            </a:r>
          </a:p>
          <a:p>
            <a:pPr lvl="0" algn="ctr" defTabSz="1066800" rtl="1">
              <a:lnSpc>
                <a:spcPct val="90000"/>
              </a:lnSpc>
              <a:spcBef>
                <a:spcPct val="0"/>
              </a:spcBef>
              <a:spcAft>
                <a:spcPct val="35000"/>
              </a:spcAft>
            </a:pPr>
            <a:endParaRPr lang="fa-IR" sz="1200" kern="1200" dirty="0"/>
          </a:p>
        </p:txBody>
      </p:sp>
      <p:sp>
        <p:nvSpPr>
          <p:cNvPr id="24" name="Freeform 23"/>
          <p:cNvSpPr/>
          <p:nvPr/>
        </p:nvSpPr>
        <p:spPr>
          <a:xfrm rot="713562">
            <a:off x="2088793" y="3592379"/>
            <a:ext cx="1636677" cy="10525"/>
          </a:xfrm>
          <a:custGeom>
            <a:avLst/>
            <a:gdLst>
              <a:gd name="connsiteX0" fmla="*/ 0 w 1636676"/>
              <a:gd name="connsiteY0" fmla="*/ 5262 h 10524"/>
              <a:gd name="connsiteX1" fmla="*/ 1636676 w 1636676"/>
              <a:gd name="connsiteY1" fmla="*/ 5262 h 10524"/>
            </a:gdLst>
            <a:ahLst/>
            <a:cxnLst>
              <a:cxn ang="0">
                <a:pos x="connsiteX0" y="connsiteY0"/>
              </a:cxn>
              <a:cxn ang="0">
                <a:pos x="connsiteX1" y="connsiteY1"/>
              </a:cxn>
            </a:cxnLst>
            <a:rect l="l" t="t" r="r" b="b"/>
            <a:pathLst>
              <a:path w="1636676" h="10524">
                <a:moveTo>
                  <a:pt x="1636676"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90122" tIns="-35655" rIns="790121" bIns="-35654"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25" name="Freeform 24"/>
          <p:cNvSpPr/>
          <p:nvPr/>
        </p:nvSpPr>
        <p:spPr>
          <a:xfrm>
            <a:off x="1331640" y="3235320"/>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800" dirty="0" smtClean="0"/>
          </a:p>
          <a:p>
            <a:pPr algn="ctr" defTabSz="1066800" rtl="1">
              <a:lnSpc>
                <a:spcPct val="90000"/>
              </a:lnSpc>
              <a:spcBef>
                <a:spcPct val="0"/>
              </a:spcBef>
              <a:spcAft>
                <a:spcPct val="35000"/>
              </a:spcAft>
            </a:pPr>
            <a:endParaRPr lang="fa-IR" sz="700" dirty="0" smtClean="0"/>
          </a:p>
          <a:p>
            <a:pPr algn="ctr" defTabSz="1066800" rtl="1">
              <a:lnSpc>
                <a:spcPct val="90000"/>
              </a:lnSpc>
              <a:spcBef>
                <a:spcPct val="0"/>
              </a:spcBef>
              <a:spcAft>
                <a:spcPct val="35000"/>
              </a:spcAft>
            </a:pPr>
            <a:endParaRPr lang="fa-IR" sz="800" dirty="0"/>
          </a:p>
          <a:p>
            <a:pPr algn="ctr" defTabSz="1066800" rtl="1">
              <a:lnSpc>
                <a:spcPct val="90000"/>
              </a:lnSpc>
              <a:spcBef>
                <a:spcPct val="0"/>
              </a:spcBef>
              <a:spcAft>
                <a:spcPct val="35000"/>
              </a:spcAft>
            </a:pPr>
            <a:r>
              <a:rPr lang="fa-IR" sz="800" dirty="0" smtClean="0"/>
              <a:t>اعتیاد </a:t>
            </a:r>
            <a:r>
              <a:rPr lang="fa-IR" sz="800" dirty="0"/>
              <a:t>، تهدید امنیت اجتماعی</a:t>
            </a:r>
          </a:p>
          <a:p>
            <a:pPr lvl="0" algn="ctr" defTabSz="1066800" rtl="1">
              <a:lnSpc>
                <a:spcPct val="90000"/>
              </a:lnSpc>
              <a:spcBef>
                <a:spcPct val="0"/>
              </a:spcBef>
              <a:spcAft>
                <a:spcPct val="35000"/>
              </a:spcAft>
            </a:pPr>
            <a:endParaRPr lang="fa-IR" sz="2800" kern="1200" dirty="0"/>
          </a:p>
        </p:txBody>
      </p:sp>
      <p:sp>
        <p:nvSpPr>
          <p:cNvPr id="26" name="Freeform 25"/>
          <p:cNvSpPr/>
          <p:nvPr/>
        </p:nvSpPr>
        <p:spPr>
          <a:xfrm rot="21368146">
            <a:off x="2104534" y="3815110"/>
            <a:ext cx="1605195" cy="10525"/>
          </a:xfrm>
          <a:custGeom>
            <a:avLst/>
            <a:gdLst>
              <a:gd name="connsiteX0" fmla="*/ 0 w 1605194"/>
              <a:gd name="connsiteY0" fmla="*/ 5262 h 10524"/>
              <a:gd name="connsiteX1" fmla="*/ 1605194 w 1605194"/>
              <a:gd name="connsiteY1" fmla="*/ 5262 h 10524"/>
            </a:gdLst>
            <a:ahLst/>
            <a:cxnLst>
              <a:cxn ang="0">
                <a:pos x="connsiteX0" y="connsiteY0"/>
              </a:cxn>
              <a:cxn ang="0">
                <a:pos x="connsiteX1" y="connsiteY1"/>
              </a:cxn>
            </a:cxnLst>
            <a:rect l="l" t="t" r="r" b="b"/>
            <a:pathLst>
              <a:path w="1605194" h="10524">
                <a:moveTo>
                  <a:pt x="1605194"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75167" tIns="-34866" rIns="775168" bIns="-34869"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27" name="Freeform 26"/>
          <p:cNvSpPr/>
          <p:nvPr/>
        </p:nvSpPr>
        <p:spPr>
          <a:xfrm>
            <a:off x="1331640" y="3680783"/>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900" dirty="0" smtClean="0"/>
          </a:p>
          <a:p>
            <a:pPr algn="ctr" defTabSz="1066800" rtl="1">
              <a:lnSpc>
                <a:spcPct val="90000"/>
              </a:lnSpc>
              <a:spcBef>
                <a:spcPct val="0"/>
              </a:spcBef>
              <a:spcAft>
                <a:spcPct val="35000"/>
              </a:spcAft>
            </a:pPr>
            <a:r>
              <a:rPr lang="fa-IR" sz="900" dirty="0" smtClean="0"/>
              <a:t>تولد </a:t>
            </a:r>
            <a:r>
              <a:rPr lang="fa-IR" sz="900" dirty="0"/>
              <a:t>بچه های بی سرپرست</a:t>
            </a:r>
          </a:p>
          <a:p>
            <a:pPr lvl="0" algn="ctr" defTabSz="1066800" rtl="1">
              <a:lnSpc>
                <a:spcPct val="90000"/>
              </a:lnSpc>
              <a:spcBef>
                <a:spcPct val="0"/>
              </a:spcBef>
              <a:spcAft>
                <a:spcPct val="35000"/>
              </a:spcAft>
            </a:pPr>
            <a:endParaRPr lang="fa-IR" sz="900" kern="1200" dirty="0"/>
          </a:p>
        </p:txBody>
      </p:sp>
      <p:sp>
        <p:nvSpPr>
          <p:cNvPr id="28" name="Freeform 27"/>
          <p:cNvSpPr/>
          <p:nvPr/>
        </p:nvSpPr>
        <p:spPr>
          <a:xfrm rot="19385198">
            <a:off x="5642127" y="4258981"/>
            <a:ext cx="927112" cy="10525"/>
          </a:xfrm>
          <a:custGeom>
            <a:avLst/>
            <a:gdLst>
              <a:gd name="connsiteX0" fmla="*/ 0 w 927111"/>
              <a:gd name="connsiteY0" fmla="*/ 5262 h 10524"/>
              <a:gd name="connsiteX1" fmla="*/ 927111 w 927111"/>
              <a:gd name="connsiteY1" fmla="*/ 5262 h 10524"/>
            </a:gdLst>
            <a:ahLst/>
            <a:cxnLst>
              <a:cxn ang="0">
                <a:pos x="connsiteX0" y="connsiteY0"/>
              </a:cxn>
              <a:cxn ang="0">
                <a:pos x="connsiteX1" y="connsiteY1"/>
              </a:cxn>
            </a:cxnLst>
            <a:rect l="l" t="t" r="r" b="b"/>
            <a:pathLst>
              <a:path w="927111" h="10524">
                <a:moveTo>
                  <a:pt x="927111" y="5262"/>
                </a:moveTo>
                <a:lnTo>
                  <a:pt x="0" y="52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53077" tIns="-17916" rIns="453079" bIns="-17915"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29" name="Freeform 28"/>
          <p:cNvSpPr/>
          <p:nvPr/>
        </p:nvSpPr>
        <p:spPr>
          <a:xfrm>
            <a:off x="4960330" y="4348978"/>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200" dirty="0" smtClean="0"/>
          </a:p>
          <a:p>
            <a:pPr algn="ctr" defTabSz="1066800" rtl="1">
              <a:lnSpc>
                <a:spcPct val="90000"/>
              </a:lnSpc>
              <a:spcBef>
                <a:spcPct val="0"/>
              </a:spcBef>
              <a:spcAft>
                <a:spcPct val="35000"/>
              </a:spcAft>
            </a:pPr>
            <a:r>
              <a:rPr lang="fa-IR" sz="1200" dirty="0" smtClean="0"/>
              <a:t>در </a:t>
            </a:r>
            <a:r>
              <a:rPr lang="fa-IR" sz="1200" dirty="0"/>
              <a:t>بعد فرهنگی</a:t>
            </a:r>
          </a:p>
          <a:p>
            <a:pPr lvl="0" algn="ctr" defTabSz="1066800" rtl="1">
              <a:lnSpc>
                <a:spcPct val="90000"/>
              </a:lnSpc>
              <a:spcBef>
                <a:spcPct val="0"/>
              </a:spcBef>
              <a:spcAft>
                <a:spcPct val="35000"/>
              </a:spcAft>
            </a:pPr>
            <a:endParaRPr lang="fa-IR" sz="1200" kern="1200" dirty="0"/>
          </a:p>
        </p:txBody>
      </p:sp>
      <p:sp>
        <p:nvSpPr>
          <p:cNvPr id="30" name="Freeform 29"/>
          <p:cNvSpPr/>
          <p:nvPr/>
        </p:nvSpPr>
        <p:spPr>
          <a:xfrm rot="2812520">
            <a:off x="4703442" y="4426029"/>
            <a:ext cx="305168" cy="10525"/>
          </a:xfrm>
          <a:custGeom>
            <a:avLst/>
            <a:gdLst>
              <a:gd name="connsiteX0" fmla="*/ 0 w 305167"/>
              <a:gd name="connsiteY0" fmla="*/ 5262 h 10524"/>
              <a:gd name="connsiteX1" fmla="*/ 305167 w 305167"/>
              <a:gd name="connsiteY1" fmla="*/ 5262 h 10524"/>
            </a:gdLst>
            <a:ahLst/>
            <a:cxnLst>
              <a:cxn ang="0">
                <a:pos x="connsiteX0" y="connsiteY0"/>
              </a:cxn>
              <a:cxn ang="0">
                <a:pos x="connsiteX1" y="connsiteY1"/>
              </a:cxn>
            </a:cxnLst>
            <a:rect l="l" t="t" r="r" b="b"/>
            <a:pathLst>
              <a:path w="305167" h="10524">
                <a:moveTo>
                  <a:pt x="305167"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57655" tIns="-2367" rIns="157654" bIns="-2367"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31" name="Freeform 30"/>
          <p:cNvSpPr/>
          <p:nvPr/>
        </p:nvSpPr>
        <p:spPr>
          <a:xfrm>
            <a:off x="3977003" y="4126246"/>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050" dirty="0" smtClean="0"/>
          </a:p>
          <a:p>
            <a:pPr algn="ctr" defTabSz="1066800" rtl="1">
              <a:lnSpc>
                <a:spcPct val="90000"/>
              </a:lnSpc>
              <a:spcBef>
                <a:spcPct val="0"/>
              </a:spcBef>
              <a:spcAft>
                <a:spcPct val="35000"/>
              </a:spcAft>
            </a:pPr>
            <a:r>
              <a:rPr lang="fa-IR" sz="1050" dirty="0" smtClean="0"/>
              <a:t>اُفت تحصیلی</a:t>
            </a:r>
            <a:endParaRPr lang="fa-IR" sz="1050" dirty="0"/>
          </a:p>
          <a:p>
            <a:pPr lvl="0" algn="ctr" defTabSz="1066800" rtl="1">
              <a:lnSpc>
                <a:spcPct val="90000"/>
              </a:lnSpc>
              <a:spcBef>
                <a:spcPct val="0"/>
              </a:spcBef>
              <a:spcAft>
                <a:spcPct val="35000"/>
              </a:spcAft>
            </a:pPr>
            <a:endParaRPr lang="fa-IR" sz="1050" kern="1200" dirty="0"/>
          </a:p>
        </p:txBody>
      </p:sp>
      <p:sp>
        <p:nvSpPr>
          <p:cNvPr id="32" name="Freeform 31"/>
          <p:cNvSpPr/>
          <p:nvPr/>
        </p:nvSpPr>
        <p:spPr>
          <a:xfrm rot="18787480">
            <a:off x="4703442" y="4648760"/>
            <a:ext cx="305168" cy="10525"/>
          </a:xfrm>
          <a:custGeom>
            <a:avLst/>
            <a:gdLst>
              <a:gd name="connsiteX0" fmla="*/ 0 w 305167"/>
              <a:gd name="connsiteY0" fmla="*/ 5262 h 10524"/>
              <a:gd name="connsiteX1" fmla="*/ 305167 w 305167"/>
              <a:gd name="connsiteY1" fmla="*/ 5262 h 10524"/>
            </a:gdLst>
            <a:ahLst/>
            <a:cxnLst>
              <a:cxn ang="0">
                <a:pos x="connsiteX0" y="connsiteY0"/>
              </a:cxn>
              <a:cxn ang="0">
                <a:pos x="connsiteX1" y="connsiteY1"/>
              </a:cxn>
            </a:cxnLst>
            <a:rect l="l" t="t" r="r" b="b"/>
            <a:pathLst>
              <a:path w="305167" h="10524">
                <a:moveTo>
                  <a:pt x="305167"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57653" tIns="-2366" rIns="157656" bIns="-2368"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33" name="Freeform 32"/>
          <p:cNvSpPr/>
          <p:nvPr/>
        </p:nvSpPr>
        <p:spPr>
          <a:xfrm>
            <a:off x="3977003" y="4571710"/>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100" dirty="0" smtClean="0"/>
          </a:p>
          <a:p>
            <a:pPr algn="ctr" defTabSz="1066800" rtl="1">
              <a:lnSpc>
                <a:spcPct val="90000"/>
              </a:lnSpc>
              <a:spcBef>
                <a:spcPct val="0"/>
              </a:spcBef>
              <a:spcAft>
                <a:spcPct val="35000"/>
              </a:spcAft>
            </a:pPr>
            <a:r>
              <a:rPr lang="fa-IR" sz="1100" dirty="0" smtClean="0"/>
              <a:t>بدنامی </a:t>
            </a:r>
            <a:r>
              <a:rPr lang="fa-IR" sz="1100" dirty="0"/>
              <a:t>و آبروریزی </a:t>
            </a:r>
          </a:p>
          <a:p>
            <a:pPr lvl="0" algn="ctr" defTabSz="1066800" rtl="1">
              <a:lnSpc>
                <a:spcPct val="90000"/>
              </a:lnSpc>
              <a:spcBef>
                <a:spcPct val="0"/>
              </a:spcBef>
              <a:spcAft>
                <a:spcPct val="35000"/>
              </a:spcAft>
            </a:pPr>
            <a:endParaRPr lang="fa-IR" sz="1100" kern="1200" dirty="0"/>
          </a:p>
        </p:txBody>
      </p:sp>
      <p:sp>
        <p:nvSpPr>
          <p:cNvPr id="34" name="Freeform 33"/>
          <p:cNvSpPr/>
          <p:nvPr/>
        </p:nvSpPr>
        <p:spPr>
          <a:xfrm rot="18693495">
            <a:off x="4619624" y="4815809"/>
            <a:ext cx="2232432" cy="10525"/>
          </a:xfrm>
          <a:custGeom>
            <a:avLst/>
            <a:gdLst>
              <a:gd name="connsiteX0" fmla="*/ 0 w 2232431"/>
              <a:gd name="connsiteY0" fmla="*/ 5262 h 10524"/>
              <a:gd name="connsiteX1" fmla="*/ 2232431 w 2232431"/>
              <a:gd name="connsiteY1" fmla="*/ 5262 h 10524"/>
            </a:gdLst>
            <a:ahLst/>
            <a:cxnLst>
              <a:cxn ang="0">
                <a:pos x="connsiteX0" y="connsiteY0"/>
              </a:cxn>
              <a:cxn ang="0">
                <a:pos x="connsiteX1" y="connsiteY1"/>
              </a:cxn>
            </a:cxnLst>
            <a:rect l="l" t="t" r="r" b="b"/>
            <a:pathLst>
              <a:path w="2232431" h="10524">
                <a:moveTo>
                  <a:pt x="2232431" y="5262"/>
                </a:moveTo>
                <a:lnTo>
                  <a:pt x="0" y="52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73103" tIns="-50549" rIns="1073107" bIns="-50548" numCol="1" spcCol="1270" anchor="ctr" anchorCtr="0">
            <a:noAutofit/>
          </a:bodyPr>
          <a:lstStyle/>
          <a:p>
            <a:pPr lvl="0" algn="ctr" defTabSz="355600" rtl="1">
              <a:lnSpc>
                <a:spcPct val="90000"/>
              </a:lnSpc>
              <a:spcBef>
                <a:spcPct val="0"/>
              </a:spcBef>
              <a:spcAft>
                <a:spcPct val="35000"/>
              </a:spcAft>
            </a:pPr>
            <a:endParaRPr lang="fa-IR" sz="800" kern="1200"/>
          </a:p>
        </p:txBody>
      </p:sp>
      <p:sp>
        <p:nvSpPr>
          <p:cNvPr id="35" name="Freeform 34"/>
          <p:cNvSpPr/>
          <p:nvPr/>
        </p:nvSpPr>
        <p:spPr>
          <a:xfrm>
            <a:off x="4220644" y="5462637"/>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200" dirty="0" smtClean="0"/>
          </a:p>
          <a:p>
            <a:pPr algn="ctr" defTabSz="1066800" rtl="1">
              <a:lnSpc>
                <a:spcPct val="90000"/>
              </a:lnSpc>
              <a:spcBef>
                <a:spcPct val="0"/>
              </a:spcBef>
              <a:spcAft>
                <a:spcPct val="35000"/>
              </a:spcAft>
            </a:pPr>
            <a:r>
              <a:rPr lang="fa-IR" sz="1200" dirty="0" smtClean="0"/>
              <a:t>در </a:t>
            </a:r>
            <a:r>
              <a:rPr lang="fa-IR" sz="1200" dirty="0"/>
              <a:t>بعد اقتصادی</a:t>
            </a:r>
          </a:p>
          <a:p>
            <a:pPr lvl="0" algn="ctr" defTabSz="1066800" rtl="1">
              <a:lnSpc>
                <a:spcPct val="90000"/>
              </a:lnSpc>
              <a:spcBef>
                <a:spcPct val="0"/>
              </a:spcBef>
              <a:spcAft>
                <a:spcPct val="35000"/>
              </a:spcAft>
            </a:pPr>
            <a:endParaRPr lang="fa-IR" sz="1200" kern="1200" dirty="0"/>
          </a:p>
        </p:txBody>
      </p:sp>
      <p:sp>
        <p:nvSpPr>
          <p:cNvPr id="36" name="Freeform 35"/>
          <p:cNvSpPr/>
          <p:nvPr/>
        </p:nvSpPr>
        <p:spPr>
          <a:xfrm rot="3310531">
            <a:off x="3794376" y="5430248"/>
            <a:ext cx="542649" cy="10525"/>
          </a:xfrm>
          <a:custGeom>
            <a:avLst/>
            <a:gdLst>
              <a:gd name="connsiteX0" fmla="*/ 0 w 542648"/>
              <a:gd name="connsiteY0" fmla="*/ 5262 h 10524"/>
              <a:gd name="connsiteX1" fmla="*/ 542648 w 542648"/>
              <a:gd name="connsiteY1" fmla="*/ 5262 h 10524"/>
            </a:gdLst>
            <a:ahLst/>
            <a:cxnLst>
              <a:cxn ang="0">
                <a:pos x="connsiteX0" y="connsiteY0"/>
              </a:cxn>
              <a:cxn ang="0">
                <a:pos x="connsiteX1" y="connsiteY1"/>
              </a:cxn>
            </a:cxnLst>
            <a:rect l="l" t="t" r="r" b="b"/>
            <a:pathLst>
              <a:path w="542648" h="10524">
                <a:moveTo>
                  <a:pt x="542648"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0458" tIns="-8304" rIns="270458" bIns="-8304"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37" name="Freeform 36"/>
          <p:cNvSpPr/>
          <p:nvPr/>
        </p:nvSpPr>
        <p:spPr>
          <a:xfrm>
            <a:off x="3136038" y="5017173"/>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100" dirty="0" smtClean="0"/>
          </a:p>
          <a:p>
            <a:pPr algn="ctr" defTabSz="1066800" rtl="1">
              <a:lnSpc>
                <a:spcPct val="90000"/>
              </a:lnSpc>
              <a:spcBef>
                <a:spcPct val="0"/>
              </a:spcBef>
              <a:spcAft>
                <a:spcPct val="35000"/>
              </a:spcAft>
            </a:pPr>
            <a:r>
              <a:rPr lang="fa-IR" sz="1100" dirty="0" smtClean="0"/>
              <a:t>هزینه </a:t>
            </a:r>
            <a:r>
              <a:rPr lang="fa-IR" sz="1100" dirty="0"/>
              <a:t>های دارو و درمان</a:t>
            </a:r>
          </a:p>
          <a:p>
            <a:pPr lvl="0" algn="ctr" defTabSz="1066800" rtl="1">
              <a:lnSpc>
                <a:spcPct val="90000"/>
              </a:lnSpc>
              <a:spcBef>
                <a:spcPct val="0"/>
              </a:spcBef>
              <a:spcAft>
                <a:spcPct val="35000"/>
              </a:spcAft>
            </a:pPr>
            <a:endParaRPr lang="fa-IR" sz="1100" kern="1200" dirty="0"/>
          </a:p>
        </p:txBody>
      </p:sp>
      <p:sp>
        <p:nvSpPr>
          <p:cNvPr id="38" name="Freeform 37"/>
          <p:cNvSpPr/>
          <p:nvPr/>
        </p:nvSpPr>
        <p:spPr>
          <a:xfrm>
            <a:off x="3910757" y="5651053"/>
            <a:ext cx="309888" cy="10525"/>
          </a:xfrm>
          <a:custGeom>
            <a:avLst/>
            <a:gdLst>
              <a:gd name="connsiteX0" fmla="*/ 0 w 309887"/>
              <a:gd name="connsiteY0" fmla="*/ 5262 h 10524"/>
              <a:gd name="connsiteX1" fmla="*/ 309887 w 309887"/>
              <a:gd name="connsiteY1" fmla="*/ 5262 h 10524"/>
            </a:gdLst>
            <a:ahLst/>
            <a:cxnLst>
              <a:cxn ang="0">
                <a:pos x="connsiteX0" y="connsiteY0"/>
              </a:cxn>
              <a:cxn ang="0">
                <a:pos x="connsiteX1" y="connsiteY1"/>
              </a:cxn>
            </a:cxnLst>
            <a:rect l="l" t="t" r="r" b="b"/>
            <a:pathLst>
              <a:path w="309887" h="10524">
                <a:moveTo>
                  <a:pt x="309887"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59896" tIns="-2484" rIns="159898" bIns="-2485"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39" name="Freeform 38"/>
          <p:cNvSpPr/>
          <p:nvPr/>
        </p:nvSpPr>
        <p:spPr>
          <a:xfrm>
            <a:off x="3149210" y="5462637"/>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000" dirty="0" smtClean="0"/>
          </a:p>
          <a:p>
            <a:pPr algn="ctr" defTabSz="1066800" rtl="1">
              <a:lnSpc>
                <a:spcPct val="90000"/>
              </a:lnSpc>
              <a:spcBef>
                <a:spcPct val="0"/>
              </a:spcBef>
              <a:spcAft>
                <a:spcPct val="35000"/>
              </a:spcAft>
            </a:pPr>
            <a:r>
              <a:rPr lang="fa-IR" sz="1000" dirty="0" smtClean="0"/>
              <a:t>هزینه </a:t>
            </a:r>
            <a:r>
              <a:rPr lang="fa-IR" sz="1000" dirty="0"/>
              <a:t>های دادگاه و زندان</a:t>
            </a:r>
          </a:p>
          <a:p>
            <a:pPr lvl="0" algn="ctr" defTabSz="1066800" rtl="1">
              <a:lnSpc>
                <a:spcPct val="90000"/>
              </a:lnSpc>
              <a:spcBef>
                <a:spcPct val="0"/>
              </a:spcBef>
              <a:spcAft>
                <a:spcPct val="35000"/>
              </a:spcAft>
            </a:pPr>
            <a:endParaRPr lang="fa-IR" sz="1000" kern="1200" dirty="0"/>
          </a:p>
        </p:txBody>
      </p:sp>
      <p:sp>
        <p:nvSpPr>
          <p:cNvPr id="40" name="Freeform 39"/>
          <p:cNvSpPr/>
          <p:nvPr/>
        </p:nvSpPr>
        <p:spPr>
          <a:xfrm rot="18289469">
            <a:off x="3794376" y="5881723"/>
            <a:ext cx="542648" cy="10525"/>
          </a:xfrm>
          <a:custGeom>
            <a:avLst/>
            <a:gdLst>
              <a:gd name="connsiteX0" fmla="*/ 0 w 542648"/>
              <a:gd name="connsiteY0" fmla="*/ 5262 h 10524"/>
              <a:gd name="connsiteX1" fmla="*/ 542648 w 542648"/>
              <a:gd name="connsiteY1" fmla="*/ 5262 h 10524"/>
            </a:gdLst>
            <a:ahLst/>
            <a:cxnLst>
              <a:cxn ang="0">
                <a:pos x="connsiteX0" y="connsiteY0"/>
              </a:cxn>
              <a:cxn ang="0">
                <a:pos x="connsiteX1" y="connsiteY1"/>
              </a:cxn>
            </a:cxnLst>
            <a:rect l="l" t="t" r="r" b="b"/>
            <a:pathLst>
              <a:path w="542648" h="10524">
                <a:moveTo>
                  <a:pt x="542648" y="5262"/>
                </a:moveTo>
                <a:lnTo>
                  <a:pt x="0" y="526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0457" tIns="-8304" rIns="270458" bIns="-8304"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41" name="Freeform 40"/>
          <p:cNvSpPr/>
          <p:nvPr/>
        </p:nvSpPr>
        <p:spPr>
          <a:xfrm>
            <a:off x="3136038" y="5908100"/>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900" dirty="0" smtClean="0"/>
          </a:p>
          <a:p>
            <a:pPr algn="ctr" defTabSz="1066800" rtl="1">
              <a:lnSpc>
                <a:spcPct val="90000"/>
              </a:lnSpc>
              <a:spcBef>
                <a:spcPct val="0"/>
              </a:spcBef>
              <a:spcAft>
                <a:spcPct val="35000"/>
              </a:spcAft>
            </a:pPr>
            <a:r>
              <a:rPr lang="fa-IR" sz="900" dirty="0" smtClean="0"/>
              <a:t>خسارات </a:t>
            </a:r>
            <a:r>
              <a:rPr lang="fa-IR" sz="900" dirty="0"/>
              <a:t>نیروی انسانی</a:t>
            </a:r>
          </a:p>
          <a:p>
            <a:pPr lvl="0" algn="ctr" defTabSz="1066800" rtl="1">
              <a:lnSpc>
                <a:spcPct val="90000"/>
              </a:lnSpc>
              <a:spcBef>
                <a:spcPct val="0"/>
              </a:spcBef>
              <a:spcAft>
                <a:spcPct val="35000"/>
              </a:spcAft>
            </a:pPr>
            <a:endParaRPr lang="fa-IR" sz="900" kern="1200" dirty="0"/>
          </a:p>
        </p:txBody>
      </p:sp>
      <p:sp>
        <p:nvSpPr>
          <p:cNvPr id="42" name="Freeform 41"/>
          <p:cNvSpPr/>
          <p:nvPr/>
        </p:nvSpPr>
        <p:spPr>
          <a:xfrm rot="18299289">
            <a:off x="4444477" y="5038541"/>
            <a:ext cx="2582726" cy="10525"/>
          </a:xfrm>
          <a:custGeom>
            <a:avLst/>
            <a:gdLst>
              <a:gd name="connsiteX0" fmla="*/ 0 w 2582725"/>
              <a:gd name="connsiteY0" fmla="*/ 5262 h 10524"/>
              <a:gd name="connsiteX1" fmla="*/ 2582725 w 2582725"/>
              <a:gd name="connsiteY1" fmla="*/ 5262 h 10524"/>
            </a:gdLst>
            <a:ahLst/>
            <a:cxnLst>
              <a:cxn ang="0">
                <a:pos x="connsiteX0" y="connsiteY0"/>
              </a:cxn>
              <a:cxn ang="0">
                <a:pos x="connsiteX1" y="connsiteY1"/>
              </a:cxn>
            </a:cxnLst>
            <a:rect l="l" t="t" r="r" b="b"/>
            <a:pathLst>
              <a:path w="2582725" h="10524">
                <a:moveTo>
                  <a:pt x="2582725" y="5262"/>
                </a:moveTo>
                <a:lnTo>
                  <a:pt x="0" y="52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39493" tIns="-59307" rIns="1239496" bIns="-59305" numCol="1" spcCol="1270" anchor="ctr" anchorCtr="0">
            <a:noAutofit/>
          </a:bodyPr>
          <a:lstStyle/>
          <a:p>
            <a:pPr lvl="0" algn="ctr" defTabSz="400050" rtl="1">
              <a:lnSpc>
                <a:spcPct val="90000"/>
              </a:lnSpc>
              <a:spcBef>
                <a:spcPct val="0"/>
              </a:spcBef>
              <a:spcAft>
                <a:spcPct val="35000"/>
              </a:spcAft>
            </a:pPr>
            <a:endParaRPr lang="fa-IR" sz="900" kern="1200"/>
          </a:p>
        </p:txBody>
      </p:sp>
      <p:sp>
        <p:nvSpPr>
          <p:cNvPr id="43" name="Freeform 42"/>
          <p:cNvSpPr/>
          <p:nvPr/>
        </p:nvSpPr>
        <p:spPr>
          <a:xfrm>
            <a:off x="4220644" y="5908100"/>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200" dirty="0" smtClean="0"/>
          </a:p>
          <a:p>
            <a:pPr algn="ctr" defTabSz="1066800" rtl="1">
              <a:lnSpc>
                <a:spcPct val="90000"/>
              </a:lnSpc>
              <a:spcBef>
                <a:spcPct val="0"/>
              </a:spcBef>
              <a:spcAft>
                <a:spcPct val="35000"/>
              </a:spcAft>
            </a:pPr>
            <a:r>
              <a:rPr lang="fa-IR" sz="1200" dirty="0" smtClean="0"/>
              <a:t>در </a:t>
            </a:r>
            <a:r>
              <a:rPr lang="fa-IR" sz="1200" dirty="0"/>
              <a:t>بعد ملی</a:t>
            </a:r>
          </a:p>
          <a:p>
            <a:pPr lvl="0" algn="ctr" defTabSz="1066800" rtl="1">
              <a:lnSpc>
                <a:spcPct val="90000"/>
              </a:lnSpc>
              <a:spcBef>
                <a:spcPct val="0"/>
              </a:spcBef>
              <a:spcAft>
                <a:spcPct val="35000"/>
              </a:spcAft>
            </a:pPr>
            <a:endParaRPr lang="fa-IR" sz="1200" kern="1200" dirty="0"/>
          </a:p>
        </p:txBody>
      </p:sp>
      <p:sp>
        <p:nvSpPr>
          <p:cNvPr id="44" name="Freeform 43"/>
          <p:cNvSpPr/>
          <p:nvPr/>
        </p:nvSpPr>
        <p:spPr>
          <a:xfrm rot="18002133">
            <a:off x="4256476" y="5261272"/>
            <a:ext cx="2958726" cy="10525"/>
          </a:xfrm>
          <a:custGeom>
            <a:avLst/>
            <a:gdLst>
              <a:gd name="connsiteX0" fmla="*/ 0 w 2958726"/>
              <a:gd name="connsiteY0" fmla="*/ 5262 h 10524"/>
              <a:gd name="connsiteX1" fmla="*/ 2958726 w 2958726"/>
              <a:gd name="connsiteY1" fmla="*/ 5262 h 10524"/>
            </a:gdLst>
            <a:ahLst/>
            <a:cxnLst>
              <a:cxn ang="0">
                <a:pos x="connsiteX0" y="connsiteY0"/>
              </a:cxn>
              <a:cxn ang="0">
                <a:pos x="connsiteX1" y="connsiteY1"/>
              </a:cxn>
            </a:cxnLst>
            <a:rect l="l" t="t" r="r" b="b"/>
            <a:pathLst>
              <a:path w="2958726" h="10524">
                <a:moveTo>
                  <a:pt x="2958726" y="5262"/>
                </a:moveTo>
                <a:lnTo>
                  <a:pt x="0" y="52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418093" tIns="-68705" rIns="1418096" bIns="-68707" numCol="1" spcCol="1270" anchor="ctr" anchorCtr="0">
            <a:noAutofit/>
          </a:bodyPr>
          <a:lstStyle/>
          <a:p>
            <a:pPr lvl="0" algn="ctr" defTabSz="444500" rtl="1">
              <a:lnSpc>
                <a:spcPct val="90000"/>
              </a:lnSpc>
              <a:spcBef>
                <a:spcPct val="0"/>
              </a:spcBef>
              <a:spcAft>
                <a:spcPct val="35000"/>
              </a:spcAft>
            </a:pPr>
            <a:endParaRPr lang="fa-IR" sz="1000" kern="1200"/>
          </a:p>
        </p:txBody>
      </p:sp>
      <p:sp>
        <p:nvSpPr>
          <p:cNvPr id="45" name="Freeform 44"/>
          <p:cNvSpPr/>
          <p:nvPr/>
        </p:nvSpPr>
        <p:spPr>
          <a:xfrm>
            <a:off x="4220644" y="6353563"/>
            <a:ext cx="774718" cy="387359"/>
          </a:xfrm>
          <a:custGeom>
            <a:avLst/>
            <a:gdLst>
              <a:gd name="connsiteX0" fmla="*/ 0 w 774718"/>
              <a:gd name="connsiteY0" fmla="*/ 38736 h 387359"/>
              <a:gd name="connsiteX1" fmla="*/ 38736 w 774718"/>
              <a:gd name="connsiteY1" fmla="*/ 0 h 387359"/>
              <a:gd name="connsiteX2" fmla="*/ 735982 w 774718"/>
              <a:gd name="connsiteY2" fmla="*/ 0 h 387359"/>
              <a:gd name="connsiteX3" fmla="*/ 774718 w 774718"/>
              <a:gd name="connsiteY3" fmla="*/ 38736 h 387359"/>
              <a:gd name="connsiteX4" fmla="*/ 774718 w 774718"/>
              <a:gd name="connsiteY4" fmla="*/ 348623 h 387359"/>
              <a:gd name="connsiteX5" fmla="*/ 735982 w 774718"/>
              <a:gd name="connsiteY5" fmla="*/ 387359 h 387359"/>
              <a:gd name="connsiteX6" fmla="*/ 38736 w 774718"/>
              <a:gd name="connsiteY6" fmla="*/ 387359 h 387359"/>
              <a:gd name="connsiteX7" fmla="*/ 0 w 774718"/>
              <a:gd name="connsiteY7" fmla="*/ 348623 h 387359"/>
              <a:gd name="connsiteX8" fmla="*/ 0 w 774718"/>
              <a:gd name="connsiteY8" fmla="*/ 38736 h 3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718" h="387359">
                <a:moveTo>
                  <a:pt x="0" y="38736"/>
                </a:moveTo>
                <a:cubicBezTo>
                  <a:pt x="0" y="17343"/>
                  <a:pt x="17343" y="0"/>
                  <a:pt x="38736" y="0"/>
                </a:cubicBezTo>
                <a:lnTo>
                  <a:pt x="735982" y="0"/>
                </a:lnTo>
                <a:cubicBezTo>
                  <a:pt x="757375" y="0"/>
                  <a:pt x="774718" y="17343"/>
                  <a:pt x="774718" y="38736"/>
                </a:cubicBezTo>
                <a:lnTo>
                  <a:pt x="774718" y="348623"/>
                </a:lnTo>
                <a:cubicBezTo>
                  <a:pt x="774718" y="370016"/>
                  <a:pt x="757375" y="387359"/>
                  <a:pt x="735982" y="387359"/>
                </a:cubicBezTo>
                <a:lnTo>
                  <a:pt x="38736" y="387359"/>
                </a:lnTo>
                <a:cubicBezTo>
                  <a:pt x="17343" y="387359"/>
                  <a:pt x="0" y="370016"/>
                  <a:pt x="0" y="348623"/>
                </a:cubicBezTo>
                <a:lnTo>
                  <a:pt x="0" y="38736"/>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5" tIns="26585" rIns="26585" bIns="26585" numCol="1" spcCol="1270" anchor="ctr" anchorCtr="0">
            <a:noAutofit/>
          </a:bodyPr>
          <a:lstStyle/>
          <a:p>
            <a:pPr algn="ctr" defTabSz="1066800" rtl="1">
              <a:lnSpc>
                <a:spcPct val="90000"/>
              </a:lnSpc>
              <a:spcBef>
                <a:spcPct val="0"/>
              </a:spcBef>
              <a:spcAft>
                <a:spcPct val="35000"/>
              </a:spcAft>
            </a:pPr>
            <a:endParaRPr lang="fa-IR" sz="1050" dirty="0" smtClean="0"/>
          </a:p>
          <a:p>
            <a:pPr algn="ctr" defTabSz="1066800" rtl="1">
              <a:lnSpc>
                <a:spcPct val="90000"/>
              </a:lnSpc>
              <a:spcBef>
                <a:spcPct val="0"/>
              </a:spcBef>
              <a:spcAft>
                <a:spcPct val="35000"/>
              </a:spcAft>
            </a:pPr>
            <a:r>
              <a:rPr lang="fa-IR" sz="1050" dirty="0" smtClean="0"/>
              <a:t>در </a:t>
            </a:r>
            <a:r>
              <a:rPr lang="fa-IR" sz="1050" dirty="0"/>
              <a:t>بعد روحی و معنوی</a:t>
            </a:r>
          </a:p>
          <a:p>
            <a:pPr lvl="0" algn="ctr" defTabSz="1066800" rtl="1">
              <a:lnSpc>
                <a:spcPct val="90000"/>
              </a:lnSpc>
              <a:spcBef>
                <a:spcPct val="0"/>
              </a:spcBef>
              <a:spcAft>
                <a:spcPct val="35000"/>
              </a:spcAft>
            </a:pPr>
            <a:endParaRPr lang="fa-IR" sz="1050" kern="1200" dirty="0"/>
          </a:p>
        </p:txBody>
      </p:sp>
    </p:spTree>
    <p:extLst>
      <p:ext uri="{BB962C8B-B14F-4D97-AF65-F5344CB8AC3E}">
        <p14:creationId xmlns:p14="http://schemas.microsoft.com/office/powerpoint/2010/main" xmlns="" val="405520100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heel(1)">
                                      <p:cBhvr>
                                        <p:cTn id="50" dur="2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2000"/>
                                        <p:tgtEl>
                                          <p:spTgt spid="16"/>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heel(1)">
                                      <p:cBhvr>
                                        <p:cTn id="58" dur="2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heel(1)">
                                      <p:cBhvr>
                                        <p:cTn id="63" dur="2000"/>
                                        <p:tgtEl>
                                          <p:spTgt spid="18"/>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heel(1)">
                                      <p:cBhvr>
                                        <p:cTn id="66" dur="2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00"/>
                                        <p:tgtEl>
                                          <p:spTgt spid="20"/>
                                        </p:tgtEl>
                                      </p:cBhvr>
                                    </p:animEffect>
                                  </p:childTnLst>
                                </p:cTn>
                              </p:par>
                              <p:par>
                                <p:cTn id="72" presetID="26"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80">
                                          <p:stCondLst>
                                            <p:cond delay="0"/>
                                          </p:stCondLst>
                                        </p:cTn>
                                        <p:tgtEl>
                                          <p:spTgt spid="21"/>
                                        </p:tgtEl>
                                      </p:cBhvr>
                                    </p:animEffect>
                                    <p:anim calcmode="lin" valueType="num">
                                      <p:cBhvr>
                                        <p:cTn id="7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0" dur="26">
                                          <p:stCondLst>
                                            <p:cond delay="650"/>
                                          </p:stCondLst>
                                        </p:cTn>
                                        <p:tgtEl>
                                          <p:spTgt spid="21"/>
                                        </p:tgtEl>
                                      </p:cBhvr>
                                      <p:to x="100000" y="60000"/>
                                    </p:animScale>
                                    <p:animScale>
                                      <p:cBhvr>
                                        <p:cTn id="81" dur="166" decel="50000">
                                          <p:stCondLst>
                                            <p:cond delay="676"/>
                                          </p:stCondLst>
                                        </p:cTn>
                                        <p:tgtEl>
                                          <p:spTgt spid="21"/>
                                        </p:tgtEl>
                                      </p:cBhvr>
                                      <p:to x="100000" y="100000"/>
                                    </p:animScale>
                                    <p:animScale>
                                      <p:cBhvr>
                                        <p:cTn id="82" dur="26">
                                          <p:stCondLst>
                                            <p:cond delay="1312"/>
                                          </p:stCondLst>
                                        </p:cTn>
                                        <p:tgtEl>
                                          <p:spTgt spid="21"/>
                                        </p:tgtEl>
                                      </p:cBhvr>
                                      <p:to x="100000" y="80000"/>
                                    </p:animScale>
                                    <p:animScale>
                                      <p:cBhvr>
                                        <p:cTn id="83" dur="166" decel="50000">
                                          <p:stCondLst>
                                            <p:cond delay="1338"/>
                                          </p:stCondLst>
                                        </p:cTn>
                                        <p:tgtEl>
                                          <p:spTgt spid="21"/>
                                        </p:tgtEl>
                                      </p:cBhvr>
                                      <p:to x="100000" y="100000"/>
                                    </p:animScale>
                                    <p:animScale>
                                      <p:cBhvr>
                                        <p:cTn id="84" dur="26">
                                          <p:stCondLst>
                                            <p:cond delay="1642"/>
                                          </p:stCondLst>
                                        </p:cTn>
                                        <p:tgtEl>
                                          <p:spTgt spid="21"/>
                                        </p:tgtEl>
                                      </p:cBhvr>
                                      <p:to x="100000" y="90000"/>
                                    </p:animScale>
                                    <p:animScale>
                                      <p:cBhvr>
                                        <p:cTn id="85" dur="166" decel="50000">
                                          <p:stCondLst>
                                            <p:cond delay="1668"/>
                                          </p:stCondLst>
                                        </p:cTn>
                                        <p:tgtEl>
                                          <p:spTgt spid="21"/>
                                        </p:tgtEl>
                                      </p:cBhvr>
                                      <p:to x="100000" y="100000"/>
                                    </p:animScale>
                                    <p:animScale>
                                      <p:cBhvr>
                                        <p:cTn id="86" dur="26">
                                          <p:stCondLst>
                                            <p:cond delay="1808"/>
                                          </p:stCondLst>
                                        </p:cTn>
                                        <p:tgtEl>
                                          <p:spTgt spid="21"/>
                                        </p:tgtEl>
                                      </p:cBhvr>
                                      <p:to x="100000" y="95000"/>
                                    </p:animScale>
                                    <p:animScale>
                                      <p:cBhvr>
                                        <p:cTn id="87" dur="166" decel="50000">
                                          <p:stCondLst>
                                            <p:cond delay="1834"/>
                                          </p:stCondLst>
                                        </p:cTn>
                                        <p:tgtEl>
                                          <p:spTgt spid="21"/>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down)">
                                      <p:cBhvr>
                                        <p:cTn id="92" dur="500"/>
                                        <p:tgtEl>
                                          <p:spTgt spid="22"/>
                                        </p:tgtEl>
                                      </p:cBhvr>
                                    </p:animEffect>
                                  </p:childTnLst>
                                </p:cTn>
                              </p:par>
                              <p:par>
                                <p:cTn id="93" presetID="26"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down)">
                                      <p:cBhvr>
                                        <p:cTn id="95" dur="580">
                                          <p:stCondLst>
                                            <p:cond delay="0"/>
                                          </p:stCondLst>
                                        </p:cTn>
                                        <p:tgtEl>
                                          <p:spTgt spid="23"/>
                                        </p:tgtEl>
                                      </p:cBhvr>
                                    </p:animEffect>
                                    <p:anim calcmode="lin" valueType="num">
                                      <p:cBhvr>
                                        <p:cTn id="9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1" dur="26">
                                          <p:stCondLst>
                                            <p:cond delay="650"/>
                                          </p:stCondLst>
                                        </p:cTn>
                                        <p:tgtEl>
                                          <p:spTgt spid="23"/>
                                        </p:tgtEl>
                                      </p:cBhvr>
                                      <p:to x="100000" y="60000"/>
                                    </p:animScale>
                                    <p:animScale>
                                      <p:cBhvr>
                                        <p:cTn id="102" dur="166" decel="50000">
                                          <p:stCondLst>
                                            <p:cond delay="676"/>
                                          </p:stCondLst>
                                        </p:cTn>
                                        <p:tgtEl>
                                          <p:spTgt spid="23"/>
                                        </p:tgtEl>
                                      </p:cBhvr>
                                      <p:to x="100000" y="100000"/>
                                    </p:animScale>
                                    <p:animScale>
                                      <p:cBhvr>
                                        <p:cTn id="103" dur="26">
                                          <p:stCondLst>
                                            <p:cond delay="1312"/>
                                          </p:stCondLst>
                                        </p:cTn>
                                        <p:tgtEl>
                                          <p:spTgt spid="23"/>
                                        </p:tgtEl>
                                      </p:cBhvr>
                                      <p:to x="100000" y="80000"/>
                                    </p:animScale>
                                    <p:animScale>
                                      <p:cBhvr>
                                        <p:cTn id="104" dur="166" decel="50000">
                                          <p:stCondLst>
                                            <p:cond delay="1338"/>
                                          </p:stCondLst>
                                        </p:cTn>
                                        <p:tgtEl>
                                          <p:spTgt spid="23"/>
                                        </p:tgtEl>
                                      </p:cBhvr>
                                      <p:to x="100000" y="100000"/>
                                    </p:animScale>
                                    <p:animScale>
                                      <p:cBhvr>
                                        <p:cTn id="105" dur="26">
                                          <p:stCondLst>
                                            <p:cond delay="1642"/>
                                          </p:stCondLst>
                                        </p:cTn>
                                        <p:tgtEl>
                                          <p:spTgt spid="23"/>
                                        </p:tgtEl>
                                      </p:cBhvr>
                                      <p:to x="100000" y="90000"/>
                                    </p:animScale>
                                    <p:animScale>
                                      <p:cBhvr>
                                        <p:cTn id="106" dur="166" decel="50000">
                                          <p:stCondLst>
                                            <p:cond delay="1668"/>
                                          </p:stCondLst>
                                        </p:cTn>
                                        <p:tgtEl>
                                          <p:spTgt spid="23"/>
                                        </p:tgtEl>
                                      </p:cBhvr>
                                      <p:to x="100000" y="100000"/>
                                    </p:animScale>
                                    <p:animScale>
                                      <p:cBhvr>
                                        <p:cTn id="107" dur="26">
                                          <p:stCondLst>
                                            <p:cond delay="1808"/>
                                          </p:stCondLst>
                                        </p:cTn>
                                        <p:tgtEl>
                                          <p:spTgt spid="23"/>
                                        </p:tgtEl>
                                      </p:cBhvr>
                                      <p:to x="100000" y="95000"/>
                                    </p:animScale>
                                    <p:animScale>
                                      <p:cBhvr>
                                        <p:cTn id="108" dur="166" decel="50000">
                                          <p:stCondLst>
                                            <p:cond delay="1834"/>
                                          </p:stCondLst>
                                        </p:cTn>
                                        <p:tgtEl>
                                          <p:spTgt spid="23"/>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down)">
                                      <p:cBhvr>
                                        <p:cTn id="113" dur="500"/>
                                        <p:tgtEl>
                                          <p:spTgt spid="24"/>
                                        </p:tgtEl>
                                      </p:cBhvr>
                                    </p:animEffect>
                                  </p:childTnLst>
                                </p:cTn>
                              </p:par>
                              <p:par>
                                <p:cTn id="114" presetID="26" presetClass="entr" presetSubtype="0" fill="hold" grpId="0"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wipe(down)">
                                      <p:cBhvr>
                                        <p:cTn id="116" dur="580">
                                          <p:stCondLst>
                                            <p:cond delay="0"/>
                                          </p:stCondLst>
                                        </p:cTn>
                                        <p:tgtEl>
                                          <p:spTgt spid="25"/>
                                        </p:tgtEl>
                                      </p:cBhvr>
                                    </p:animEffect>
                                    <p:anim calcmode="lin" valueType="num">
                                      <p:cBhvr>
                                        <p:cTn id="11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2" dur="26">
                                          <p:stCondLst>
                                            <p:cond delay="650"/>
                                          </p:stCondLst>
                                        </p:cTn>
                                        <p:tgtEl>
                                          <p:spTgt spid="25"/>
                                        </p:tgtEl>
                                      </p:cBhvr>
                                      <p:to x="100000" y="60000"/>
                                    </p:animScale>
                                    <p:animScale>
                                      <p:cBhvr>
                                        <p:cTn id="123" dur="166" decel="50000">
                                          <p:stCondLst>
                                            <p:cond delay="676"/>
                                          </p:stCondLst>
                                        </p:cTn>
                                        <p:tgtEl>
                                          <p:spTgt spid="25"/>
                                        </p:tgtEl>
                                      </p:cBhvr>
                                      <p:to x="100000" y="100000"/>
                                    </p:animScale>
                                    <p:animScale>
                                      <p:cBhvr>
                                        <p:cTn id="124" dur="26">
                                          <p:stCondLst>
                                            <p:cond delay="1312"/>
                                          </p:stCondLst>
                                        </p:cTn>
                                        <p:tgtEl>
                                          <p:spTgt spid="25"/>
                                        </p:tgtEl>
                                      </p:cBhvr>
                                      <p:to x="100000" y="80000"/>
                                    </p:animScale>
                                    <p:animScale>
                                      <p:cBhvr>
                                        <p:cTn id="125" dur="166" decel="50000">
                                          <p:stCondLst>
                                            <p:cond delay="1338"/>
                                          </p:stCondLst>
                                        </p:cTn>
                                        <p:tgtEl>
                                          <p:spTgt spid="25"/>
                                        </p:tgtEl>
                                      </p:cBhvr>
                                      <p:to x="100000" y="100000"/>
                                    </p:animScale>
                                    <p:animScale>
                                      <p:cBhvr>
                                        <p:cTn id="126" dur="26">
                                          <p:stCondLst>
                                            <p:cond delay="1642"/>
                                          </p:stCondLst>
                                        </p:cTn>
                                        <p:tgtEl>
                                          <p:spTgt spid="25"/>
                                        </p:tgtEl>
                                      </p:cBhvr>
                                      <p:to x="100000" y="90000"/>
                                    </p:animScale>
                                    <p:animScale>
                                      <p:cBhvr>
                                        <p:cTn id="127" dur="166" decel="50000">
                                          <p:stCondLst>
                                            <p:cond delay="1668"/>
                                          </p:stCondLst>
                                        </p:cTn>
                                        <p:tgtEl>
                                          <p:spTgt spid="25"/>
                                        </p:tgtEl>
                                      </p:cBhvr>
                                      <p:to x="100000" y="100000"/>
                                    </p:animScale>
                                    <p:animScale>
                                      <p:cBhvr>
                                        <p:cTn id="128" dur="26">
                                          <p:stCondLst>
                                            <p:cond delay="1808"/>
                                          </p:stCondLst>
                                        </p:cTn>
                                        <p:tgtEl>
                                          <p:spTgt spid="25"/>
                                        </p:tgtEl>
                                      </p:cBhvr>
                                      <p:to x="100000" y="95000"/>
                                    </p:animScale>
                                    <p:animScale>
                                      <p:cBhvr>
                                        <p:cTn id="129" dur="166" decel="50000">
                                          <p:stCondLst>
                                            <p:cond delay="1834"/>
                                          </p:stCondLst>
                                        </p:cTn>
                                        <p:tgtEl>
                                          <p:spTgt spid="25"/>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21" presetClass="entr" presetSubtype="1" fill="hold" grpId="0" nodeType="click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wheel(1)">
                                      <p:cBhvr>
                                        <p:cTn id="134" dur="2000"/>
                                        <p:tgtEl>
                                          <p:spTgt spid="26"/>
                                        </p:tgtEl>
                                      </p:cBhvr>
                                    </p:animEffect>
                                  </p:childTnLst>
                                </p:cTn>
                              </p:par>
                              <p:par>
                                <p:cTn id="135" presetID="26"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wipe(down)">
                                      <p:cBhvr>
                                        <p:cTn id="137" dur="580">
                                          <p:stCondLst>
                                            <p:cond delay="0"/>
                                          </p:stCondLst>
                                        </p:cTn>
                                        <p:tgtEl>
                                          <p:spTgt spid="27"/>
                                        </p:tgtEl>
                                      </p:cBhvr>
                                    </p:animEffect>
                                    <p:anim calcmode="lin" valueType="num">
                                      <p:cBhvr>
                                        <p:cTn id="13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43" dur="26">
                                          <p:stCondLst>
                                            <p:cond delay="650"/>
                                          </p:stCondLst>
                                        </p:cTn>
                                        <p:tgtEl>
                                          <p:spTgt spid="27"/>
                                        </p:tgtEl>
                                      </p:cBhvr>
                                      <p:to x="100000" y="60000"/>
                                    </p:animScale>
                                    <p:animScale>
                                      <p:cBhvr>
                                        <p:cTn id="144" dur="166" decel="50000">
                                          <p:stCondLst>
                                            <p:cond delay="676"/>
                                          </p:stCondLst>
                                        </p:cTn>
                                        <p:tgtEl>
                                          <p:spTgt spid="27"/>
                                        </p:tgtEl>
                                      </p:cBhvr>
                                      <p:to x="100000" y="100000"/>
                                    </p:animScale>
                                    <p:animScale>
                                      <p:cBhvr>
                                        <p:cTn id="145" dur="26">
                                          <p:stCondLst>
                                            <p:cond delay="1312"/>
                                          </p:stCondLst>
                                        </p:cTn>
                                        <p:tgtEl>
                                          <p:spTgt spid="27"/>
                                        </p:tgtEl>
                                      </p:cBhvr>
                                      <p:to x="100000" y="80000"/>
                                    </p:animScale>
                                    <p:animScale>
                                      <p:cBhvr>
                                        <p:cTn id="146" dur="166" decel="50000">
                                          <p:stCondLst>
                                            <p:cond delay="1338"/>
                                          </p:stCondLst>
                                        </p:cTn>
                                        <p:tgtEl>
                                          <p:spTgt spid="27"/>
                                        </p:tgtEl>
                                      </p:cBhvr>
                                      <p:to x="100000" y="100000"/>
                                    </p:animScale>
                                    <p:animScale>
                                      <p:cBhvr>
                                        <p:cTn id="147" dur="26">
                                          <p:stCondLst>
                                            <p:cond delay="1642"/>
                                          </p:stCondLst>
                                        </p:cTn>
                                        <p:tgtEl>
                                          <p:spTgt spid="27"/>
                                        </p:tgtEl>
                                      </p:cBhvr>
                                      <p:to x="100000" y="90000"/>
                                    </p:animScale>
                                    <p:animScale>
                                      <p:cBhvr>
                                        <p:cTn id="148" dur="166" decel="50000">
                                          <p:stCondLst>
                                            <p:cond delay="1668"/>
                                          </p:stCondLst>
                                        </p:cTn>
                                        <p:tgtEl>
                                          <p:spTgt spid="27"/>
                                        </p:tgtEl>
                                      </p:cBhvr>
                                      <p:to x="100000" y="100000"/>
                                    </p:animScale>
                                    <p:animScale>
                                      <p:cBhvr>
                                        <p:cTn id="149" dur="26">
                                          <p:stCondLst>
                                            <p:cond delay="1808"/>
                                          </p:stCondLst>
                                        </p:cTn>
                                        <p:tgtEl>
                                          <p:spTgt spid="27"/>
                                        </p:tgtEl>
                                      </p:cBhvr>
                                      <p:to x="100000" y="95000"/>
                                    </p:animScale>
                                    <p:animScale>
                                      <p:cBhvr>
                                        <p:cTn id="150" dur="166" decel="50000">
                                          <p:stCondLst>
                                            <p:cond delay="1834"/>
                                          </p:stCondLst>
                                        </p:cTn>
                                        <p:tgtEl>
                                          <p:spTgt spid="27"/>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8"/>
                                        </p:tgtEl>
                                        <p:attrNameLst>
                                          <p:attrName>style.visibility</p:attrName>
                                        </p:attrNameLst>
                                      </p:cBhvr>
                                      <p:to>
                                        <p:strVal val="visible"/>
                                      </p:to>
                                    </p:set>
                                    <p:animEffect transition="in" filter="wheel(1)">
                                      <p:cBhvr>
                                        <p:cTn id="155" dur="2000"/>
                                        <p:tgtEl>
                                          <p:spTgt spid="28"/>
                                        </p:tgtEl>
                                      </p:cBhvr>
                                    </p:animEffect>
                                  </p:childTnLst>
                                </p:cTn>
                              </p:par>
                              <p:par>
                                <p:cTn id="156" presetID="42" presetClass="entr" presetSubtype="0" fill="hold" grpId="0" nodeType="with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fade">
                                      <p:cBhvr>
                                        <p:cTn id="158" dur="1000"/>
                                        <p:tgtEl>
                                          <p:spTgt spid="29"/>
                                        </p:tgtEl>
                                      </p:cBhvr>
                                    </p:animEffect>
                                    <p:anim calcmode="lin" valueType="num">
                                      <p:cBhvr>
                                        <p:cTn id="159" dur="1000" fill="hold"/>
                                        <p:tgtEl>
                                          <p:spTgt spid="29"/>
                                        </p:tgtEl>
                                        <p:attrNameLst>
                                          <p:attrName>ppt_x</p:attrName>
                                        </p:attrNameLst>
                                      </p:cBhvr>
                                      <p:tavLst>
                                        <p:tav tm="0">
                                          <p:val>
                                            <p:strVal val="#ppt_x"/>
                                          </p:val>
                                        </p:tav>
                                        <p:tav tm="100000">
                                          <p:val>
                                            <p:strVal val="#ppt_x"/>
                                          </p:val>
                                        </p:tav>
                                      </p:tavLst>
                                    </p:anim>
                                    <p:anim calcmode="lin" valueType="num">
                                      <p:cBhvr>
                                        <p:cTn id="16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30"/>
                                        </p:tgtEl>
                                        <p:attrNameLst>
                                          <p:attrName>style.visibility</p:attrName>
                                        </p:attrNameLst>
                                      </p:cBhvr>
                                      <p:to>
                                        <p:strVal val="visible"/>
                                      </p:to>
                                    </p:set>
                                    <p:animEffect transition="in" filter="wipe(down)">
                                      <p:cBhvr>
                                        <p:cTn id="165" dur="500"/>
                                        <p:tgtEl>
                                          <p:spTgt spid="30"/>
                                        </p:tgtEl>
                                      </p:cBhvr>
                                    </p:animEffect>
                                  </p:childTnLst>
                                </p:cTn>
                              </p:par>
                              <p:par>
                                <p:cTn id="166" presetID="26" presetClass="entr" presetSubtype="0" fill="hold" grpId="0" nodeType="withEffect">
                                  <p:stCondLst>
                                    <p:cond delay="0"/>
                                  </p:stCondLst>
                                  <p:childTnLst>
                                    <p:set>
                                      <p:cBhvr>
                                        <p:cTn id="167" dur="1" fill="hold">
                                          <p:stCondLst>
                                            <p:cond delay="0"/>
                                          </p:stCondLst>
                                        </p:cTn>
                                        <p:tgtEl>
                                          <p:spTgt spid="31"/>
                                        </p:tgtEl>
                                        <p:attrNameLst>
                                          <p:attrName>style.visibility</p:attrName>
                                        </p:attrNameLst>
                                      </p:cBhvr>
                                      <p:to>
                                        <p:strVal val="visible"/>
                                      </p:to>
                                    </p:set>
                                    <p:animEffect transition="in" filter="wipe(down)">
                                      <p:cBhvr>
                                        <p:cTn id="168" dur="580">
                                          <p:stCondLst>
                                            <p:cond delay="0"/>
                                          </p:stCondLst>
                                        </p:cTn>
                                        <p:tgtEl>
                                          <p:spTgt spid="31"/>
                                        </p:tgtEl>
                                      </p:cBhvr>
                                    </p:animEffect>
                                    <p:anim calcmode="lin" valueType="num">
                                      <p:cBhvr>
                                        <p:cTn id="16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4" dur="26">
                                          <p:stCondLst>
                                            <p:cond delay="650"/>
                                          </p:stCondLst>
                                        </p:cTn>
                                        <p:tgtEl>
                                          <p:spTgt spid="31"/>
                                        </p:tgtEl>
                                      </p:cBhvr>
                                      <p:to x="100000" y="60000"/>
                                    </p:animScale>
                                    <p:animScale>
                                      <p:cBhvr>
                                        <p:cTn id="175" dur="166" decel="50000">
                                          <p:stCondLst>
                                            <p:cond delay="676"/>
                                          </p:stCondLst>
                                        </p:cTn>
                                        <p:tgtEl>
                                          <p:spTgt spid="31"/>
                                        </p:tgtEl>
                                      </p:cBhvr>
                                      <p:to x="100000" y="100000"/>
                                    </p:animScale>
                                    <p:animScale>
                                      <p:cBhvr>
                                        <p:cTn id="176" dur="26">
                                          <p:stCondLst>
                                            <p:cond delay="1312"/>
                                          </p:stCondLst>
                                        </p:cTn>
                                        <p:tgtEl>
                                          <p:spTgt spid="31"/>
                                        </p:tgtEl>
                                      </p:cBhvr>
                                      <p:to x="100000" y="80000"/>
                                    </p:animScale>
                                    <p:animScale>
                                      <p:cBhvr>
                                        <p:cTn id="177" dur="166" decel="50000">
                                          <p:stCondLst>
                                            <p:cond delay="1338"/>
                                          </p:stCondLst>
                                        </p:cTn>
                                        <p:tgtEl>
                                          <p:spTgt spid="31"/>
                                        </p:tgtEl>
                                      </p:cBhvr>
                                      <p:to x="100000" y="100000"/>
                                    </p:animScale>
                                    <p:animScale>
                                      <p:cBhvr>
                                        <p:cTn id="178" dur="26">
                                          <p:stCondLst>
                                            <p:cond delay="1642"/>
                                          </p:stCondLst>
                                        </p:cTn>
                                        <p:tgtEl>
                                          <p:spTgt spid="31"/>
                                        </p:tgtEl>
                                      </p:cBhvr>
                                      <p:to x="100000" y="90000"/>
                                    </p:animScale>
                                    <p:animScale>
                                      <p:cBhvr>
                                        <p:cTn id="179" dur="166" decel="50000">
                                          <p:stCondLst>
                                            <p:cond delay="1668"/>
                                          </p:stCondLst>
                                        </p:cTn>
                                        <p:tgtEl>
                                          <p:spTgt spid="31"/>
                                        </p:tgtEl>
                                      </p:cBhvr>
                                      <p:to x="100000" y="100000"/>
                                    </p:animScale>
                                    <p:animScale>
                                      <p:cBhvr>
                                        <p:cTn id="180" dur="26">
                                          <p:stCondLst>
                                            <p:cond delay="1808"/>
                                          </p:stCondLst>
                                        </p:cTn>
                                        <p:tgtEl>
                                          <p:spTgt spid="31"/>
                                        </p:tgtEl>
                                      </p:cBhvr>
                                      <p:to x="100000" y="95000"/>
                                    </p:animScale>
                                    <p:animScale>
                                      <p:cBhvr>
                                        <p:cTn id="181" dur="166" decel="50000">
                                          <p:stCondLst>
                                            <p:cond delay="1834"/>
                                          </p:stCondLst>
                                        </p:cTn>
                                        <p:tgtEl>
                                          <p:spTgt spid="31"/>
                                        </p:tgtEl>
                                      </p:cBhvr>
                                      <p:to x="100000" y="100000"/>
                                    </p:animScale>
                                  </p:childTnLst>
                                </p:cTn>
                              </p:par>
                            </p:childTnLst>
                          </p:cTn>
                        </p:par>
                      </p:childTnLst>
                    </p:cTn>
                  </p:par>
                  <p:par>
                    <p:cTn id="182" fill="hold">
                      <p:stCondLst>
                        <p:cond delay="indefinite"/>
                      </p:stCondLst>
                      <p:childTnLst>
                        <p:par>
                          <p:cTn id="183" fill="hold">
                            <p:stCondLst>
                              <p:cond delay="0"/>
                            </p:stCondLst>
                            <p:childTnLst>
                              <p:par>
                                <p:cTn id="184" presetID="21" presetClass="entr" presetSubtype="1"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heel(1)">
                                      <p:cBhvr>
                                        <p:cTn id="186" dur="2000"/>
                                        <p:tgtEl>
                                          <p:spTgt spid="32"/>
                                        </p:tgtEl>
                                      </p:cBhvr>
                                    </p:animEffect>
                                  </p:childTnLst>
                                </p:cTn>
                              </p:par>
                              <p:par>
                                <p:cTn id="187" presetID="31" presetClass="entr" presetSubtype="0" fill="hold" grpId="0" nodeType="withEffect">
                                  <p:stCondLst>
                                    <p:cond delay="0"/>
                                  </p:stCondLst>
                                  <p:childTnLst>
                                    <p:set>
                                      <p:cBhvr>
                                        <p:cTn id="188" dur="1" fill="hold">
                                          <p:stCondLst>
                                            <p:cond delay="0"/>
                                          </p:stCondLst>
                                        </p:cTn>
                                        <p:tgtEl>
                                          <p:spTgt spid="33"/>
                                        </p:tgtEl>
                                        <p:attrNameLst>
                                          <p:attrName>style.visibility</p:attrName>
                                        </p:attrNameLst>
                                      </p:cBhvr>
                                      <p:to>
                                        <p:strVal val="visible"/>
                                      </p:to>
                                    </p:set>
                                    <p:anim calcmode="lin" valueType="num">
                                      <p:cBhvr>
                                        <p:cTn id="189" dur="1000" fill="hold"/>
                                        <p:tgtEl>
                                          <p:spTgt spid="33"/>
                                        </p:tgtEl>
                                        <p:attrNameLst>
                                          <p:attrName>ppt_w</p:attrName>
                                        </p:attrNameLst>
                                      </p:cBhvr>
                                      <p:tavLst>
                                        <p:tav tm="0">
                                          <p:val>
                                            <p:fltVal val="0"/>
                                          </p:val>
                                        </p:tav>
                                        <p:tav tm="100000">
                                          <p:val>
                                            <p:strVal val="#ppt_w"/>
                                          </p:val>
                                        </p:tav>
                                      </p:tavLst>
                                    </p:anim>
                                    <p:anim calcmode="lin" valueType="num">
                                      <p:cBhvr>
                                        <p:cTn id="190" dur="1000" fill="hold"/>
                                        <p:tgtEl>
                                          <p:spTgt spid="33"/>
                                        </p:tgtEl>
                                        <p:attrNameLst>
                                          <p:attrName>ppt_h</p:attrName>
                                        </p:attrNameLst>
                                      </p:cBhvr>
                                      <p:tavLst>
                                        <p:tav tm="0">
                                          <p:val>
                                            <p:fltVal val="0"/>
                                          </p:val>
                                        </p:tav>
                                        <p:tav tm="100000">
                                          <p:val>
                                            <p:strVal val="#ppt_h"/>
                                          </p:val>
                                        </p:tav>
                                      </p:tavLst>
                                    </p:anim>
                                    <p:anim calcmode="lin" valueType="num">
                                      <p:cBhvr>
                                        <p:cTn id="191" dur="1000" fill="hold"/>
                                        <p:tgtEl>
                                          <p:spTgt spid="33"/>
                                        </p:tgtEl>
                                        <p:attrNameLst>
                                          <p:attrName>style.rotation</p:attrName>
                                        </p:attrNameLst>
                                      </p:cBhvr>
                                      <p:tavLst>
                                        <p:tav tm="0">
                                          <p:val>
                                            <p:fltVal val="90"/>
                                          </p:val>
                                        </p:tav>
                                        <p:tav tm="100000">
                                          <p:val>
                                            <p:fltVal val="0"/>
                                          </p:val>
                                        </p:tav>
                                      </p:tavLst>
                                    </p:anim>
                                    <p:animEffect transition="in" filter="fade">
                                      <p:cBhvr>
                                        <p:cTn id="192" dur="1000"/>
                                        <p:tgtEl>
                                          <p:spTgt spid="33"/>
                                        </p:tgtEl>
                                      </p:cBhvr>
                                    </p:animEffect>
                                  </p:childTnLst>
                                </p:cTn>
                              </p:par>
                            </p:childTnLst>
                          </p:cTn>
                        </p:par>
                      </p:childTnLst>
                    </p:cTn>
                  </p:par>
                  <p:par>
                    <p:cTn id="193" fill="hold">
                      <p:stCondLst>
                        <p:cond delay="indefinite"/>
                      </p:stCondLst>
                      <p:childTnLst>
                        <p:par>
                          <p:cTn id="194" fill="hold">
                            <p:stCondLst>
                              <p:cond delay="0"/>
                            </p:stCondLst>
                            <p:childTnLst>
                              <p:par>
                                <p:cTn id="195" presetID="21" presetClass="entr" presetSubtype="1" fill="hold" grpId="0" nodeType="clickEffect">
                                  <p:stCondLst>
                                    <p:cond delay="0"/>
                                  </p:stCondLst>
                                  <p:childTnLst>
                                    <p:set>
                                      <p:cBhvr>
                                        <p:cTn id="196" dur="1" fill="hold">
                                          <p:stCondLst>
                                            <p:cond delay="0"/>
                                          </p:stCondLst>
                                        </p:cTn>
                                        <p:tgtEl>
                                          <p:spTgt spid="34"/>
                                        </p:tgtEl>
                                        <p:attrNameLst>
                                          <p:attrName>style.visibility</p:attrName>
                                        </p:attrNameLst>
                                      </p:cBhvr>
                                      <p:to>
                                        <p:strVal val="visible"/>
                                      </p:to>
                                    </p:set>
                                    <p:animEffect transition="in" filter="wheel(1)">
                                      <p:cBhvr>
                                        <p:cTn id="197" dur="2000"/>
                                        <p:tgtEl>
                                          <p:spTgt spid="34"/>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35"/>
                                        </p:tgtEl>
                                        <p:attrNameLst>
                                          <p:attrName>style.visibility</p:attrName>
                                        </p:attrNameLst>
                                      </p:cBhvr>
                                      <p:to>
                                        <p:strVal val="visible"/>
                                      </p:to>
                                    </p:set>
                                    <p:animEffect transition="in" filter="barn(inVertical)">
                                      <p:cBhvr>
                                        <p:cTn id="200" dur="500"/>
                                        <p:tgtEl>
                                          <p:spTgt spid="35"/>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grpId="0" nodeType="clickEffect">
                                  <p:stCondLst>
                                    <p:cond delay="0"/>
                                  </p:stCondLst>
                                  <p:childTnLst>
                                    <p:set>
                                      <p:cBhvr>
                                        <p:cTn id="204" dur="1" fill="hold">
                                          <p:stCondLst>
                                            <p:cond delay="0"/>
                                          </p:stCondLst>
                                        </p:cTn>
                                        <p:tgtEl>
                                          <p:spTgt spid="36"/>
                                        </p:tgtEl>
                                        <p:attrNameLst>
                                          <p:attrName>style.visibility</p:attrName>
                                        </p:attrNameLst>
                                      </p:cBhvr>
                                      <p:to>
                                        <p:strVal val="visible"/>
                                      </p:to>
                                    </p:set>
                                    <p:animEffect transition="in" filter="wipe(down)">
                                      <p:cBhvr>
                                        <p:cTn id="205" dur="500"/>
                                        <p:tgtEl>
                                          <p:spTgt spid="36"/>
                                        </p:tgtEl>
                                      </p:cBhvr>
                                    </p:animEffect>
                                  </p:childTnLst>
                                </p:cTn>
                              </p:par>
                              <p:par>
                                <p:cTn id="206" presetID="21" presetClass="entr" presetSubtype="1" fill="hold" grpId="0" nodeType="withEffect">
                                  <p:stCondLst>
                                    <p:cond delay="0"/>
                                  </p:stCondLst>
                                  <p:childTnLst>
                                    <p:set>
                                      <p:cBhvr>
                                        <p:cTn id="207" dur="1" fill="hold">
                                          <p:stCondLst>
                                            <p:cond delay="0"/>
                                          </p:stCondLst>
                                        </p:cTn>
                                        <p:tgtEl>
                                          <p:spTgt spid="37"/>
                                        </p:tgtEl>
                                        <p:attrNameLst>
                                          <p:attrName>style.visibility</p:attrName>
                                        </p:attrNameLst>
                                      </p:cBhvr>
                                      <p:to>
                                        <p:strVal val="visible"/>
                                      </p:to>
                                    </p:set>
                                    <p:animEffect transition="in" filter="wheel(1)">
                                      <p:cBhvr>
                                        <p:cTn id="208" dur="2000"/>
                                        <p:tgtEl>
                                          <p:spTgt spid="37"/>
                                        </p:tgtEl>
                                      </p:cBhvr>
                                    </p:animEffect>
                                  </p:childTnLst>
                                </p:cTn>
                              </p:par>
                            </p:childTnLst>
                          </p:cTn>
                        </p:par>
                      </p:childTnLst>
                    </p:cTn>
                  </p:par>
                  <p:par>
                    <p:cTn id="209" fill="hold">
                      <p:stCondLst>
                        <p:cond delay="indefinite"/>
                      </p:stCondLst>
                      <p:childTnLst>
                        <p:par>
                          <p:cTn id="210" fill="hold">
                            <p:stCondLst>
                              <p:cond delay="0"/>
                            </p:stCondLst>
                            <p:childTnLst>
                              <p:par>
                                <p:cTn id="211" presetID="21" presetClass="entr" presetSubtype="1" fill="hold" grpId="0" nodeType="clickEffect">
                                  <p:stCondLst>
                                    <p:cond delay="0"/>
                                  </p:stCondLst>
                                  <p:childTnLst>
                                    <p:set>
                                      <p:cBhvr>
                                        <p:cTn id="212" dur="1" fill="hold">
                                          <p:stCondLst>
                                            <p:cond delay="0"/>
                                          </p:stCondLst>
                                        </p:cTn>
                                        <p:tgtEl>
                                          <p:spTgt spid="38"/>
                                        </p:tgtEl>
                                        <p:attrNameLst>
                                          <p:attrName>style.visibility</p:attrName>
                                        </p:attrNameLst>
                                      </p:cBhvr>
                                      <p:to>
                                        <p:strVal val="visible"/>
                                      </p:to>
                                    </p:set>
                                    <p:animEffect transition="in" filter="wheel(1)">
                                      <p:cBhvr>
                                        <p:cTn id="213" dur="2000"/>
                                        <p:tgtEl>
                                          <p:spTgt spid="38"/>
                                        </p:tgtEl>
                                      </p:cBhvr>
                                    </p:animEffect>
                                  </p:childTnLst>
                                </p:cTn>
                              </p:par>
                              <p:par>
                                <p:cTn id="214" presetID="21" presetClass="entr" presetSubtype="1" fill="hold" grpId="0" nodeType="withEffect">
                                  <p:stCondLst>
                                    <p:cond delay="0"/>
                                  </p:stCondLst>
                                  <p:childTnLst>
                                    <p:set>
                                      <p:cBhvr>
                                        <p:cTn id="215" dur="1" fill="hold">
                                          <p:stCondLst>
                                            <p:cond delay="0"/>
                                          </p:stCondLst>
                                        </p:cTn>
                                        <p:tgtEl>
                                          <p:spTgt spid="39"/>
                                        </p:tgtEl>
                                        <p:attrNameLst>
                                          <p:attrName>style.visibility</p:attrName>
                                        </p:attrNameLst>
                                      </p:cBhvr>
                                      <p:to>
                                        <p:strVal val="visible"/>
                                      </p:to>
                                    </p:set>
                                    <p:animEffect transition="in" filter="wheel(1)">
                                      <p:cBhvr>
                                        <p:cTn id="216" dur="2000"/>
                                        <p:tgtEl>
                                          <p:spTgt spid="39"/>
                                        </p:tgtEl>
                                      </p:cBhvr>
                                    </p:animEffect>
                                  </p:childTnLst>
                                </p:cTn>
                              </p:par>
                            </p:childTnLst>
                          </p:cTn>
                        </p:par>
                      </p:childTnLst>
                    </p:cTn>
                  </p:par>
                  <p:par>
                    <p:cTn id="217" fill="hold">
                      <p:stCondLst>
                        <p:cond delay="indefinite"/>
                      </p:stCondLst>
                      <p:childTnLst>
                        <p:par>
                          <p:cTn id="218" fill="hold">
                            <p:stCondLst>
                              <p:cond delay="0"/>
                            </p:stCondLst>
                            <p:childTnLst>
                              <p:par>
                                <p:cTn id="219" presetID="21" presetClass="entr" presetSubtype="1" fill="hold" grpId="0" nodeType="clickEffect">
                                  <p:stCondLst>
                                    <p:cond delay="0"/>
                                  </p:stCondLst>
                                  <p:childTnLst>
                                    <p:set>
                                      <p:cBhvr>
                                        <p:cTn id="220" dur="1" fill="hold">
                                          <p:stCondLst>
                                            <p:cond delay="0"/>
                                          </p:stCondLst>
                                        </p:cTn>
                                        <p:tgtEl>
                                          <p:spTgt spid="40"/>
                                        </p:tgtEl>
                                        <p:attrNameLst>
                                          <p:attrName>style.visibility</p:attrName>
                                        </p:attrNameLst>
                                      </p:cBhvr>
                                      <p:to>
                                        <p:strVal val="visible"/>
                                      </p:to>
                                    </p:set>
                                    <p:animEffect transition="in" filter="wheel(1)">
                                      <p:cBhvr>
                                        <p:cTn id="221" dur="2000"/>
                                        <p:tgtEl>
                                          <p:spTgt spid="40"/>
                                        </p:tgtEl>
                                      </p:cBhvr>
                                    </p:animEffect>
                                  </p:childTnLst>
                                </p:cTn>
                              </p:par>
                              <p:par>
                                <p:cTn id="222" presetID="21" presetClass="entr" presetSubtype="1" fill="hold" grpId="0" nodeType="withEffect">
                                  <p:stCondLst>
                                    <p:cond delay="0"/>
                                  </p:stCondLst>
                                  <p:childTnLst>
                                    <p:set>
                                      <p:cBhvr>
                                        <p:cTn id="223" dur="1" fill="hold">
                                          <p:stCondLst>
                                            <p:cond delay="0"/>
                                          </p:stCondLst>
                                        </p:cTn>
                                        <p:tgtEl>
                                          <p:spTgt spid="41"/>
                                        </p:tgtEl>
                                        <p:attrNameLst>
                                          <p:attrName>style.visibility</p:attrName>
                                        </p:attrNameLst>
                                      </p:cBhvr>
                                      <p:to>
                                        <p:strVal val="visible"/>
                                      </p:to>
                                    </p:set>
                                    <p:animEffect transition="in" filter="wheel(1)">
                                      <p:cBhvr>
                                        <p:cTn id="224" dur="2000"/>
                                        <p:tgtEl>
                                          <p:spTgt spid="41"/>
                                        </p:tgtEl>
                                      </p:cBhvr>
                                    </p:animEffect>
                                  </p:childTnLst>
                                </p:cTn>
                              </p:par>
                            </p:childTnLst>
                          </p:cTn>
                        </p:par>
                      </p:childTnLst>
                    </p:cTn>
                  </p:par>
                  <p:par>
                    <p:cTn id="225" fill="hold">
                      <p:stCondLst>
                        <p:cond delay="indefinite"/>
                      </p:stCondLst>
                      <p:childTnLst>
                        <p:par>
                          <p:cTn id="226" fill="hold">
                            <p:stCondLst>
                              <p:cond delay="0"/>
                            </p:stCondLst>
                            <p:childTnLst>
                              <p:par>
                                <p:cTn id="227" presetID="31" presetClass="entr" presetSubtype="0" fill="hold" grpId="0" nodeType="clickEffect">
                                  <p:stCondLst>
                                    <p:cond delay="0"/>
                                  </p:stCondLst>
                                  <p:childTnLst>
                                    <p:set>
                                      <p:cBhvr>
                                        <p:cTn id="228" dur="1" fill="hold">
                                          <p:stCondLst>
                                            <p:cond delay="0"/>
                                          </p:stCondLst>
                                        </p:cTn>
                                        <p:tgtEl>
                                          <p:spTgt spid="42"/>
                                        </p:tgtEl>
                                        <p:attrNameLst>
                                          <p:attrName>style.visibility</p:attrName>
                                        </p:attrNameLst>
                                      </p:cBhvr>
                                      <p:to>
                                        <p:strVal val="visible"/>
                                      </p:to>
                                    </p:set>
                                    <p:anim calcmode="lin" valueType="num">
                                      <p:cBhvr>
                                        <p:cTn id="229" dur="1000" fill="hold"/>
                                        <p:tgtEl>
                                          <p:spTgt spid="42"/>
                                        </p:tgtEl>
                                        <p:attrNameLst>
                                          <p:attrName>ppt_w</p:attrName>
                                        </p:attrNameLst>
                                      </p:cBhvr>
                                      <p:tavLst>
                                        <p:tav tm="0">
                                          <p:val>
                                            <p:fltVal val="0"/>
                                          </p:val>
                                        </p:tav>
                                        <p:tav tm="100000">
                                          <p:val>
                                            <p:strVal val="#ppt_w"/>
                                          </p:val>
                                        </p:tav>
                                      </p:tavLst>
                                    </p:anim>
                                    <p:anim calcmode="lin" valueType="num">
                                      <p:cBhvr>
                                        <p:cTn id="230" dur="1000" fill="hold"/>
                                        <p:tgtEl>
                                          <p:spTgt spid="42"/>
                                        </p:tgtEl>
                                        <p:attrNameLst>
                                          <p:attrName>ppt_h</p:attrName>
                                        </p:attrNameLst>
                                      </p:cBhvr>
                                      <p:tavLst>
                                        <p:tav tm="0">
                                          <p:val>
                                            <p:fltVal val="0"/>
                                          </p:val>
                                        </p:tav>
                                        <p:tav tm="100000">
                                          <p:val>
                                            <p:strVal val="#ppt_h"/>
                                          </p:val>
                                        </p:tav>
                                      </p:tavLst>
                                    </p:anim>
                                    <p:anim calcmode="lin" valueType="num">
                                      <p:cBhvr>
                                        <p:cTn id="231" dur="1000" fill="hold"/>
                                        <p:tgtEl>
                                          <p:spTgt spid="42"/>
                                        </p:tgtEl>
                                        <p:attrNameLst>
                                          <p:attrName>style.rotation</p:attrName>
                                        </p:attrNameLst>
                                      </p:cBhvr>
                                      <p:tavLst>
                                        <p:tav tm="0">
                                          <p:val>
                                            <p:fltVal val="90"/>
                                          </p:val>
                                        </p:tav>
                                        <p:tav tm="100000">
                                          <p:val>
                                            <p:fltVal val="0"/>
                                          </p:val>
                                        </p:tav>
                                      </p:tavLst>
                                    </p:anim>
                                    <p:animEffect transition="in" filter="fade">
                                      <p:cBhvr>
                                        <p:cTn id="232" dur="1000"/>
                                        <p:tgtEl>
                                          <p:spTgt spid="42"/>
                                        </p:tgtEl>
                                      </p:cBhvr>
                                    </p:animEffect>
                                  </p:childTnLst>
                                </p:cTn>
                              </p:par>
                              <p:par>
                                <p:cTn id="233" presetID="31" presetClass="entr" presetSubtype="0" fill="hold" grpId="0" nodeType="withEffect">
                                  <p:stCondLst>
                                    <p:cond delay="0"/>
                                  </p:stCondLst>
                                  <p:childTnLst>
                                    <p:set>
                                      <p:cBhvr>
                                        <p:cTn id="234" dur="1" fill="hold">
                                          <p:stCondLst>
                                            <p:cond delay="0"/>
                                          </p:stCondLst>
                                        </p:cTn>
                                        <p:tgtEl>
                                          <p:spTgt spid="43"/>
                                        </p:tgtEl>
                                        <p:attrNameLst>
                                          <p:attrName>style.visibility</p:attrName>
                                        </p:attrNameLst>
                                      </p:cBhvr>
                                      <p:to>
                                        <p:strVal val="visible"/>
                                      </p:to>
                                    </p:set>
                                    <p:anim calcmode="lin" valueType="num">
                                      <p:cBhvr>
                                        <p:cTn id="235" dur="1000" fill="hold"/>
                                        <p:tgtEl>
                                          <p:spTgt spid="43"/>
                                        </p:tgtEl>
                                        <p:attrNameLst>
                                          <p:attrName>ppt_w</p:attrName>
                                        </p:attrNameLst>
                                      </p:cBhvr>
                                      <p:tavLst>
                                        <p:tav tm="0">
                                          <p:val>
                                            <p:fltVal val="0"/>
                                          </p:val>
                                        </p:tav>
                                        <p:tav tm="100000">
                                          <p:val>
                                            <p:strVal val="#ppt_w"/>
                                          </p:val>
                                        </p:tav>
                                      </p:tavLst>
                                    </p:anim>
                                    <p:anim calcmode="lin" valueType="num">
                                      <p:cBhvr>
                                        <p:cTn id="236" dur="1000" fill="hold"/>
                                        <p:tgtEl>
                                          <p:spTgt spid="43"/>
                                        </p:tgtEl>
                                        <p:attrNameLst>
                                          <p:attrName>ppt_h</p:attrName>
                                        </p:attrNameLst>
                                      </p:cBhvr>
                                      <p:tavLst>
                                        <p:tav tm="0">
                                          <p:val>
                                            <p:fltVal val="0"/>
                                          </p:val>
                                        </p:tav>
                                        <p:tav tm="100000">
                                          <p:val>
                                            <p:strVal val="#ppt_h"/>
                                          </p:val>
                                        </p:tav>
                                      </p:tavLst>
                                    </p:anim>
                                    <p:anim calcmode="lin" valueType="num">
                                      <p:cBhvr>
                                        <p:cTn id="237" dur="1000" fill="hold"/>
                                        <p:tgtEl>
                                          <p:spTgt spid="43"/>
                                        </p:tgtEl>
                                        <p:attrNameLst>
                                          <p:attrName>style.rotation</p:attrName>
                                        </p:attrNameLst>
                                      </p:cBhvr>
                                      <p:tavLst>
                                        <p:tav tm="0">
                                          <p:val>
                                            <p:fltVal val="90"/>
                                          </p:val>
                                        </p:tav>
                                        <p:tav tm="100000">
                                          <p:val>
                                            <p:fltVal val="0"/>
                                          </p:val>
                                        </p:tav>
                                      </p:tavLst>
                                    </p:anim>
                                    <p:animEffect transition="in" filter="fade">
                                      <p:cBhvr>
                                        <p:cTn id="238" dur="1000"/>
                                        <p:tgtEl>
                                          <p:spTgt spid="43"/>
                                        </p:tgtEl>
                                      </p:cBhvr>
                                    </p:animEffect>
                                  </p:childTnLst>
                                </p:cTn>
                              </p:par>
                            </p:childTnLst>
                          </p:cTn>
                        </p:par>
                      </p:childTnLst>
                    </p:cTn>
                  </p:par>
                  <p:par>
                    <p:cTn id="239" fill="hold">
                      <p:stCondLst>
                        <p:cond delay="indefinite"/>
                      </p:stCondLst>
                      <p:childTnLst>
                        <p:par>
                          <p:cTn id="240" fill="hold">
                            <p:stCondLst>
                              <p:cond delay="0"/>
                            </p:stCondLst>
                            <p:childTnLst>
                              <p:par>
                                <p:cTn id="241" presetID="31" presetClass="entr" presetSubtype="0" fill="hold" grpId="0" nodeType="clickEffect">
                                  <p:stCondLst>
                                    <p:cond delay="0"/>
                                  </p:stCondLst>
                                  <p:childTnLst>
                                    <p:set>
                                      <p:cBhvr>
                                        <p:cTn id="242" dur="1" fill="hold">
                                          <p:stCondLst>
                                            <p:cond delay="0"/>
                                          </p:stCondLst>
                                        </p:cTn>
                                        <p:tgtEl>
                                          <p:spTgt spid="44"/>
                                        </p:tgtEl>
                                        <p:attrNameLst>
                                          <p:attrName>style.visibility</p:attrName>
                                        </p:attrNameLst>
                                      </p:cBhvr>
                                      <p:to>
                                        <p:strVal val="visible"/>
                                      </p:to>
                                    </p:set>
                                    <p:anim calcmode="lin" valueType="num">
                                      <p:cBhvr>
                                        <p:cTn id="243" dur="1000" fill="hold"/>
                                        <p:tgtEl>
                                          <p:spTgt spid="44"/>
                                        </p:tgtEl>
                                        <p:attrNameLst>
                                          <p:attrName>ppt_w</p:attrName>
                                        </p:attrNameLst>
                                      </p:cBhvr>
                                      <p:tavLst>
                                        <p:tav tm="0">
                                          <p:val>
                                            <p:fltVal val="0"/>
                                          </p:val>
                                        </p:tav>
                                        <p:tav tm="100000">
                                          <p:val>
                                            <p:strVal val="#ppt_w"/>
                                          </p:val>
                                        </p:tav>
                                      </p:tavLst>
                                    </p:anim>
                                    <p:anim calcmode="lin" valueType="num">
                                      <p:cBhvr>
                                        <p:cTn id="244" dur="1000" fill="hold"/>
                                        <p:tgtEl>
                                          <p:spTgt spid="44"/>
                                        </p:tgtEl>
                                        <p:attrNameLst>
                                          <p:attrName>ppt_h</p:attrName>
                                        </p:attrNameLst>
                                      </p:cBhvr>
                                      <p:tavLst>
                                        <p:tav tm="0">
                                          <p:val>
                                            <p:fltVal val="0"/>
                                          </p:val>
                                        </p:tav>
                                        <p:tav tm="100000">
                                          <p:val>
                                            <p:strVal val="#ppt_h"/>
                                          </p:val>
                                        </p:tav>
                                      </p:tavLst>
                                    </p:anim>
                                    <p:anim calcmode="lin" valueType="num">
                                      <p:cBhvr>
                                        <p:cTn id="245" dur="1000" fill="hold"/>
                                        <p:tgtEl>
                                          <p:spTgt spid="44"/>
                                        </p:tgtEl>
                                        <p:attrNameLst>
                                          <p:attrName>style.rotation</p:attrName>
                                        </p:attrNameLst>
                                      </p:cBhvr>
                                      <p:tavLst>
                                        <p:tav tm="0">
                                          <p:val>
                                            <p:fltVal val="90"/>
                                          </p:val>
                                        </p:tav>
                                        <p:tav tm="100000">
                                          <p:val>
                                            <p:fltVal val="0"/>
                                          </p:val>
                                        </p:tav>
                                      </p:tavLst>
                                    </p:anim>
                                    <p:animEffect transition="in" filter="fade">
                                      <p:cBhvr>
                                        <p:cTn id="246" dur="1000"/>
                                        <p:tgtEl>
                                          <p:spTgt spid="44"/>
                                        </p:tgtEl>
                                      </p:cBhvr>
                                    </p:animEffect>
                                  </p:childTnLst>
                                </p:cTn>
                              </p:par>
                              <p:par>
                                <p:cTn id="247" presetID="31" presetClass="entr" presetSubtype="0" fill="hold" grpId="0" nodeType="withEffect">
                                  <p:stCondLst>
                                    <p:cond delay="0"/>
                                  </p:stCondLst>
                                  <p:childTnLst>
                                    <p:set>
                                      <p:cBhvr>
                                        <p:cTn id="248" dur="1" fill="hold">
                                          <p:stCondLst>
                                            <p:cond delay="0"/>
                                          </p:stCondLst>
                                        </p:cTn>
                                        <p:tgtEl>
                                          <p:spTgt spid="45"/>
                                        </p:tgtEl>
                                        <p:attrNameLst>
                                          <p:attrName>style.visibility</p:attrName>
                                        </p:attrNameLst>
                                      </p:cBhvr>
                                      <p:to>
                                        <p:strVal val="visible"/>
                                      </p:to>
                                    </p:set>
                                    <p:anim calcmode="lin" valueType="num">
                                      <p:cBhvr>
                                        <p:cTn id="249" dur="1000" fill="hold"/>
                                        <p:tgtEl>
                                          <p:spTgt spid="45"/>
                                        </p:tgtEl>
                                        <p:attrNameLst>
                                          <p:attrName>ppt_w</p:attrName>
                                        </p:attrNameLst>
                                      </p:cBhvr>
                                      <p:tavLst>
                                        <p:tav tm="0">
                                          <p:val>
                                            <p:fltVal val="0"/>
                                          </p:val>
                                        </p:tav>
                                        <p:tav tm="100000">
                                          <p:val>
                                            <p:strVal val="#ppt_w"/>
                                          </p:val>
                                        </p:tav>
                                      </p:tavLst>
                                    </p:anim>
                                    <p:anim calcmode="lin" valueType="num">
                                      <p:cBhvr>
                                        <p:cTn id="250" dur="1000" fill="hold"/>
                                        <p:tgtEl>
                                          <p:spTgt spid="45"/>
                                        </p:tgtEl>
                                        <p:attrNameLst>
                                          <p:attrName>ppt_h</p:attrName>
                                        </p:attrNameLst>
                                      </p:cBhvr>
                                      <p:tavLst>
                                        <p:tav tm="0">
                                          <p:val>
                                            <p:fltVal val="0"/>
                                          </p:val>
                                        </p:tav>
                                        <p:tav tm="100000">
                                          <p:val>
                                            <p:strVal val="#ppt_h"/>
                                          </p:val>
                                        </p:tav>
                                      </p:tavLst>
                                    </p:anim>
                                    <p:anim calcmode="lin" valueType="num">
                                      <p:cBhvr>
                                        <p:cTn id="251" dur="1000" fill="hold"/>
                                        <p:tgtEl>
                                          <p:spTgt spid="45"/>
                                        </p:tgtEl>
                                        <p:attrNameLst>
                                          <p:attrName>style.rotation</p:attrName>
                                        </p:attrNameLst>
                                      </p:cBhvr>
                                      <p:tavLst>
                                        <p:tav tm="0">
                                          <p:val>
                                            <p:fltVal val="90"/>
                                          </p:val>
                                        </p:tav>
                                        <p:tav tm="100000">
                                          <p:val>
                                            <p:fltVal val="0"/>
                                          </p:val>
                                        </p:tav>
                                      </p:tavLst>
                                    </p:anim>
                                    <p:animEffect transition="in" filter="fade">
                                      <p:cBhvr>
                                        <p:cTn id="25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388" y="647700"/>
            <a:ext cx="8351837" cy="6094413"/>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defRPr/>
            </a:pPr>
            <a:endParaRPr lang="fa-IR">
              <a:solidFill>
                <a:prstClr val="black"/>
              </a:solidFill>
            </a:endParaRPr>
          </a:p>
        </p:txBody>
      </p:sp>
      <p:sp>
        <p:nvSpPr>
          <p:cNvPr id="57347" name="Text Placeholder 2"/>
          <p:cNvSpPr>
            <a:spLocks noGrp="1"/>
          </p:cNvSpPr>
          <p:nvPr>
            <p:ph type="body" idx="1"/>
          </p:nvPr>
        </p:nvSpPr>
        <p:spPr>
          <a:xfrm>
            <a:off x="179388" y="2852738"/>
            <a:ext cx="8321675" cy="3648075"/>
          </a:xfrm>
        </p:spPr>
        <p:txBody>
          <a:bodyPr/>
          <a:lstStyle/>
          <a:p>
            <a:pPr algn="justLow">
              <a:defRPr/>
            </a:pPr>
            <a:endParaRPr lang="fa-IR" sz="2400" dirty="0" smtClean="0">
              <a:solidFill>
                <a:schemeClr val="tx1"/>
              </a:solidFill>
              <a:cs typeface="B Nazanin" pitchFamily="2" charset="-78"/>
            </a:endParaRPr>
          </a:p>
          <a:p>
            <a:pPr algn="justLow">
              <a:defRPr/>
            </a:pPr>
            <a:endParaRPr lang="fa-IR" sz="2400" dirty="0" smtClean="0">
              <a:solidFill>
                <a:schemeClr val="tx1"/>
              </a:solidFill>
              <a:cs typeface="B Nazanin" pitchFamily="2" charset="-78"/>
            </a:endParaRPr>
          </a:p>
          <a:p>
            <a:pPr algn="justLow">
              <a:defRPr/>
            </a:pPr>
            <a:r>
              <a:rPr lang="fa-IR" sz="2300" b="1" dirty="0" smtClean="0">
                <a:solidFill>
                  <a:srgbClr val="24138B"/>
                </a:solidFill>
                <a:cs typeface="B Nazanin" pitchFamily="2" charset="-78"/>
              </a:rPr>
              <a:t>آيا مهندسي و بناي ساختمانها بر اساس مهندسي غربي كه براي آشپزخانه‌ها و اتاق‌ها حفاظ مطلوبي قرار نمي‌دهند (اُپن) و با اصول فرهنگ ديني و حفظ حيا و عفت خانوادگي سازگار نيست از نظر شرعي چگونه است؟ </a:t>
            </a:r>
          </a:p>
          <a:p>
            <a:pPr algn="justLow">
              <a:defRPr/>
            </a:pPr>
            <a:r>
              <a:rPr lang="fa-IR" sz="2300" b="1" dirty="0" smtClean="0">
                <a:solidFill>
                  <a:schemeClr val="tx1"/>
                </a:solidFill>
                <a:cs typeface="B Nazanin" pitchFamily="2" charset="-78"/>
              </a:rPr>
              <a:t>آيت‌الله فاضل لنكراني: مسائل شرعي بايد رعايت شود و بايد از ايجاد محيط‌هايي كه موجب از بين‌ رفتن حدود شرعي مي‌شود اجتناب كرد. </a:t>
            </a:r>
          </a:p>
          <a:p>
            <a:pPr algn="justLow">
              <a:defRPr/>
            </a:pPr>
            <a:r>
              <a:rPr lang="fa-IR" sz="2300" b="1" dirty="0" smtClean="0">
                <a:solidFill>
                  <a:schemeClr val="tx1"/>
                </a:solidFill>
                <a:cs typeface="B Nazanin" pitchFamily="2" charset="-78"/>
              </a:rPr>
              <a:t>آيت‌الله صافي گلپايگاني: خانه‌سازي بايد به نحوي باشد كه مستلزم اختلاط زن و مرد بيگانه نشود و خانه به اسلوب اسلامي ساخته شود. برخي خانه‌هايي كه اخيراً ساخته مي‌شوند حاكي از عدم التزام به احكام اسلام و نشانة غرب‌زدگي و تشبّه به كفّار است. </a:t>
            </a:r>
          </a:p>
          <a:p>
            <a:pPr algn="justLow">
              <a:defRPr/>
            </a:pPr>
            <a:r>
              <a:rPr lang="fa-IR" sz="2300" b="1" dirty="0" smtClean="0">
                <a:solidFill>
                  <a:schemeClr val="tx1"/>
                </a:solidFill>
                <a:cs typeface="B Nazanin" pitchFamily="2" charset="-78"/>
              </a:rPr>
              <a:t>آيت‌الله بهجت: بايست خودشان عفت و حياي ناموس خود را مراعات نمايند. </a:t>
            </a:r>
          </a:p>
          <a:p>
            <a:pPr algn="justLow">
              <a:defRPr/>
            </a:pPr>
            <a:r>
              <a:rPr lang="fa-IR" sz="2300" b="1" dirty="0" smtClean="0">
                <a:solidFill>
                  <a:schemeClr val="tx1"/>
                </a:solidFill>
                <a:cs typeface="B Nazanin" pitchFamily="2" charset="-78"/>
              </a:rPr>
              <a:t>آيت‌الله تبريزي: لازم است مسلمان خانة خود را طوري مهندسي كند و بسازد كه عفت و حياي اهل و عيال خويش را حفظ كند. خانه و دارِ شخص مؤمن بايد حافظ خود و اهل و عيال او از نظر ناظرين اجنبي باشد و سزاوار نيست از زِيّ خانه‌هاي مؤمنين متدين خارج شود. </a:t>
            </a:r>
          </a:p>
          <a:p>
            <a:pPr algn="justLow">
              <a:defRPr/>
            </a:pPr>
            <a:r>
              <a:rPr lang="fa-IR" sz="2300" b="1" dirty="0" smtClean="0">
                <a:solidFill>
                  <a:schemeClr val="tx1"/>
                </a:solidFill>
                <a:cs typeface="B Nazanin" pitchFamily="2" charset="-78"/>
              </a:rPr>
              <a:t>آيت‌الله سيستاني: بايد رعايت حجاب و شئون اسلامي شود. </a:t>
            </a:r>
            <a:r>
              <a:rPr lang="fa-IR" sz="1050" dirty="0" smtClean="0">
                <a:solidFill>
                  <a:srgbClr val="C00000"/>
                </a:solidFill>
                <a:cs typeface="B Nazanin" pitchFamily="2" charset="-78"/>
              </a:rPr>
              <a:t>مسائل جديد از ديدگاه علما و مراجع تقليد، ج3، ص185.</a:t>
            </a:r>
          </a:p>
        </p:txBody>
      </p:sp>
      <p:sp>
        <p:nvSpPr>
          <p:cNvPr id="4" name="Rounded Rectangle 3"/>
          <p:cNvSpPr/>
          <p:nvPr/>
        </p:nvSpPr>
        <p:spPr>
          <a:xfrm>
            <a:off x="2627313" y="0"/>
            <a:ext cx="5903912" cy="64770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خانه‌هاي مدل غربي از ديدگاه فقيهان</a:t>
            </a:r>
          </a:p>
        </p:txBody>
      </p:sp>
    </p:spTree>
    <p:extLst>
      <p:ext uri="{BB962C8B-B14F-4D97-AF65-F5344CB8AC3E}">
        <p14:creationId xmlns:p14="http://schemas.microsoft.com/office/powerpoint/2010/main" xmlns="" val="3123274959"/>
      </p:ext>
    </p:extLst>
  </p:cSld>
  <p:clrMapOvr>
    <a:masterClrMapping/>
  </p:clrMapOvr>
  <p:transition spd="slow">
    <p:split orient="vert" dir="in"/>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5913" y="188913"/>
            <a:ext cx="8215312" cy="6553200"/>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defRPr/>
            </a:pPr>
            <a:endParaRPr lang="fa-IR">
              <a:solidFill>
                <a:prstClr val="black"/>
              </a:solidFill>
            </a:endParaRPr>
          </a:p>
        </p:txBody>
      </p:sp>
      <p:sp>
        <p:nvSpPr>
          <p:cNvPr id="57347" name="Text Placeholder 2"/>
          <p:cNvSpPr>
            <a:spLocks noGrp="1"/>
          </p:cNvSpPr>
          <p:nvPr>
            <p:ph type="body" idx="1"/>
          </p:nvPr>
        </p:nvSpPr>
        <p:spPr>
          <a:xfrm>
            <a:off x="315913" y="188913"/>
            <a:ext cx="8215312" cy="6502400"/>
          </a:xfrm>
        </p:spPr>
        <p:txBody>
          <a:bodyPr/>
          <a:lstStyle/>
          <a:p>
            <a:pPr algn="justLow">
              <a:defRPr/>
            </a:pPr>
            <a:endParaRPr lang="en-US" sz="2400" dirty="0">
              <a:solidFill>
                <a:schemeClr val="tx1"/>
              </a:solidFill>
              <a:cs typeface="B Nazanin" pitchFamily="2" charset="-78"/>
            </a:endParaRPr>
          </a:p>
          <a:p>
            <a:pPr marL="342900" indent="-342900" algn="justLow">
              <a:buFont typeface="Wingdings" pitchFamily="2" charset="2"/>
              <a:buChar char="q"/>
              <a:defRPr/>
            </a:pPr>
            <a:r>
              <a:rPr lang="fa-IR" sz="2400" b="1" dirty="0">
                <a:solidFill>
                  <a:schemeClr val="tx1"/>
                </a:solidFill>
                <a:cs typeface="B Nazanin" pitchFamily="2" charset="-78"/>
              </a:rPr>
              <a:t>تقليد از فرهنگ </a:t>
            </a:r>
            <a:r>
              <a:rPr lang="fa-IR" sz="2400" b="1" dirty="0" smtClean="0">
                <a:solidFill>
                  <a:schemeClr val="tx1"/>
                </a:solidFill>
                <a:cs typeface="B Nazanin" pitchFamily="2" charset="-78"/>
              </a:rPr>
              <a:t>دشمنان:</a:t>
            </a:r>
          </a:p>
          <a:p>
            <a:pPr algn="justLow">
              <a:defRPr/>
            </a:pPr>
            <a:r>
              <a:rPr lang="fa-IR" sz="2200" b="1" dirty="0" smtClean="0">
                <a:solidFill>
                  <a:schemeClr val="tx1"/>
                </a:solidFill>
                <a:cs typeface="B Nazanin" pitchFamily="2" charset="-78"/>
              </a:rPr>
              <a:t>امام </a:t>
            </a:r>
            <a:r>
              <a:rPr lang="fa-IR" sz="2200" b="1" dirty="0">
                <a:solidFill>
                  <a:schemeClr val="tx1"/>
                </a:solidFill>
                <a:cs typeface="B Nazanin" pitchFamily="2" charset="-78"/>
              </a:rPr>
              <a:t>صادق‌‌‌‌عليه‌السلام </a:t>
            </a:r>
            <a:r>
              <a:rPr lang="fa-IR" sz="2200" b="1" dirty="0" smtClean="0">
                <a:solidFill>
                  <a:schemeClr val="tx1"/>
                </a:solidFill>
                <a:cs typeface="B Nazanin" pitchFamily="2" charset="-78"/>
              </a:rPr>
              <a:t>:«</a:t>
            </a:r>
            <a:r>
              <a:rPr lang="fa-IR" sz="2200" b="1" dirty="0">
                <a:solidFill>
                  <a:schemeClr val="tx1"/>
                </a:solidFill>
                <a:cs typeface="B Nazanin" pitchFamily="2" charset="-78"/>
              </a:rPr>
              <a:t>خداوند به يكي‌‌‌‌‌‌‌‌‌‌‌‌‌‌‌‌‌‌‌‌از پيامبران وحي‌ كرد كه به مؤمنان بگو: در لباس، خوراك و آداب و رسوم، دشمنان خدا را سرمشق و الگو قرار ندهيد، كه اگر چنين‌‌‌‌كنيد شما هم مانند آنان از دشمنان خدا محسوب مي‌شويد</a:t>
            </a:r>
            <a:r>
              <a:rPr lang="fa-IR" sz="2200" b="1" dirty="0" smtClean="0">
                <a:solidFill>
                  <a:schemeClr val="tx1"/>
                </a:solidFill>
                <a:cs typeface="B Nazanin" pitchFamily="2" charset="-78"/>
              </a:rPr>
              <a:t>».</a:t>
            </a:r>
            <a:r>
              <a:rPr lang="ar-SA" sz="1400" dirty="0" smtClean="0">
                <a:solidFill>
                  <a:srgbClr val="C00000"/>
                </a:solidFill>
                <a:cs typeface="B Nazanin" pitchFamily="2" charset="-78"/>
              </a:rPr>
              <a:t>وسائل‌الشيعه</a:t>
            </a:r>
            <a:r>
              <a:rPr lang="ar-SA" sz="1400" dirty="0">
                <a:solidFill>
                  <a:srgbClr val="C00000"/>
                </a:solidFill>
                <a:cs typeface="B Nazanin" pitchFamily="2" charset="-78"/>
              </a:rPr>
              <a:t>، ج4، ص385، ح8</a:t>
            </a:r>
            <a:r>
              <a:rPr lang="ar-SA" sz="1400" dirty="0" smtClean="0">
                <a:solidFill>
                  <a:srgbClr val="C00000"/>
                </a:solidFill>
                <a:cs typeface="B Nazanin" pitchFamily="2" charset="-78"/>
              </a:rPr>
              <a:t>.</a:t>
            </a:r>
            <a:endParaRPr lang="fa-IR" sz="1400" dirty="0" smtClean="0">
              <a:solidFill>
                <a:srgbClr val="C00000"/>
              </a:solidFill>
              <a:cs typeface="B Nazanin" pitchFamily="2" charset="-78"/>
            </a:endParaRPr>
          </a:p>
          <a:p>
            <a:pPr marL="342900" indent="-342900" algn="justLow">
              <a:buFont typeface="Wingdings" pitchFamily="2" charset="2"/>
              <a:buChar char="q"/>
              <a:defRPr/>
            </a:pPr>
            <a:r>
              <a:rPr lang="fa-IR" sz="2400" b="1" dirty="0">
                <a:solidFill>
                  <a:schemeClr val="tx1"/>
                </a:solidFill>
                <a:cs typeface="B Nazanin" pitchFamily="2" charset="-78"/>
              </a:rPr>
              <a:t>راه </a:t>
            </a:r>
            <a:r>
              <a:rPr lang="fa-IR" sz="2400" b="1" dirty="0" smtClean="0">
                <a:solidFill>
                  <a:schemeClr val="tx1"/>
                </a:solidFill>
                <a:cs typeface="B Nazanin" pitchFamily="2" charset="-78"/>
              </a:rPr>
              <a:t>چاره</a:t>
            </a:r>
          </a:p>
          <a:p>
            <a:pPr marL="342900" indent="-342900" algn="justLow">
              <a:buFont typeface="Wingdings" pitchFamily="2" charset="2"/>
              <a:buChar char="ü"/>
              <a:defRPr/>
            </a:pPr>
            <a:r>
              <a:rPr lang="fa-IR" sz="2400" b="1" dirty="0">
                <a:solidFill>
                  <a:schemeClr val="tx1"/>
                </a:solidFill>
                <a:cs typeface="B Nazanin" pitchFamily="2" charset="-78"/>
              </a:rPr>
              <a:t>ساخت خانه ها به سبک اسلامی </a:t>
            </a:r>
            <a:r>
              <a:rPr lang="fa-IR" sz="2400" b="1" dirty="0" smtClean="0">
                <a:solidFill>
                  <a:schemeClr val="tx1"/>
                </a:solidFill>
                <a:cs typeface="B Nazanin" pitchFamily="2" charset="-78"/>
              </a:rPr>
              <a:t>است.در </a:t>
            </a:r>
            <a:r>
              <a:rPr lang="fa-IR" sz="2400" b="1" dirty="0">
                <a:solidFill>
                  <a:schemeClr val="tx1"/>
                </a:solidFill>
                <a:cs typeface="B Nazanin" pitchFamily="2" charset="-78"/>
              </a:rPr>
              <a:t>روايات اسلامي دستوراتي در باره كيفيت خانه‌ها وجود </a:t>
            </a:r>
            <a:r>
              <a:rPr lang="fa-IR" sz="2400" b="1" dirty="0" smtClean="0">
                <a:solidFill>
                  <a:schemeClr val="tx1"/>
                </a:solidFill>
                <a:cs typeface="B Nazanin" pitchFamily="2" charset="-78"/>
              </a:rPr>
              <a:t>دارد.</a:t>
            </a:r>
            <a:r>
              <a:rPr lang="fa-IR" sz="1800" dirty="0" smtClean="0">
                <a:solidFill>
                  <a:srgbClr val="C00000"/>
                </a:solidFill>
                <a:cs typeface="B Nazanin" pitchFamily="2" charset="-78"/>
              </a:rPr>
              <a:t>چهل </a:t>
            </a:r>
            <a:r>
              <a:rPr lang="fa-IR" sz="1800" dirty="0">
                <a:solidFill>
                  <a:srgbClr val="C00000"/>
                </a:solidFill>
                <a:cs typeface="B Nazanin" pitchFamily="2" charset="-78"/>
              </a:rPr>
              <a:t>حديث مسكن، محمود احمديان هريسي</a:t>
            </a:r>
          </a:p>
          <a:p>
            <a:pPr marL="342900" indent="-342900" algn="justLow">
              <a:buFont typeface="Courier New" pitchFamily="49" charset="0"/>
              <a:buChar char="o"/>
              <a:defRPr/>
            </a:pPr>
            <a:r>
              <a:rPr lang="fa-IR" sz="2400" b="1" dirty="0">
                <a:solidFill>
                  <a:schemeClr val="tx1"/>
                </a:solidFill>
                <a:cs typeface="B Nazanin" pitchFamily="2" charset="-78"/>
              </a:rPr>
              <a:t> برخي از روان‌شناسان گفته‌اند: «چنانچه ساختمانهاي مرتفع، موجبات خشنودي و رضايت افراد را فراهم نكنند، ساكنان چنين مجموعه‌هايي، در معرض ابتلا به بيماري روحي افسردگي قرار مي‌گيرند</a:t>
            </a:r>
            <a:r>
              <a:rPr lang="fa-IR" sz="2400" b="1" dirty="0" smtClean="0">
                <a:solidFill>
                  <a:schemeClr val="tx1"/>
                </a:solidFill>
                <a:cs typeface="B Nazanin" pitchFamily="2" charset="-78"/>
              </a:rPr>
              <a:t>».</a:t>
            </a:r>
            <a:r>
              <a:rPr lang="fa-IR" sz="2400" b="1" dirty="0">
                <a:solidFill>
                  <a:schemeClr val="tx1"/>
                </a:solidFill>
                <a:cs typeface="B Nazanin" pitchFamily="2" charset="-78"/>
              </a:rPr>
              <a:t> </a:t>
            </a:r>
            <a:r>
              <a:rPr lang="fa-IR" sz="1800" dirty="0">
                <a:solidFill>
                  <a:srgbClr val="C00000"/>
                </a:solidFill>
                <a:cs typeface="B Nazanin" pitchFamily="2" charset="-78"/>
              </a:rPr>
              <a:t>دكتر مريم بهرامي، رسالت 22/7/80، ص14.</a:t>
            </a:r>
          </a:p>
          <a:p>
            <a:pPr marL="342900" indent="-342900" algn="justLow">
              <a:buFont typeface="Courier New" pitchFamily="49" charset="0"/>
              <a:buChar char="o"/>
              <a:defRPr/>
            </a:pPr>
            <a:r>
              <a:rPr lang="fa-IR" sz="2400" b="1" dirty="0">
                <a:solidFill>
                  <a:schemeClr val="tx1"/>
                </a:solidFill>
                <a:cs typeface="B Nazanin" pitchFamily="2" charset="-78"/>
              </a:rPr>
              <a:t>برخي از دانشمندان معتقدند: «در هر دوره تاريخي، ميان سبك معماري ­و سبك پوشاك افراد جامعه، نوعي خويشاوندی(تناسب­­­ و هماهنگي) وجود دارد». </a:t>
            </a:r>
            <a:r>
              <a:rPr lang="ar-SA" sz="2400" b="1" dirty="0" smtClean="0">
                <a:solidFill>
                  <a:srgbClr val="C00000"/>
                </a:solidFill>
                <a:cs typeface="B Nazanin" pitchFamily="2" charset="-78"/>
              </a:rPr>
              <a:t> </a:t>
            </a:r>
            <a:r>
              <a:rPr lang="ar-SA" sz="1800" dirty="0">
                <a:solidFill>
                  <a:srgbClr val="C00000"/>
                </a:solidFill>
                <a:cs typeface="B Nazanin" pitchFamily="2" charset="-78"/>
              </a:rPr>
              <a:t>نشاط, ش35 (26/1/78) ص5 .</a:t>
            </a:r>
            <a:endParaRPr lang="x-none" sz="1800">
              <a:solidFill>
                <a:srgbClr val="C00000"/>
              </a:solidFill>
              <a:cs typeface="B Nazanin" pitchFamily="2" charset="-78"/>
            </a:endParaRPr>
          </a:p>
          <a:p>
            <a:pPr marL="342900" indent="-342900" algn="justLow">
              <a:buFont typeface="Wingdings" pitchFamily="2" charset="2"/>
              <a:buChar char="ü"/>
              <a:defRPr/>
            </a:pPr>
            <a:r>
              <a:rPr lang="fa-IR" sz="2400" b="1" dirty="0">
                <a:solidFill>
                  <a:schemeClr val="tx1"/>
                </a:solidFill>
                <a:cs typeface="B Nazanin" pitchFamily="2" charset="-78"/>
              </a:rPr>
              <a:t>با طرح‌هايي زيبا و </a:t>
            </a:r>
            <a:r>
              <a:rPr lang="fa-IR" sz="2400" b="1" dirty="0" smtClean="0">
                <a:solidFill>
                  <a:schemeClr val="tx1"/>
                </a:solidFill>
                <a:cs typeface="B Nazanin" pitchFamily="2" charset="-78"/>
              </a:rPr>
              <a:t>جذاب ،آسيب‌هاي خانه‌ها </a:t>
            </a:r>
            <a:r>
              <a:rPr lang="fa-IR" sz="2400" b="1" dirty="0">
                <a:solidFill>
                  <a:schemeClr val="tx1"/>
                </a:solidFill>
                <a:cs typeface="B Nazanin" pitchFamily="2" charset="-78"/>
              </a:rPr>
              <a:t>برطرف </a:t>
            </a:r>
            <a:r>
              <a:rPr lang="fa-IR" sz="2400" b="1" dirty="0" smtClean="0">
                <a:solidFill>
                  <a:schemeClr val="tx1"/>
                </a:solidFill>
                <a:cs typeface="B Nazanin" pitchFamily="2" charset="-78"/>
              </a:rPr>
              <a:t>گردد،تابانوان درمنزل احساس کسالت وخستگی نکنندوبرای رفع کسالت به بازارها و... هجوم نیاورند.</a:t>
            </a:r>
            <a:endParaRPr lang="en-US" sz="2400" b="1" dirty="0">
              <a:solidFill>
                <a:schemeClr val="tx1"/>
              </a:solidFill>
              <a:cs typeface="B Nazanin" pitchFamily="2" charset="-78"/>
            </a:endParaRPr>
          </a:p>
        </p:txBody>
      </p:sp>
    </p:spTree>
    <p:extLst>
      <p:ext uri="{BB962C8B-B14F-4D97-AF65-F5344CB8AC3E}">
        <p14:creationId xmlns:p14="http://schemas.microsoft.com/office/powerpoint/2010/main" xmlns="" val="2333877725"/>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7347">
                                            <p:txEl>
                                              <p:pRg st="4" end="4"/>
                                            </p:txEl>
                                          </p:spTgt>
                                        </p:tgtEl>
                                        <p:attrNameLst>
                                          <p:attrName>style.visibility</p:attrName>
                                        </p:attrNameLst>
                                      </p:cBhvr>
                                      <p:to>
                                        <p:strVal val="visible"/>
                                      </p:to>
                                    </p:set>
                                    <p:animEffect transition="in" filter="fade">
                                      <p:cBhvr>
                                        <p:cTn id="7" dur="1000"/>
                                        <p:tgtEl>
                                          <p:spTgt spid="57347">
                                            <p:txEl>
                                              <p:pRg st="4" end="4"/>
                                            </p:txEl>
                                          </p:spTgt>
                                        </p:tgtEl>
                                      </p:cBhvr>
                                    </p:animEffect>
                                    <p:anim calcmode="lin" valueType="num">
                                      <p:cBhvr>
                                        <p:cTn id="8" dur="10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73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57347">
                                            <p:txEl>
                                              <p:pRg st="5" end="5"/>
                                            </p:txEl>
                                          </p:spTgt>
                                        </p:tgtEl>
                                        <p:attrNameLst>
                                          <p:attrName>style.visibility</p:attrName>
                                        </p:attrNameLst>
                                      </p:cBhvr>
                                      <p:to>
                                        <p:strVal val="visible"/>
                                      </p:to>
                                    </p:set>
                                    <p:animEffect transition="in" filter="wheel(1)">
                                      <p:cBhvr>
                                        <p:cTn id="14" dur="2000"/>
                                        <p:tgtEl>
                                          <p:spTgt spid="57347">
                                            <p:txEl>
                                              <p:pRg st="5" end="5"/>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57347">
                                            <p:txEl>
                                              <p:pRg st="6" end="6"/>
                                            </p:txEl>
                                          </p:spTgt>
                                        </p:tgtEl>
                                        <p:attrNameLst>
                                          <p:attrName>style.visibility</p:attrName>
                                        </p:attrNameLst>
                                      </p:cBhvr>
                                      <p:to>
                                        <p:strVal val="visible"/>
                                      </p:to>
                                    </p:set>
                                    <p:animEffect transition="in" filter="circle(in)">
                                      <p:cBhvr>
                                        <p:cTn id="19" dur="2000"/>
                                        <p:tgtEl>
                                          <p:spTgt spid="57347">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57347">
                                            <p:txEl>
                                              <p:pRg st="7" end="7"/>
                                            </p:txEl>
                                          </p:spTgt>
                                        </p:tgtEl>
                                        <p:attrNameLst>
                                          <p:attrName>style.visibility</p:attrName>
                                        </p:attrNameLst>
                                      </p:cBhvr>
                                      <p:to>
                                        <p:strVal val="visible"/>
                                      </p:to>
                                    </p:set>
                                    <p:animEffect transition="in" filter="wipe(down)">
                                      <p:cBhvr>
                                        <p:cTn id="24" dur="580">
                                          <p:stCondLst>
                                            <p:cond delay="0"/>
                                          </p:stCondLst>
                                        </p:cTn>
                                        <p:tgtEl>
                                          <p:spTgt spid="57347">
                                            <p:txEl>
                                              <p:pRg st="7" end="7"/>
                                            </p:txEl>
                                          </p:spTgt>
                                        </p:tgtEl>
                                      </p:cBhvr>
                                    </p:animEffect>
                                    <p:anim calcmode="lin" valueType="num">
                                      <p:cBhvr>
                                        <p:cTn id="25" dur="1822" tmFilter="0,0; 0.14,0.36; 0.43,0.73; 0.71,0.91; 1.0,1.0">
                                          <p:stCondLst>
                                            <p:cond delay="0"/>
                                          </p:stCondLst>
                                        </p:cTn>
                                        <p:tgtEl>
                                          <p:spTgt spid="57347">
                                            <p:txEl>
                                              <p:pRg st="7" end="7"/>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7347">
                                            <p:txEl>
                                              <p:pRg st="7" end="7"/>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7347">
                                            <p:txEl>
                                              <p:pRg st="7" end="7"/>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7347">
                                            <p:txEl>
                                              <p:pRg st="7" end="7"/>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7347">
                                            <p:txEl>
                                              <p:pRg st="7" end="7"/>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57347">
                                            <p:txEl>
                                              <p:pRg st="7" end="7"/>
                                            </p:txEl>
                                          </p:spTgt>
                                        </p:tgtEl>
                                      </p:cBhvr>
                                      <p:to x="100000" y="60000"/>
                                    </p:animScale>
                                    <p:animScale>
                                      <p:cBhvr>
                                        <p:cTn id="31" dur="166" decel="50000">
                                          <p:stCondLst>
                                            <p:cond delay="676"/>
                                          </p:stCondLst>
                                        </p:cTn>
                                        <p:tgtEl>
                                          <p:spTgt spid="57347">
                                            <p:txEl>
                                              <p:pRg st="7" end="7"/>
                                            </p:txEl>
                                          </p:spTgt>
                                        </p:tgtEl>
                                      </p:cBhvr>
                                      <p:to x="100000" y="100000"/>
                                    </p:animScale>
                                    <p:animScale>
                                      <p:cBhvr>
                                        <p:cTn id="32" dur="26">
                                          <p:stCondLst>
                                            <p:cond delay="1312"/>
                                          </p:stCondLst>
                                        </p:cTn>
                                        <p:tgtEl>
                                          <p:spTgt spid="57347">
                                            <p:txEl>
                                              <p:pRg st="7" end="7"/>
                                            </p:txEl>
                                          </p:spTgt>
                                        </p:tgtEl>
                                      </p:cBhvr>
                                      <p:to x="100000" y="80000"/>
                                    </p:animScale>
                                    <p:animScale>
                                      <p:cBhvr>
                                        <p:cTn id="33" dur="166" decel="50000">
                                          <p:stCondLst>
                                            <p:cond delay="1338"/>
                                          </p:stCondLst>
                                        </p:cTn>
                                        <p:tgtEl>
                                          <p:spTgt spid="57347">
                                            <p:txEl>
                                              <p:pRg st="7" end="7"/>
                                            </p:txEl>
                                          </p:spTgt>
                                        </p:tgtEl>
                                      </p:cBhvr>
                                      <p:to x="100000" y="100000"/>
                                    </p:animScale>
                                    <p:animScale>
                                      <p:cBhvr>
                                        <p:cTn id="34" dur="26">
                                          <p:stCondLst>
                                            <p:cond delay="1642"/>
                                          </p:stCondLst>
                                        </p:cTn>
                                        <p:tgtEl>
                                          <p:spTgt spid="57347">
                                            <p:txEl>
                                              <p:pRg st="7" end="7"/>
                                            </p:txEl>
                                          </p:spTgt>
                                        </p:tgtEl>
                                      </p:cBhvr>
                                      <p:to x="100000" y="90000"/>
                                    </p:animScale>
                                    <p:animScale>
                                      <p:cBhvr>
                                        <p:cTn id="35" dur="166" decel="50000">
                                          <p:stCondLst>
                                            <p:cond delay="1668"/>
                                          </p:stCondLst>
                                        </p:cTn>
                                        <p:tgtEl>
                                          <p:spTgt spid="57347">
                                            <p:txEl>
                                              <p:pRg st="7" end="7"/>
                                            </p:txEl>
                                          </p:spTgt>
                                        </p:tgtEl>
                                      </p:cBhvr>
                                      <p:to x="100000" y="100000"/>
                                    </p:animScale>
                                    <p:animScale>
                                      <p:cBhvr>
                                        <p:cTn id="36" dur="26">
                                          <p:stCondLst>
                                            <p:cond delay="1808"/>
                                          </p:stCondLst>
                                        </p:cTn>
                                        <p:tgtEl>
                                          <p:spTgt spid="57347">
                                            <p:txEl>
                                              <p:pRg st="7" end="7"/>
                                            </p:txEl>
                                          </p:spTgt>
                                        </p:tgtEl>
                                      </p:cBhvr>
                                      <p:to x="100000" y="95000"/>
                                    </p:animScale>
                                    <p:animScale>
                                      <p:cBhvr>
                                        <p:cTn id="37" dur="166" decel="50000">
                                          <p:stCondLst>
                                            <p:cond delay="1834"/>
                                          </p:stCondLst>
                                        </p:cTn>
                                        <p:tgtEl>
                                          <p:spTgt spid="57347">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338395866"/>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23310162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روش11. عفت در رفتار</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28234864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251520" y="332656"/>
            <a:ext cx="8569325" cy="6309202"/>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342900" indent="-342900" algn="justLow" rtl="1" eaLnBrk="0" fontAlgn="base" hangingPunct="0">
              <a:spcBef>
                <a:spcPct val="20000"/>
              </a:spcBef>
              <a:spcAft>
                <a:spcPct val="0"/>
              </a:spcAft>
              <a:buFont typeface="Wingdings" pitchFamily="2" charset="2"/>
              <a:buChar char="q"/>
              <a:defRPr/>
            </a:pPr>
            <a:r>
              <a:rPr lang="fa-IR" sz="2600" b="1" dirty="0">
                <a:solidFill>
                  <a:prstClr val="black"/>
                </a:solidFill>
                <a:cs typeface="B Nazanin" pitchFamily="2" charset="-78"/>
              </a:rPr>
              <a:t>نوع رفتار و حركات و سكنات انسان، و نحوة راه رفتن و نشست و برخاست، و آمد و شد او نيز بايستي عفيفانه و بدون تحريك باشد.</a:t>
            </a:r>
            <a:endParaRPr lang="en-US" sz="2600" b="1" dirty="0">
              <a:solidFill>
                <a:prstClr val="black"/>
              </a:solidFill>
              <a:cs typeface="B Nazanin" pitchFamily="2" charset="-78"/>
            </a:endParaRPr>
          </a:p>
          <a:p>
            <a:pPr marL="457200" indent="-457200" algn="justLow" rtl="1" eaLnBrk="0" fontAlgn="base" hangingPunct="0">
              <a:spcBef>
                <a:spcPct val="20000"/>
              </a:spcBef>
              <a:spcAft>
                <a:spcPct val="0"/>
              </a:spcAft>
              <a:buFont typeface="Wingdings" pitchFamily="2" charset="2"/>
              <a:buChar char="v"/>
              <a:defRPr/>
            </a:pPr>
            <a:r>
              <a:rPr lang="fa-IR" sz="2600" b="1" dirty="0">
                <a:solidFill>
                  <a:srgbClr val="077B1D"/>
                </a:solidFill>
                <a:cs typeface="B Nazanin" pitchFamily="2" charset="-78"/>
              </a:rPr>
              <a:t>فَجاءَتهُ إحداهُما تَمشِي عَلَي استِحياءٍ ...</a:t>
            </a:r>
            <a:r>
              <a:rPr lang="en-US" sz="2600" b="1" dirty="0">
                <a:solidFill>
                  <a:srgbClr val="077B1D"/>
                </a:solidFill>
                <a:cs typeface="B Nazanin" pitchFamily="2" charset="-78"/>
                <a:sym typeface="AGA Arabesque"/>
              </a:rPr>
              <a:t></a:t>
            </a:r>
            <a:r>
              <a:rPr lang="fa-IR" sz="2600" b="1" dirty="0">
                <a:solidFill>
                  <a:srgbClr val="077B1D"/>
                </a:solidFill>
                <a:cs typeface="B Nazanin" pitchFamily="2" charset="-78"/>
              </a:rPr>
              <a:t>  </a:t>
            </a:r>
            <a:r>
              <a:rPr lang="fa-IR" sz="2600" b="1" dirty="0">
                <a:solidFill>
                  <a:prstClr val="black"/>
                </a:solidFill>
                <a:cs typeface="B Nazanin" pitchFamily="2" charset="-78"/>
              </a:rPr>
              <a:t>يكي از آن دو (دختر) در حالي كه با شرم و حيا راه مي‌رفت نزد موسي</a:t>
            </a:r>
            <a:r>
              <a:rPr lang="fa-IR" sz="2600" b="1" baseline="30000" dirty="0">
                <a:solidFill>
                  <a:prstClr val="black"/>
                </a:solidFill>
                <a:cs typeface="B Nazanin" pitchFamily="2" charset="-78"/>
              </a:rPr>
              <a:t>(ع)</a:t>
            </a:r>
            <a:r>
              <a:rPr lang="fa-IR" sz="2600" b="1" dirty="0">
                <a:solidFill>
                  <a:prstClr val="black"/>
                </a:solidFill>
                <a:cs typeface="B Nazanin" pitchFamily="2" charset="-78"/>
              </a:rPr>
              <a:t> آمد.</a:t>
            </a:r>
            <a:r>
              <a:rPr lang="fa-IR" sz="2600" dirty="0">
                <a:solidFill>
                  <a:srgbClr val="C00000"/>
                </a:solidFill>
                <a:cs typeface="B Nazanin" pitchFamily="2" charset="-78"/>
              </a:rPr>
              <a:t> </a:t>
            </a:r>
            <a:r>
              <a:rPr lang="ar-SA" sz="2000" dirty="0">
                <a:solidFill>
                  <a:srgbClr val="C00000"/>
                </a:solidFill>
                <a:cs typeface="B Nazanin" pitchFamily="2" charset="-78"/>
              </a:rPr>
              <a:t>قصص</a:t>
            </a:r>
            <a:r>
              <a:rPr lang="fa-IR" sz="2000" dirty="0">
                <a:solidFill>
                  <a:srgbClr val="C00000"/>
                </a:solidFill>
                <a:cs typeface="B Nazanin" pitchFamily="2" charset="-78"/>
              </a:rPr>
              <a:t>،</a:t>
            </a:r>
            <a:r>
              <a:rPr lang="ar-SA" sz="2000" dirty="0">
                <a:solidFill>
                  <a:srgbClr val="C00000"/>
                </a:solidFill>
                <a:cs typeface="B Nazanin" pitchFamily="2" charset="-78"/>
              </a:rPr>
              <a:t> آيه25.</a:t>
            </a:r>
            <a:r>
              <a:rPr lang="ar-SA" sz="2000" b="1" dirty="0">
                <a:solidFill>
                  <a:srgbClr val="C00000"/>
                </a:solidFill>
                <a:cs typeface="B Nazanin" pitchFamily="2" charset="-78"/>
              </a:rPr>
              <a:t> </a:t>
            </a:r>
            <a:endParaRPr lang="en-US" sz="2000" b="1" dirty="0">
              <a:solidFill>
                <a:srgbClr val="C00000"/>
              </a:solidFill>
              <a:cs typeface="B Nazanin" pitchFamily="2" charset="-78"/>
            </a:endParaRPr>
          </a:p>
          <a:p>
            <a:pPr marL="457200" indent="-457200" algn="justLow" rtl="1" eaLnBrk="0" fontAlgn="base" hangingPunct="0">
              <a:spcBef>
                <a:spcPct val="20000"/>
              </a:spcBef>
              <a:spcAft>
                <a:spcPct val="0"/>
              </a:spcAft>
              <a:buFont typeface="Wingdings" pitchFamily="2" charset="2"/>
              <a:buChar char="ü"/>
              <a:defRPr/>
            </a:pPr>
            <a:r>
              <a:rPr lang="fa-IR" sz="2600" b="1" dirty="0">
                <a:solidFill>
                  <a:prstClr val="black"/>
                </a:solidFill>
                <a:cs typeface="B Nazanin" pitchFamily="2" charset="-78"/>
              </a:rPr>
              <a:t>علامه طباطبايي در تفسير الميزان در ذيل اين آيه مي­گويد: منظور از اينكه در حال حياء راه مي­رفت، اين است كه </a:t>
            </a:r>
            <a:r>
              <a:rPr lang="fa-IR" sz="2600" b="1" u="sng" dirty="0">
                <a:solidFill>
                  <a:prstClr val="black"/>
                </a:solidFill>
                <a:cs typeface="B Nazanin" pitchFamily="2" charset="-78"/>
              </a:rPr>
              <a:t>عفت</a:t>
            </a:r>
            <a:r>
              <a:rPr lang="fa-IR" sz="2600" b="1" dirty="0">
                <a:solidFill>
                  <a:prstClr val="black"/>
                </a:solidFill>
                <a:cs typeface="B Nazanin" pitchFamily="2" charset="-78"/>
              </a:rPr>
              <a:t> از راه رفتنش آشكار بود.</a:t>
            </a:r>
            <a:endParaRPr lang="en-US" sz="2600" b="1" dirty="0">
              <a:solidFill>
                <a:prstClr val="black"/>
              </a:solidFill>
              <a:cs typeface="B Nazanin" pitchFamily="2" charset="-78"/>
            </a:endParaRPr>
          </a:p>
          <a:p>
            <a:pPr marL="457200" indent="-457200" algn="justLow" rtl="1" eaLnBrk="0" fontAlgn="base" hangingPunct="0">
              <a:spcBef>
                <a:spcPct val="20000"/>
              </a:spcBef>
              <a:spcAft>
                <a:spcPct val="0"/>
              </a:spcAft>
              <a:buFont typeface="Wingdings" pitchFamily="2" charset="2"/>
              <a:buChar char="v"/>
              <a:defRPr/>
            </a:pPr>
            <a:r>
              <a:rPr lang="fa-IR" sz="2600" b="1" dirty="0">
                <a:solidFill>
                  <a:prstClr val="black"/>
                </a:solidFill>
                <a:cs typeface="B Nazanin" pitchFamily="2" charset="-78"/>
              </a:rPr>
              <a:t>قرآن كريم می فرماید:</a:t>
            </a:r>
            <a:r>
              <a:rPr lang="en-US" sz="2600" b="1" dirty="0">
                <a:solidFill>
                  <a:srgbClr val="077B1D"/>
                </a:solidFill>
                <a:cs typeface="B Nazanin" pitchFamily="2" charset="-78"/>
                <a:sym typeface="AGA Arabesque"/>
              </a:rPr>
              <a:t></a:t>
            </a:r>
            <a:r>
              <a:rPr lang="en-US" sz="2600" b="1" dirty="0">
                <a:solidFill>
                  <a:srgbClr val="077B1D"/>
                </a:solidFill>
                <a:cs typeface="B Nazanin" pitchFamily="2" charset="-78"/>
              </a:rPr>
              <a:t> </a:t>
            </a:r>
            <a:r>
              <a:rPr lang="fa-IR" sz="2600" b="1" dirty="0">
                <a:solidFill>
                  <a:srgbClr val="077B1D"/>
                </a:solidFill>
                <a:cs typeface="B Nazanin" pitchFamily="2" charset="-78"/>
              </a:rPr>
              <a:t>لايضرِبنَ بأرجُلِهِنَّ لِيُعلَمَ ما يُخفينَ مِن زينَتِهِنَّ...</a:t>
            </a:r>
            <a:r>
              <a:rPr lang="en-US" sz="2600" b="1" dirty="0">
                <a:solidFill>
                  <a:srgbClr val="077B1D"/>
                </a:solidFill>
                <a:cs typeface="B Nazanin" pitchFamily="2" charset="-78"/>
                <a:sym typeface="AGA Arabesque"/>
              </a:rPr>
              <a:t></a:t>
            </a:r>
            <a:r>
              <a:rPr lang="fa-IR" sz="2600" b="1" baseline="30000" dirty="0">
                <a:solidFill>
                  <a:srgbClr val="077B1D"/>
                </a:solidFill>
                <a:cs typeface="B Nazanin" pitchFamily="2" charset="-78"/>
              </a:rPr>
              <a:t> </a:t>
            </a:r>
            <a:r>
              <a:rPr lang="fa-IR" sz="2600" b="1" dirty="0">
                <a:solidFill>
                  <a:srgbClr val="077B1D"/>
                </a:solidFill>
                <a:cs typeface="B Nazanin" pitchFamily="2" charset="-78"/>
              </a:rPr>
              <a:t> </a:t>
            </a:r>
            <a:r>
              <a:rPr lang="fa-IR" sz="2600" b="1" dirty="0">
                <a:solidFill>
                  <a:prstClr val="black"/>
                </a:solidFill>
                <a:cs typeface="B Nazanin" pitchFamily="2" charset="-78"/>
              </a:rPr>
              <a:t>  (اي پيامبر به زنان با ايمان بگو) پاهاي خود را </a:t>
            </a:r>
            <a:r>
              <a:rPr lang="en-US" sz="2600" b="1" dirty="0">
                <a:solidFill>
                  <a:prstClr val="black"/>
                </a:solidFill>
                <a:cs typeface="B Nazanin" pitchFamily="2" charset="-78"/>
              </a:rPr>
              <a:t>]</a:t>
            </a:r>
            <a:r>
              <a:rPr lang="fa-IR" sz="2600" b="1" dirty="0">
                <a:solidFill>
                  <a:prstClr val="black"/>
                </a:solidFill>
                <a:cs typeface="B Nazanin" pitchFamily="2" charset="-78"/>
              </a:rPr>
              <a:t> به­گونه‌اي به زمين</a:t>
            </a:r>
            <a:r>
              <a:rPr lang="en-US" sz="2600" b="1" dirty="0">
                <a:solidFill>
                  <a:prstClr val="black"/>
                </a:solidFill>
                <a:cs typeface="B Nazanin" pitchFamily="2" charset="-78"/>
              </a:rPr>
              <a:t>[</a:t>
            </a:r>
            <a:r>
              <a:rPr lang="fa-IR" sz="2600" b="1" dirty="0">
                <a:solidFill>
                  <a:prstClr val="black"/>
                </a:solidFill>
                <a:cs typeface="B Nazanin" pitchFamily="2" charset="-78"/>
              </a:rPr>
              <a:t>‌ نكوبند تا آنچه  از زينت </a:t>
            </a:r>
            <a:r>
              <a:rPr lang="en-US" sz="2600" b="1" dirty="0">
                <a:solidFill>
                  <a:prstClr val="black"/>
                </a:solidFill>
                <a:cs typeface="B Nazanin" pitchFamily="2" charset="-78"/>
              </a:rPr>
              <a:t>]</a:t>
            </a:r>
            <a:r>
              <a:rPr lang="fa-IR" sz="2600" b="1" dirty="0">
                <a:solidFill>
                  <a:prstClr val="black"/>
                </a:solidFill>
                <a:cs typeface="B Nazanin" pitchFamily="2" charset="-78"/>
              </a:rPr>
              <a:t>باطني</a:t>
            </a:r>
            <a:r>
              <a:rPr lang="en-US" sz="2600" b="1" dirty="0">
                <a:solidFill>
                  <a:prstClr val="black"/>
                </a:solidFill>
                <a:cs typeface="B Nazanin" pitchFamily="2" charset="-78"/>
              </a:rPr>
              <a:t>[</a:t>
            </a:r>
            <a:r>
              <a:rPr lang="fa-IR" sz="2600" b="1" dirty="0">
                <a:solidFill>
                  <a:prstClr val="black"/>
                </a:solidFill>
                <a:cs typeface="B Nazanin" pitchFamily="2" charset="-78"/>
              </a:rPr>
              <a:t>‌شان </a:t>
            </a:r>
            <a:r>
              <a:rPr lang="en-US" sz="2600" b="1" dirty="0">
                <a:solidFill>
                  <a:prstClr val="black"/>
                </a:solidFill>
                <a:cs typeface="B Nazanin" pitchFamily="2" charset="-78"/>
              </a:rPr>
              <a:t>]</a:t>
            </a:r>
            <a:r>
              <a:rPr lang="fa-IR" sz="2600" b="1" dirty="0">
                <a:solidFill>
                  <a:prstClr val="black"/>
                </a:solidFill>
                <a:cs typeface="B Nazanin" pitchFamily="2" charset="-78"/>
              </a:rPr>
              <a:t> كه در پس پردة‌ چادر و حجاب</a:t>
            </a:r>
            <a:r>
              <a:rPr lang="en-US" sz="2600" b="1" dirty="0">
                <a:solidFill>
                  <a:prstClr val="black"/>
                </a:solidFill>
                <a:cs typeface="B Nazanin" pitchFamily="2" charset="-78"/>
              </a:rPr>
              <a:t>[</a:t>
            </a:r>
            <a:r>
              <a:rPr lang="fa-IR" sz="2600" b="1" dirty="0">
                <a:solidFill>
                  <a:prstClr val="black"/>
                </a:solidFill>
                <a:cs typeface="B Nazanin" pitchFamily="2" charset="-78"/>
              </a:rPr>
              <a:t> نهفته است معلوم گردد. </a:t>
            </a:r>
            <a:r>
              <a:rPr lang="ar-SA" sz="2000" dirty="0">
                <a:solidFill>
                  <a:srgbClr val="C00000"/>
                </a:solidFill>
                <a:cs typeface="B Nazanin" pitchFamily="2" charset="-78"/>
              </a:rPr>
              <a:t>نور</a:t>
            </a:r>
            <a:r>
              <a:rPr lang="fa-IR" sz="2000" dirty="0">
                <a:solidFill>
                  <a:srgbClr val="C00000"/>
                </a:solidFill>
                <a:cs typeface="B Nazanin" pitchFamily="2" charset="-78"/>
              </a:rPr>
              <a:t>،</a:t>
            </a:r>
            <a:r>
              <a:rPr lang="ar-SA" sz="2000" dirty="0">
                <a:solidFill>
                  <a:srgbClr val="C00000"/>
                </a:solidFill>
                <a:cs typeface="B Nazanin" pitchFamily="2" charset="-78"/>
              </a:rPr>
              <a:t> آيه31. </a:t>
            </a:r>
            <a:endParaRPr lang="fa-IR" sz="2000" dirty="0">
              <a:solidFill>
                <a:srgbClr val="C00000"/>
              </a:solidFill>
              <a:cs typeface="B Nazanin" pitchFamily="2" charset="-78"/>
            </a:endParaRPr>
          </a:p>
          <a:p>
            <a:pPr marL="457200" indent="-457200" algn="justLow" rtl="1" eaLnBrk="0" fontAlgn="base" hangingPunct="0">
              <a:spcBef>
                <a:spcPct val="20000"/>
              </a:spcBef>
              <a:spcAft>
                <a:spcPct val="0"/>
              </a:spcAft>
              <a:buFont typeface="Courier New" pitchFamily="49" charset="0"/>
              <a:buChar char="o"/>
              <a:defRPr/>
            </a:pPr>
            <a:r>
              <a:rPr lang="fa-IR" sz="2800" b="1" dirty="0">
                <a:solidFill>
                  <a:prstClr val="black"/>
                </a:solidFill>
                <a:cs typeface="B Nazanin" pitchFamily="2" charset="-78"/>
              </a:rPr>
              <a:t>نتیجه:</a:t>
            </a:r>
            <a:r>
              <a:rPr lang="fa-IR" sz="2600" b="1" dirty="0">
                <a:solidFill>
                  <a:prstClr val="black"/>
                </a:solidFill>
                <a:cs typeface="B Nazanin" pitchFamily="2" charset="-78"/>
              </a:rPr>
              <a:t>زنِ عفیفه بايد توجه داشته باشدكه حجب و حيا بايستي حتي بر نحوة راه رفتن، و نوعِ‌كفش و پاشنه‌اش، و صداي آن نيز حاكم باشد.</a:t>
            </a:r>
            <a:endParaRPr lang="en-US" sz="2600" b="1" dirty="0">
              <a:solidFill>
                <a:prstClr val="black"/>
              </a:solidFill>
              <a:cs typeface="B Nazanin" pitchFamily="2" charset="-78"/>
            </a:endParaRPr>
          </a:p>
        </p:txBody>
      </p:sp>
    </p:spTree>
    <p:extLst>
      <p:ext uri="{BB962C8B-B14F-4D97-AF65-F5344CB8AC3E}">
        <p14:creationId xmlns:p14="http://schemas.microsoft.com/office/powerpoint/2010/main" xmlns="" val="126998314"/>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heel(1)">
                                      <p:cBhvr>
                                        <p:cTn id="7" dur="2000"/>
                                        <p:tgtEl>
                                          <p:spTgt spid="5">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heel(1)">
                                      <p:cBhvr>
                                        <p:cTn id="10" dur="2000"/>
                                        <p:tgtEl>
                                          <p:spTgt spid="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circle(in)">
                                      <p:cBhvr>
                                        <p:cTn id="15" dur="2000"/>
                                        <p:tgtEl>
                                          <p:spTgt spid="5">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barn(inVertical)">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107504" y="908720"/>
            <a:ext cx="8299450" cy="5859463"/>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342900" indent="-342900" algn="justLow" rtl="1" eaLnBrk="0" fontAlgn="base" hangingPunct="0">
              <a:spcBef>
                <a:spcPct val="20000"/>
              </a:spcBef>
              <a:spcAft>
                <a:spcPct val="0"/>
              </a:spcAft>
              <a:buFont typeface="Wingdings" pitchFamily="2" charset="2"/>
              <a:buChar char="v"/>
              <a:defRPr/>
            </a:pPr>
            <a:r>
              <a:rPr lang="fa-IR" sz="2800" b="1" dirty="0">
                <a:solidFill>
                  <a:prstClr val="black"/>
                </a:solidFill>
                <a:cs typeface="B Nazanin" pitchFamily="2" charset="-78"/>
              </a:rPr>
              <a:t>پرهيز از حركت از وسطِ راهها</a:t>
            </a:r>
            <a:endParaRPr lang="en-US" sz="2800" b="1" dirty="0">
              <a:solidFill>
                <a:prstClr val="black"/>
              </a:solidFill>
              <a:cs typeface="B Nazanin" pitchFamily="2" charset="-78"/>
            </a:endParaRPr>
          </a:p>
          <a:p>
            <a:pPr marL="457200" indent="-457200" algn="justLow" rtl="1" eaLnBrk="0" fontAlgn="base" hangingPunct="0">
              <a:spcBef>
                <a:spcPct val="20000"/>
              </a:spcBef>
              <a:spcAft>
                <a:spcPct val="0"/>
              </a:spcAft>
              <a:buFont typeface="Wingdings" pitchFamily="2" charset="2"/>
              <a:buChar char="ü"/>
              <a:defRPr/>
            </a:pPr>
            <a:r>
              <a:rPr lang="fa-IR" sz="2800" b="1" dirty="0">
                <a:solidFill>
                  <a:prstClr val="black"/>
                </a:solidFill>
                <a:cs typeface="B Nazanin" pitchFamily="2" charset="-78"/>
              </a:rPr>
              <a:t>رسول خدا صلی­الله­علیه­وآله : میانه راه برای زنان نیست؛ بلکه باید از کنار دیوار و جاده حرکت کنند. </a:t>
            </a:r>
            <a:r>
              <a:rPr lang="fa-IR" sz="2800" b="1" dirty="0">
                <a:solidFill>
                  <a:srgbClr val="4631E3"/>
                </a:solidFill>
                <a:cs typeface="B Nazanin" pitchFamily="2" charset="-78"/>
              </a:rPr>
              <a:t>« لَیسَ لِلنِّساءِ مِن سرواتِ الطَّریقِ شَیءٌ وَ لکِنَّها تَمشِی مِن جانِبِ الحائِطِ وَ الطَّریقِ».</a:t>
            </a:r>
            <a:r>
              <a:rPr lang="ar-SA" sz="2800" b="1" dirty="0">
                <a:solidFill>
                  <a:srgbClr val="4631E3"/>
                </a:solidFill>
                <a:effectLst>
                  <a:outerShdw blurRad="50800" dist="38100" algn="tr" rotWithShape="0">
                    <a:prstClr val="black">
                      <a:alpha val="40000"/>
                    </a:prstClr>
                  </a:outerShdw>
                </a:effectLst>
                <a:cs typeface="B Nazanin" pitchFamily="2" charset="-78"/>
              </a:rPr>
              <a:t> </a:t>
            </a:r>
            <a:r>
              <a:rPr lang="fa-IR" sz="2800" b="1" dirty="0">
                <a:solidFill>
                  <a:srgbClr val="4631E3"/>
                </a:solidFill>
                <a:effectLst>
                  <a:outerShdw blurRad="50800" dist="38100" algn="tr" rotWithShape="0">
                    <a:prstClr val="black">
                      <a:alpha val="40000"/>
                    </a:prstClr>
                  </a:outerShdw>
                </a:effectLst>
                <a:cs typeface="B Nazanin" pitchFamily="2" charset="-78"/>
              </a:rPr>
              <a:t>         </a:t>
            </a:r>
            <a:r>
              <a:rPr lang="ar-SA" sz="2000" dirty="0">
                <a:solidFill>
                  <a:srgbClr val="C00000"/>
                </a:solidFill>
                <a:cs typeface="B Nazanin" pitchFamily="2" charset="-78"/>
              </a:rPr>
              <a:t>کافی، ج5، ص518، ح1.</a:t>
            </a:r>
            <a:endParaRPr lang="en-US" sz="2000" dirty="0">
              <a:solidFill>
                <a:srgbClr val="C00000"/>
              </a:solidFill>
              <a:cs typeface="B Nazanin" pitchFamily="2" charset="-78"/>
            </a:endParaRPr>
          </a:p>
          <a:p>
            <a:pPr marL="457200" indent="-457200" algn="justLow" rtl="1" eaLnBrk="0" fontAlgn="base" hangingPunct="0">
              <a:spcBef>
                <a:spcPct val="20000"/>
              </a:spcBef>
              <a:spcAft>
                <a:spcPct val="0"/>
              </a:spcAft>
              <a:buFont typeface="Wingdings" pitchFamily="2" charset="2"/>
              <a:buChar char="v"/>
              <a:defRPr/>
            </a:pPr>
            <a:r>
              <a:rPr lang="fa-IR" sz="2800" b="1" dirty="0">
                <a:solidFill>
                  <a:prstClr val="black"/>
                </a:solidFill>
                <a:cs typeface="B Nazanin" pitchFamily="2" charset="-78"/>
              </a:rPr>
              <a:t>هنگام قضاي حاجت </a:t>
            </a:r>
          </a:p>
          <a:p>
            <a:pPr marL="457200" indent="-457200" algn="justLow" rtl="1" eaLnBrk="0" fontAlgn="base" hangingPunct="0">
              <a:spcBef>
                <a:spcPct val="20000"/>
              </a:spcBef>
              <a:spcAft>
                <a:spcPct val="0"/>
              </a:spcAft>
              <a:buFont typeface="Wingdings" pitchFamily="2" charset="2"/>
              <a:buChar char="ü"/>
              <a:defRPr/>
            </a:pPr>
            <a:r>
              <a:rPr lang="fa-IR" sz="2800" b="1" dirty="0">
                <a:solidFill>
                  <a:prstClr val="black"/>
                </a:solidFill>
                <a:cs typeface="B Nazanin" pitchFamily="2" charset="-78"/>
              </a:rPr>
              <a:t>رسول خدا</a:t>
            </a:r>
            <a:r>
              <a:rPr lang="fa-IR" sz="2800" b="1" baseline="30000" dirty="0">
                <a:solidFill>
                  <a:prstClr val="black"/>
                </a:solidFill>
                <a:cs typeface="B Nazanin" pitchFamily="2" charset="-78"/>
              </a:rPr>
              <a:t>(ص)</a:t>
            </a:r>
            <a:r>
              <a:rPr lang="fa-IR" sz="2800" b="1" dirty="0">
                <a:solidFill>
                  <a:prstClr val="black"/>
                </a:solidFill>
                <a:cs typeface="B Nazanin" pitchFamily="2" charset="-78"/>
              </a:rPr>
              <a:t>، هنگام قضاي حاجت، به­اندازه­اي از مردم فاصله مي­گرفت كه ديده نمي­شد.</a:t>
            </a:r>
            <a:r>
              <a:rPr lang="ar-SA" sz="2800" b="1" dirty="0">
                <a:solidFill>
                  <a:prstClr val="black"/>
                </a:solidFill>
                <a:cs typeface="B Nazanin" pitchFamily="2" charset="-78"/>
              </a:rPr>
              <a:t> </a:t>
            </a:r>
            <a:r>
              <a:rPr lang="ar-SA" sz="2000" dirty="0">
                <a:solidFill>
                  <a:srgbClr val="C00000"/>
                </a:solidFill>
                <a:cs typeface="B Nazanin" pitchFamily="2" charset="-78"/>
              </a:rPr>
              <a:t>مستدرك الوسائل، ج1، ص249.</a:t>
            </a:r>
            <a:endParaRPr lang="fa-IR" sz="2000" dirty="0">
              <a:solidFill>
                <a:srgbClr val="C00000"/>
              </a:solidFill>
              <a:cs typeface="B Nazanin" pitchFamily="2" charset="-78"/>
            </a:endParaRPr>
          </a:p>
          <a:p>
            <a:pPr marL="457200" indent="-457200" algn="justLow" rtl="1" eaLnBrk="0" fontAlgn="base" hangingPunct="0">
              <a:spcBef>
                <a:spcPct val="20000"/>
              </a:spcBef>
              <a:spcAft>
                <a:spcPct val="0"/>
              </a:spcAft>
              <a:buFont typeface="Wingdings" pitchFamily="2" charset="2"/>
              <a:buChar char="ü"/>
              <a:defRPr/>
            </a:pPr>
            <a:r>
              <a:rPr lang="fa-IR" sz="2800" b="1" dirty="0">
                <a:solidFill>
                  <a:prstClr val="black"/>
                </a:solidFill>
                <a:cs typeface="B Nazanin" pitchFamily="2" charset="-78"/>
              </a:rPr>
              <a:t>در بارة اميرمؤمنان عليه­السلام نيز همين مطلب نقل شده است.</a:t>
            </a:r>
            <a:r>
              <a:rPr lang="ar-SA" sz="2800" b="1" dirty="0">
                <a:solidFill>
                  <a:prstClr val="black"/>
                </a:solidFill>
                <a:cs typeface="B Nazanin" pitchFamily="2" charset="-78"/>
              </a:rPr>
              <a:t> </a:t>
            </a:r>
            <a:endParaRPr lang="en-US" sz="2800" b="1" dirty="0">
              <a:solidFill>
                <a:srgbClr val="C00000"/>
              </a:solidFill>
              <a:cs typeface="B Nazanin" pitchFamily="2" charset="-78"/>
            </a:endParaRPr>
          </a:p>
          <a:p>
            <a:pPr marL="457200" indent="-457200" algn="justLow" rtl="1" eaLnBrk="0" fontAlgn="base" hangingPunct="0">
              <a:spcBef>
                <a:spcPct val="20000"/>
              </a:spcBef>
              <a:spcAft>
                <a:spcPct val="0"/>
              </a:spcAft>
              <a:buFont typeface="Wingdings" pitchFamily="2" charset="2"/>
              <a:buChar char="ü"/>
              <a:defRPr/>
            </a:pPr>
            <a:r>
              <a:rPr lang="fa-IR" sz="2800" b="1" dirty="0">
                <a:solidFill>
                  <a:prstClr val="black"/>
                </a:solidFill>
                <a:cs typeface="B Nazanin" pitchFamily="2" charset="-78"/>
              </a:rPr>
              <a:t>لقمان حكيم نيز به فرزند خود سفارش مي­كند كه در مسافرت­ها براي قضاي حاجت از مردم فاصله بگيرد. </a:t>
            </a:r>
          </a:p>
          <a:p>
            <a:pPr marL="457200" indent="-457200" algn="r" rtl="1" eaLnBrk="0" fontAlgn="base" hangingPunct="0">
              <a:spcBef>
                <a:spcPct val="20000"/>
              </a:spcBef>
              <a:spcAft>
                <a:spcPct val="0"/>
              </a:spcAft>
              <a:buFont typeface="Wingdings" pitchFamily="2" charset="2"/>
              <a:buChar char="ü"/>
              <a:defRPr/>
            </a:pPr>
            <a:r>
              <a:rPr lang="fa-IR" sz="2800" b="1" dirty="0">
                <a:solidFill>
                  <a:prstClr val="black"/>
                </a:solidFill>
                <a:cs typeface="B Nazanin" pitchFamily="2" charset="-78"/>
              </a:rPr>
              <a:t>خودِ لقمان نيز هيچگاه هنگام قضاي حاجت، ديده نشد. </a:t>
            </a:r>
          </a:p>
          <a:p>
            <a:pPr algn="r" rtl="1" eaLnBrk="0" fontAlgn="base" hangingPunct="0">
              <a:spcBef>
                <a:spcPct val="20000"/>
              </a:spcBef>
              <a:spcAft>
                <a:spcPct val="0"/>
              </a:spcAft>
              <a:defRPr/>
            </a:pPr>
            <a:r>
              <a:rPr lang="fa-IR" sz="2000" dirty="0">
                <a:solidFill>
                  <a:srgbClr val="C00000"/>
                </a:solidFill>
                <a:cs typeface="B Nazanin" pitchFamily="2" charset="-78"/>
              </a:rPr>
              <a:t>     </a:t>
            </a:r>
            <a:r>
              <a:rPr lang="ar-SA" sz="2000" dirty="0">
                <a:solidFill>
                  <a:srgbClr val="C00000"/>
                </a:solidFill>
                <a:cs typeface="B Nazanin" pitchFamily="2" charset="-78"/>
              </a:rPr>
              <a:t>وسائل الشيعه، ج1، ص305.</a:t>
            </a:r>
            <a:endParaRPr lang="fa-IR" sz="2000" dirty="0">
              <a:solidFill>
                <a:srgbClr val="C00000"/>
              </a:solidFill>
              <a:cs typeface="B Nazanin" pitchFamily="2" charset="-78"/>
            </a:endParaRPr>
          </a:p>
        </p:txBody>
      </p:sp>
      <p:sp>
        <p:nvSpPr>
          <p:cNvPr id="4" name="Rounded Rectangle 3"/>
          <p:cNvSpPr/>
          <p:nvPr/>
        </p:nvSpPr>
        <p:spPr>
          <a:xfrm>
            <a:off x="3995936" y="115416"/>
            <a:ext cx="4386262" cy="649288"/>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برخی موارد عفت در رفتار</a:t>
            </a:r>
            <a:endParaRPr lang="en-US" sz="3200" b="1" dirty="0">
              <a:solidFill>
                <a:srgbClr val="FFC000"/>
              </a:solidFill>
              <a:cs typeface="B Titr" pitchFamily="2" charset="-78"/>
            </a:endParaRPr>
          </a:p>
        </p:txBody>
      </p:sp>
    </p:spTree>
    <p:extLst>
      <p:ext uri="{BB962C8B-B14F-4D97-AF65-F5344CB8AC3E}">
        <p14:creationId xmlns:p14="http://schemas.microsoft.com/office/powerpoint/2010/main" xmlns="" val="109380630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circle(in)">
                                      <p:cBhvr>
                                        <p:cTn id="18" dur="2000"/>
                                        <p:tgtEl>
                                          <p:spTgt spid="5">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circle(in)">
                                      <p:cBhvr>
                                        <p:cTn id="21" dur="2000"/>
                                        <p:tgtEl>
                                          <p:spTgt spid="5">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circle(in)">
                                      <p:cBhvr>
                                        <p:cTn id="24" dur="2000"/>
                                        <p:tgtEl>
                                          <p:spTgt spid="5">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circle(in)">
                                      <p:cBhvr>
                                        <p:cTn id="27" dur="2000"/>
                                        <p:tgtEl>
                                          <p:spTgt spid="5">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circle(in)">
                                      <p:cBhvr>
                                        <p:cTn id="30"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23850" y="174625"/>
            <a:ext cx="8175625" cy="6454775"/>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fa-IR">
              <a:solidFill>
                <a:prstClr val="black"/>
              </a:solidFill>
            </a:endParaRPr>
          </a:p>
        </p:txBody>
      </p:sp>
      <p:sp>
        <p:nvSpPr>
          <p:cNvPr id="3" name="Text Placeholder 2"/>
          <p:cNvSpPr>
            <a:spLocks noGrp="1"/>
          </p:cNvSpPr>
          <p:nvPr>
            <p:ph type="body" idx="1"/>
          </p:nvPr>
        </p:nvSpPr>
        <p:spPr>
          <a:xfrm>
            <a:off x="323850" y="188913"/>
            <a:ext cx="8207375" cy="6453187"/>
          </a:xfrm>
        </p:spPr>
        <p:txBody>
          <a:bodyPr rtlCol="0">
            <a:noAutofit/>
          </a:bodyPr>
          <a:lstStyle/>
          <a:p>
            <a:pPr marL="342900" indent="-342900" algn="just">
              <a:buFont typeface="Wingdings" pitchFamily="2" charset="2"/>
              <a:buChar char="v"/>
              <a:defRPr/>
            </a:pPr>
            <a:r>
              <a:rPr lang="fa-IR" sz="2800" b="1" dirty="0">
                <a:solidFill>
                  <a:prstClr val="black"/>
                </a:solidFill>
                <a:cs typeface="B Nazanin" pitchFamily="2" charset="-78"/>
              </a:rPr>
              <a:t>تبلورِ </a:t>
            </a:r>
            <a:r>
              <a:rPr lang="fa-IR" sz="2800" b="1" dirty="0" smtClean="0">
                <a:solidFill>
                  <a:prstClr val="black"/>
                </a:solidFill>
                <a:cs typeface="B Nazanin" pitchFamily="2" charset="-78"/>
              </a:rPr>
              <a:t>عفتِ </a:t>
            </a:r>
            <a:r>
              <a:rPr lang="fa-IR" sz="2800" b="1" dirty="0">
                <a:solidFill>
                  <a:prstClr val="black"/>
                </a:solidFill>
                <a:cs typeface="B Nazanin" pitchFamily="2" charset="-78"/>
              </a:rPr>
              <a:t>در رفتار، در آدابِ نمازِ بانوان </a:t>
            </a:r>
          </a:p>
          <a:p>
            <a:pPr marL="457200" indent="-457200" algn="just">
              <a:buFont typeface="+mj-lt"/>
              <a:buAutoNum type="arabicPeriod"/>
              <a:defRPr/>
            </a:pPr>
            <a:r>
              <a:rPr lang="fa-IR" sz="2500" b="1" dirty="0" smtClean="0">
                <a:solidFill>
                  <a:prstClr val="black"/>
                </a:solidFill>
                <a:cs typeface="B Nazanin" pitchFamily="2" charset="-78"/>
              </a:rPr>
              <a:t>به­هنگام </a:t>
            </a:r>
            <a:r>
              <a:rPr lang="fa-IR" sz="2500" b="1" dirty="0">
                <a:solidFill>
                  <a:prstClr val="black"/>
                </a:solidFill>
                <a:cs typeface="B Nazanin" pitchFamily="2" charset="-78"/>
              </a:rPr>
              <a:t>ركوع كاملا خم نشود بلكه دستهايش را بالاي </a:t>
            </a:r>
            <a:r>
              <a:rPr lang="fa-IR" sz="2500" b="1" dirty="0" smtClean="0">
                <a:solidFill>
                  <a:prstClr val="black"/>
                </a:solidFill>
                <a:cs typeface="B Nazanin" pitchFamily="2" charset="-78"/>
              </a:rPr>
              <a:t>زانوها بگذارد؛</a:t>
            </a:r>
          </a:p>
          <a:p>
            <a:pPr marL="457200" indent="-457200" algn="just">
              <a:buFont typeface="+mj-lt"/>
              <a:buAutoNum type="arabicPeriod"/>
              <a:defRPr/>
            </a:pPr>
            <a:r>
              <a:rPr lang="fa-IR" sz="2500" b="1" dirty="0" smtClean="0">
                <a:solidFill>
                  <a:prstClr val="black"/>
                </a:solidFill>
                <a:cs typeface="B Nazanin" pitchFamily="2" charset="-78"/>
              </a:rPr>
              <a:t>هرگاه </a:t>
            </a:r>
            <a:r>
              <a:rPr lang="fa-IR" sz="2500" b="1" dirty="0">
                <a:solidFill>
                  <a:prstClr val="black"/>
                </a:solidFill>
                <a:cs typeface="B Nazanin" pitchFamily="2" charset="-78"/>
              </a:rPr>
              <a:t>خواست به سجده رود ابتدا بنشيند و بعد به سجده رود؛ </a:t>
            </a:r>
            <a:endParaRPr lang="fa-IR" sz="2500" b="1" dirty="0" smtClean="0">
              <a:solidFill>
                <a:prstClr val="black"/>
              </a:solidFill>
              <a:cs typeface="B Nazanin" pitchFamily="2" charset="-78"/>
            </a:endParaRPr>
          </a:p>
          <a:p>
            <a:pPr marL="457200" indent="-457200" algn="just">
              <a:buFont typeface="+mj-lt"/>
              <a:buAutoNum type="arabicPeriod"/>
              <a:defRPr/>
            </a:pPr>
            <a:r>
              <a:rPr lang="fa-IR" sz="2500" b="1" dirty="0" smtClean="0">
                <a:solidFill>
                  <a:prstClr val="black"/>
                </a:solidFill>
                <a:cs typeface="B Nazanin" pitchFamily="2" charset="-78"/>
              </a:rPr>
              <a:t>به </a:t>
            </a:r>
            <a:r>
              <a:rPr lang="fa-IR" sz="2500" b="1" dirty="0">
                <a:solidFill>
                  <a:prstClr val="black"/>
                </a:solidFill>
                <a:cs typeface="B Nazanin" pitchFamily="2" charset="-78"/>
              </a:rPr>
              <a:t>هنگام </a:t>
            </a:r>
            <a:r>
              <a:rPr lang="fa-IR" sz="2500" b="1" dirty="0" smtClean="0">
                <a:solidFill>
                  <a:prstClr val="black"/>
                </a:solidFill>
                <a:cs typeface="B Nazanin" pitchFamily="2" charset="-78"/>
              </a:rPr>
              <a:t>برخاستن ازسجده </a:t>
            </a:r>
            <a:r>
              <a:rPr lang="fa-IR" sz="2500" b="1" dirty="0">
                <a:solidFill>
                  <a:prstClr val="black"/>
                </a:solidFill>
                <a:cs typeface="B Nazanin" pitchFamily="2" charset="-78"/>
              </a:rPr>
              <a:t>راست برخيزد بدون آنكه خم </a:t>
            </a:r>
            <a:r>
              <a:rPr lang="fa-IR" sz="2500" b="1" dirty="0" smtClean="0">
                <a:solidFill>
                  <a:prstClr val="black"/>
                </a:solidFill>
                <a:cs typeface="B Nazanin" pitchFamily="2" charset="-78"/>
              </a:rPr>
              <a:t>شود.</a:t>
            </a:r>
          </a:p>
          <a:p>
            <a:pPr marL="457200" indent="-457200" algn="just">
              <a:buFont typeface="Wingdings" pitchFamily="2" charset="2"/>
              <a:buChar char="ü"/>
              <a:defRPr/>
            </a:pPr>
            <a:r>
              <a:rPr lang="fa-IR" sz="2500" b="1" dirty="0" smtClean="0">
                <a:solidFill>
                  <a:schemeClr val="tx1"/>
                </a:solidFill>
                <a:cs typeface="B Nazanin" pitchFamily="2" charset="-78"/>
              </a:rPr>
              <a:t>حضرت زهرا سلام­الله­عليها براي تشييع جنازة خود تابوت لبه­دار را برگزيدند تا حتي پس از مرگ نيز نگاه نامحرمي به حجم بدن ايشان نيافتد.</a:t>
            </a:r>
          </a:p>
          <a:p>
            <a:pPr marL="342900" indent="-342900" algn="just">
              <a:buFont typeface="Wingdings" pitchFamily="2" charset="2"/>
              <a:buChar char="v"/>
              <a:defRPr/>
            </a:pPr>
            <a:r>
              <a:rPr lang="fa-IR" sz="2800" b="1" dirty="0" smtClean="0">
                <a:solidFill>
                  <a:schemeClr val="tx1"/>
                </a:solidFill>
                <a:cs typeface="B Nazanin" pitchFamily="2" charset="-78"/>
              </a:rPr>
              <a:t>پرهيز از تشابه به جنس مخالف</a:t>
            </a:r>
            <a:r>
              <a:rPr lang="fa-IR" sz="2800" dirty="0" smtClean="0">
                <a:solidFill>
                  <a:prstClr val="black"/>
                </a:solidFill>
                <a:cs typeface="B Nazanin" pitchFamily="2" charset="-78"/>
              </a:rPr>
              <a:t>.</a:t>
            </a:r>
            <a:endParaRPr lang="en-US" sz="2800" dirty="0" smtClean="0">
              <a:solidFill>
                <a:prstClr val="black"/>
              </a:solidFill>
              <a:cs typeface="B Nazanin" pitchFamily="2" charset="-78"/>
            </a:endParaRPr>
          </a:p>
          <a:p>
            <a:pPr algn="just">
              <a:defRPr/>
            </a:pPr>
            <a:r>
              <a:rPr lang="fa-IR" sz="2500" b="1" dirty="0" smtClean="0">
                <a:solidFill>
                  <a:schemeClr val="tx1"/>
                </a:solidFill>
                <a:cs typeface="B Nazanin" pitchFamily="2" charset="-78"/>
              </a:rPr>
              <a:t>رسول خدا صلی­الله­علیه­وآله :زماني بعد از من خواهد آمد كه گروه­هايي از مردها، همانند آرايش زن براي براي شوهرش، آرايش مي­كنند. اينان از مصاديق گفتة خداي متعال­اند كه مي­فرمايد: بعد از مردم شايسته، كساني آمدند كه نماز را ضايع كردند و از شهوات پيروي نمودند.</a:t>
            </a:r>
          </a:p>
          <a:p>
            <a:pPr algn="just">
              <a:defRPr/>
            </a:pPr>
            <a:r>
              <a:rPr lang="fa-IR" sz="2500" b="1" dirty="0" smtClean="0">
                <a:solidFill>
                  <a:srgbClr val="005392"/>
                </a:solidFill>
                <a:cs typeface="B Nazanin" pitchFamily="2" charset="-78"/>
              </a:rPr>
              <a:t> «سَيأتِی مِن بَعدِی اَقوامٌ ... يتَزَيَّنُوَن بِزِينَةِ المَرأةِ لِزَوجِها... يَقُولُ اللهُ تَعالَي: </a:t>
            </a:r>
            <a:r>
              <a:rPr lang="fa-IR" sz="2500" b="1" dirty="0" smtClean="0">
                <a:solidFill>
                  <a:srgbClr val="044811"/>
                </a:solidFill>
                <a:cs typeface="B Nazanin" pitchFamily="2" charset="-78"/>
              </a:rPr>
              <a:t>(فَخَلَفَ مِن بَعدِهِم خَلفٌ أضاعُوا الصَّلاةَ وَ اتَّبَعُوا الشَّهواتِ...)». </a:t>
            </a:r>
            <a:r>
              <a:rPr lang="fa-IR" sz="1800" dirty="0" smtClean="0">
                <a:solidFill>
                  <a:srgbClr val="C00000"/>
                </a:solidFill>
                <a:cs typeface="B Nazanin" pitchFamily="2" charset="-78"/>
              </a:rPr>
              <a:t>مريم،آيه59.</a:t>
            </a:r>
            <a:endParaRPr lang="fa-IR" sz="1800" dirty="0" smtClean="0">
              <a:solidFill>
                <a:schemeClr val="tx1"/>
              </a:solidFill>
              <a:cs typeface="B Nazanin" pitchFamily="2" charset="-78"/>
            </a:endParaRPr>
          </a:p>
          <a:p>
            <a:pPr algn="just">
              <a:defRPr/>
            </a:pPr>
            <a:r>
              <a:rPr lang="fa-IR" sz="1800" dirty="0" smtClean="0">
                <a:solidFill>
                  <a:srgbClr val="C00000"/>
                </a:solidFill>
                <a:cs typeface="B Nazanin" pitchFamily="2" charset="-78"/>
              </a:rPr>
              <a:t>كافي، ج3، ص270. وسائل الشيعة، ج15، ص343.</a:t>
            </a:r>
            <a:endParaRPr lang="en-US" sz="1800" dirty="0">
              <a:solidFill>
                <a:srgbClr val="C00000"/>
              </a:solidFill>
              <a:cs typeface="B Nazanin" pitchFamily="2" charset="-78"/>
            </a:endParaRPr>
          </a:p>
        </p:txBody>
      </p:sp>
    </p:spTree>
    <p:extLst>
      <p:ext uri="{BB962C8B-B14F-4D97-AF65-F5344CB8AC3E}">
        <p14:creationId xmlns:p14="http://schemas.microsoft.com/office/powerpoint/2010/main" xmlns="" val="158055111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circle(in)">
                                      <p:cBhvr>
                                        <p:cTn id="10" dur="2000"/>
                                        <p:tgtEl>
                                          <p:spTgt spid="3">
                                            <p:txEl>
                                              <p:pRg st="6" end="6"/>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circle(in)">
                                      <p:cBhvr>
                                        <p:cTn id="13" dur="2000"/>
                                        <p:tgtEl>
                                          <p:spTgt spid="3">
                                            <p:txEl>
                                              <p:pRg st="7" end="7"/>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circle(in)">
                                      <p:cBhvr>
                                        <p:cTn id="1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931609336"/>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23310162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روش12. عفت </a:t>
            </a:r>
            <a:r>
              <a:rPr lang="fa-IR" sz="4000" dirty="0">
                <a:solidFill>
                  <a:prstClr val="black"/>
                </a:solidFill>
                <a:cs typeface="B Titr" pitchFamily="2" charset="-78"/>
              </a:rPr>
              <a:t>خیال و افکار</a:t>
            </a:r>
          </a:p>
        </p:txBody>
      </p:sp>
    </p:spTree>
    <p:extLst>
      <p:ext uri="{BB962C8B-B14F-4D97-AF65-F5344CB8AC3E}">
        <p14:creationId xmlns:p14="http://schemas.microsoft.com/office/powerpoint/2010/main" xmlns="" val="28234864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23850" y="332656"/>
            <a:ext cx="8531225" cy="6237605"/>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457200" indent="-457200" algn="justLow" rtl="1">
              <a:spcBef>
                <a:spcPct val="20000"/>
              </a:spcBef>
              <a:buFont typeface="Wingdings" pitchFamily="2" charset="2"/>
              <a:buChar char="q"/>
              <a:defRPr/>
            </a:pPr>
            <a:r>
              <a:rPr lang="fa-IR" sz="2800" b="1" dirty="0">
                <a:solidFill>
                  <a:prstClr val="black"/>
                </a:solidFill>
                <a:ea typeface="Calibri"/>
                <a:cs typeface="B Nazanin" pitchFamily="2" charset="-78"/>
              </a:rPr>
              <a:t>تعریف تخیل:«يعني حاضر كردن صورتهايي كه در گذشته ادراك كرده است» تخيل مي‌گويند كه از ديدگاه روان‌شناسان، مهمترين عامل تحريك غريزة جنسي، همان محرك‌هاي محيطي و تخيلات فردي است.</a:t>
            </a:r>
            <a:r>
              <a:rPr lang="fa-IR" sz="2000" dirty="0">
                <a:solidFill>
                  <a:srgbClr val="C00000"/>
                </a:solidFill>
                <a:latin typeface="Times New Roman"/>
                <a:ea typeface="Times New Roman"/>
                <a:cs typeface="B Nazanin" pitchFamily="2" charset="-78"/>
              </a:rPr>
              <a:t>روان  </a:t>
            </a:r>
            <a:r>
              <a:rPr lang="ar-SA" sz="2000" dirty="0">
                <a:solidFill>
                  <a:srgbClr val="C00000"/>
                </a:solidFill>
                <a:latin typeface="Times New Roman"/>
                <a:ea typeface="Times New Roman"/>
                <a:cs typeface="B Nazanin" pitchFamily="2" charset="-78"/>
              </a:rPr>
              <a:t>‌شناسي عمومي، دانشسرا، ص 96.</a:t>
            </a:r>
            <a:endParaRPr lang="fa-IR" sz="2000" dirty="0">
              <a:solidFill>
                <a:srgbClr val="C00000"/>
              </a:solidFill>
              <a:latin typeface="Times New Roman"/>
              <a:ea typeface="Times New Roman"/>
              <a:cs typeface="B Nazanin" pitchFamily="2" charset="-78"/>
            </a:endParaRPr>
          </a:p>
          <a:p>
            <a:pPr marL="457200" indent="-457200" algn="justLow" rtl="1" eaLnBrk="0" fontAlgn="base" hangingPunct="0">
              <a:spcBef>
                <a:spcPct val="20000"/>
              </a:spcBef>
              <a:spcAft>
                <a:spcPct val="0"/>
              </a:spcAft>
              <a:buFont typeface="Wingdings" pitchFamily="2" charset="2"/>
              <a:buChar char="q"/>
              <a:defRPr/>
            </a:pPr>
            <a:r>
              <a:rPr lang="fa-IR" sz="2800" b="1" dirty="0">
                <a:solidFill>
                  <a:prstClr val="black"/>
                </a:solidFill>
                <a:cs typeface="B Nazanin" pitchFamily="2" charset="-78"/>
              </a:rPr>
              <a:t>قرآن کریم فرموده: نزديک زنا نشويد </a:t>
            </a:r>
            <a:r>
              <a:rPr lang="en-US" sz="2800" b="1" dirty="0">
                <a:solidFill>
                  <a:srgbClr val="1C7D15"/>
                </a:solidFill>
                <a:cs typeface="B Nazanin" pitchFamily="2" charset="-78"/>
                <a:sym typeface="AGA Arabesque"/>
              </a:rPr>
              <a:t></a:t>
            </a:r>
            <a:r>
              <a:rPr lang="fa-IR" sz="2800" b="1" dirty="0">
                <a:solidFill>
                  <a:srgbClr val="1C7D15"/>
                </a:solidFill>
                <a:cs typeface="B Nazanin" pitchFamily="2" charset="-78"/>
              </a:rPr>
              <a:t>وَلا تَقرَبُوا الزِّني...</a:t>
            </a:r>
            <a:r>
              <a:rPr lang="en-US" sz="2800" dirty="0">
                <a:solidFill>
                  <a:srgbClr val="1C7D15"/>
                </a:solidFill>
                <a:cs typeface="B Nazanin" pitchFamily="2" charset="-78"/>
                <a:sym typeface="AGA Arabesque"/>
              </a:rPr>
              <a:t></a:t>
            </a:r>
            <a:r>
              <a:rPr lang="fa-IR" sz="2800" dirty="0">
                <a:solidFill>
                  <a:srgbClr val="1C7D15"/>
                </a:solidFill>
                <a:cs typeface="B Nazanin" pitchFamily="2" charset="-78"/>
              </a:rPr>
              <a:t> </a:t>
            </a:r>
            <a:r>
              <a:rPr lang="ar-SA" sz="2000" dirty="0">
                <a:solidFill>
                  <a:srgbClr val="C00000"/>
                </a:solidFill>
                <a:cs typeface="B Nazanin" pitchFamily="2" charset="-78"/>
              </a:rPr>
              <a:t>اسراء</a:t>
            </a:r>
            <a:r>
              <a:rPr lang="fa-IR" sz="2000" dirty="0">
                <a:solidFill>
                  <a:srgbClr val="C00000"/>
                </a:solidFill>
                <a:cs typeface="B Nazanin" pitchFamily="2" charset="-78"/>
              </a:rPr>
              <a:t>،</a:t>
            </a:r>
            <a:r>
              <a:rPr lang="ar-SA" sz="2000" dirty="0">
                <a:solidFill>
                  <a:srgbClr val="C00000"/>
                </a:solidFill>
                <a:cs typeface="B Nazanin" pitchFamily="2" charset="-78"/>
              </a:rPr>
              <a:t>آيه32. </a:t>
            </a:r>
            <a:endParaRPr lang="fa-IR" sz="2000" dirty="0">
              <a:solidFill>
                <a:srgbClr val="C00000"/>
              </a:solidFill>
              <a:cs typeface="B Nazanin" pitchFamily="2" charset="-78"/>
            </a:endParaRPr>
          </a:p>
          <a:p>
            <a:pPr marL="457200" indent="-457200" algn="justLow" rtl="1" eaLnBrk="0" fontAlgn="base" hangingPunct="0">
              <a:spcBef>
                <a:spcPct val="20000"/>
              </a:spcBef>
              <a:spcAft>
                <a:spcPct val="0"/>
              </a:spcAft>
              <a:buFont typeface="Wingdings" pitchFamily="2" charset="2"/>
              <a:buChar char="ü"/>
              <a:defRPr/>
            </a:pPr>
            <a:r>
              <a:rPr lang="fa-IR" sz="2800" b="1" dirty="0">
                <a:solidFill>
                  <a:prstClr val="black"/>
                </a:solidFill>
                <a:cs typeface="B Nazanin" pitchFamily="2" charset="-78"/>
              </a:rPr>
              <a:t>مقصود آنست که مقدمات زنا را انجام ندهيد. </a:t>
            </a:r>
          </a:p>
          <a:p>
            <a:pPr algn="justLow" rtl="1" eaLnBrk="0" fontAlgn="base" hangingPunct="0">
              <a:spcBef>
                <a:spcPct val="20000"/>
              </a:spcBef>
              <a:spcAft>
                <a:spcPct val="0"/>
              </a:spcAft>
              <a:defRPr/>
            </a:pPr>
            <a:r>
              <a:rPr lang="fa-IR" sz="2800" dirty="0">
                <a:solidFill>
                  <a:prstClr val="black"/>
                </a:solidFill>
                <a:cs typeface="B Nazanin" pitchFamily="2" charset="-78"/>
              </a:rPr>
              <a:t>     </a:t>
            </a:r>
            <a:r>
              <a:rPr lang="ar-SA" sz="2000" dirty="0">
                <a:solidFill>
                  <a:srgbClr val="C00000"/>
                </a:solidFill>
                <a:cs typeface="B Nazanin" pitchFamily="2" charset="-78"/>
              </a:rPr>
              <a:t>تفسير راهنما, ج10, ص88, ب2و3.</a:t>
            </a:r>
            <a:endParaRPr lang="en-US" sz="2000" dirty="0">
              <a:solidFill>
                <a:srgbClr val="C00000"/>
              </a:solidFill>
              <a:cs typeface="B Nazanin" pitchFamily="2" charset="-78"/>
            </a:endParaRPr>
          </a:p>
          <a:p>
            <a:pPr marL="457200" indent="-457200" algn="justLow" rtl="1" eaLnBrk="0" fontAlgn="base" hangingPunct="0">
              <a:spcBef>
                <a:spcPct val="20000"/>
              </a:spcBef>
              <a:spcAft>
                <a:spcPct val="0"/>
              </a:spcAft>
              <a:buFont typeface="Wingdings" pitchFamily="2" charset="2"/>
              <a:buChar char="q"/>
              <a:defRPr/>
            </a:pPr>
            <a:r>
              <a:rPr lang="en-US" sz="2800" b="1" dirty="0">
                <a:solidFill>
                  <a:srgbClr val="1C7D15"/>
                </a:solidFill>
                <a:cs typeface="B Nazanin" pitchFamily="2" charset="-78"/>
                <a:sym typeface="AGA Arabesque"/>
              </a:rPr>
              <a:t> </a:t>
            </a:r>
            <a:r>
              <a:rPr lang="fa-IR" sz="2800" b="1" dirty="0">
                <a:solidFill>
                  <a:srgbClr val="1C7D15"/>
                </a:solidFill>
                <a:cs typeface="B Nazanin" pitchFamily="2" charset="-78"/>
                <a:sym typeface="AGA Arabesque"/>
              </a:rPr>
              <a:t>یا أَیهَا الَّذِینَ آمَنُوا لَا تَتَّبِعُوا خُطُوَاتِ الشَّیطَانِ وَمَنْ یتَّبِعْ خُطُوَاتِ الشَّیطَانِ فَإِنَّهُ یأْمُرُ بِالْفَحْشَاءِ وَالْمُنْكَرِ </a:t>
            </a:r>
            <a:r>
              <a:rPr lang="en-US" sz="2800" b="1" dirty="0">
                <a:solidFill>
                  <a:srgbClr val="1C7D15"/>
                </a:solidFill>
                <a:cs typeface="B Nazanin" pitchFamily="2" charset="-78"/>
                <a:sym typeface="AGA Arabesque"/>
              </a:rPr>
              <a:t></a:t>
            </a:r>
            <a:r>
              <a:rPr lang="fa-IR" sz="2800" b="1" dirty="0">
                <a:solidFill>
                  <a:srgbClr val="1C7D15"/>
                </a:solidFill>
                <a:cs typeface="B Nazanin" pitchFamily="2" charset="-78"/>
              </a:rPr>
              <a:t>  </a:t>
            </a:r>
            <a:r>
              <a:rPr lang="ar-SA" sz="2000" dirty="0">
                <a:solidFill>
                  <a:srgbClr val="C00000"/>
                </a:solidFill>
                <a:cs typeface="B Nazanin" pitchFamily="2" charset="-78"/>
              </a:rPr>
              <a:t>نور</a:t>
            </a:r>
            <a:r>
              <a:rPr lang="fa-IR" sz="2000" dirty="0">
                <a:solidFill>
                  <a:srgbClr val="C00000"/>
                </a:solidFill>
                <a:cs typeface="B Nazanin" pitchFamily="2" charset="-78"/>
              </a:rPr>
              <a:t>،</a:t>
            </a:r>
            <a:r>
              <a:rPr lang="ar-SA" sz="2000" dirty="0">
                <a:solidFill>
                  <a:srgbClr val="C00000"/>
                </a:solidFill>
                <a:cs typeface="B Nazanin" pitchFamily="2" charset="-78"/>
              </a:rPr>
              <a:t> آيه21.</a:t>
            </a:r>
            <a:endParaRPr lang="fa-IR" sz="2800" dirty="0">
              <a:solidFill>
                <a:srgbClr val="044811"/>
              </a:solidFill>
              <a:cs typeface="B Nazanin" pitchFamily="2" charset="-78"/>
              <a:sym typeface="AGA Arabesque"/>
            </a:endParaRPr>
          </a:p>
          <a:p>
            <a:pPr marL="457200" indent="-457200" algn="justLow" rtl="1" eaLnBrk="0" fontAlgn="base" hangingPunct="0">
              <a:spcBef>
                <a:spcPct val="20000"/>
              </a:spcBef>
              <a:spcAft>
                <a:spcPct val="0"/>
              </a:spcAft>
              <a:buFont typeface="Wingdings" pitchFamily="2" charset="2"/>
              <a:buChar char="ü"/>
              <a:defRPr/>
            </a:pPr>
            <a:r>
              <a:rPr lang="fa-IR" sz="2800" dirty="0">
                <a:solidFill>
                  <a:prstClr val="black"/>
                </a:solidFill>
                <a:cs typeface="B Nazanin" pitchFamily="2" charset="-78"/>
              </a:rPr>
              <a:t> </a:t>
            </a:r>
            <a:r>
              <a:rPr lang="fa-IR" sz="2800" b="1" dirty="0">
                <a:solidFill>
                  <a:prstClr val="black"/>
                </a:solidFill>
                <a:cs typeface="B Nazanin" pitchFamily="2" charset="-78"/>
              </a:rPr>
              <a:t>فريب انسان توسط شيطان، تدريجي وگام به‌گام است. </a:t>
            </a:r>
          </a:p>
          <a:p>
            <a:pPr algn="justLow" rtl="1" eaLnBrk="0" fontAlgn="base" hangingPunct="0">
              <a:spcBef>
                <a:spcPct val="20000"/>
              </a:spcBef>
              <a:spcAft>
                <a:spcPct val="0"/>
              </a:spcAft>
              <a:defRPr/>
            </a:pPr>
            <a:r>
              <a:rPr lang="fa-IR" sz="2000" dirty="0">
                <a:solidFill>
                  <a:srgbClr val="C00000"/>
                </a:solidFill>
                <a:cs typeface="B Nazanin" pitchFamily="2" charset="-78"/>
              </a:rPr>
              <a:t>         </a:t>
            </a:r>
            <a:r>
              <a:rPr lang="ar-SA" sz="2000" dirty="0">
                <a:solidFill>
                  <a:srgbClr val="C00000"/>
                </a:solidFill>
                <a:cs typeface="B Nazanin" pitchFamily="2" charset="-78"/>
              </a:rPr>
              <a:t>تفسير راهنما, ج12, ص218, ب4. </a:t>
            </a:r>
            <a:endParaRPr lang="fa-IR" sz="2000" dirty="0">
              <a:solidFill>
                <a:srgbClr val="C00000"/>
              </a:solidFill>
              <a:cs typeface="B Nazanin" pitchFamily="2" charset="-78"/>
            </a:endParaRPr>
          </a:p>
          <a:p>
            <a:pPr algn="justLow" rtl="1" eaLnBrk="0" fontAlgn="base" hangingPunct="0">
              <a:spcBef>
                <a:spcPct val="20000"/>
              </a:spcBef>
              <a:spcAft>
                <a:spcPct val="0"/>
              </a:spcAft>
              <a:defRPr/>
            </a:pPr>
            <a:endParaRPr lang="fa-IR" sz="2000" dirty="0">
              <a:solidFill>
                <a:srgbClr val="C00000"/>
              </a:solidFill>
              <a:cs typeface="B Nazanin" pitchFamily="2" charset="-78"/>
            </a:endParaRPr>
          </a:p>
        </p:txBody>
      </p:sp>
    </p:spTree>
    <p:extLst>
      <p:ext uri="{BB962C8B-B14F-4D97-AF65-F5344CB8AC3E}">
        <p14:creationId xmlns:p14="http://schemas.microsoft.com/office/powerpoint/2010/main" xmlns="" val="395416664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5">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1"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heel(1)">
                                      <p:cBhvr>
                                        <p:cTn id="30" dur="2000"/>
                                        <p:tgtEl>
                                          <p:spTgt spid="5">
                                            <p:txEl>
                                              <p:pRg st="5" end="5"/>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heel(1)">
                                      <p:cBhvr>
                                        <p:cTn id="33"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868144" y="3098365"/>
            <a:ext cx="2097171" cy="906699"/>
          </a:xfrm>
          <a:custGeom>
            <a:avLst/>
            <a:gdLst>
              <a:gd name="connsiteX0" fmla="*/ 0 w 2097171"/>
              <a:gd name="connsiteY0" fmla="*/ 90670 h 906699"/>
              <a:gd name="connsiteX1" fmla="*/ 90670 w 2097171"/>
              <a:gd name="connsiteY1" fmla="*/ 0 h 906699"/>
              <a:gd name="connsiteX2" fmla="*/ 2006501 w 2097171"/>
              <a:gd name="connsiteY2" fmla="*/ 0 h 906699"/>
              <a:gd name="connsiteX3" fmla="*/ 2097171 w 2097171"/>
              <a:gd name="connsiteY3" fmla="*/ 90670 h 906699"/>
              <a:gd name="connsiteX4" fmla="*/ 2097171 w 2097171"/>
              <a:gd name="connsiteY4" fmla="*/ 816029 h 906699"/>
              <a:gd name="connsiteX5" fmla="*/ 2006501 w 2097171"/>
              <a:gd name="connsiteY5" fmla="*/ 906699 h 906699"/>
              <a:gd name="connsiteX6" fmla="*/ 90670 w 2097171"/>
              <a:gd name="connsiteY6" fmla="*/ 906699 h 906699"/>
              <a:gd name="connsiteX7" fmla="*/ 0 w 2097171"/>
              <a:gd name="connsiteY7" fmla="*/ 816029 h 906699"/>
              <a:gd name="connsiteX8" fmla="*/ 0 w 2097171"/>
              <a:gd name="connsiteY8" fmla="*/ 90670 h 90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171" h="906699">
                <a:moveTo>
                  <a:pt x="0" y="90670"/>
                </a:moveTo>
                <a:cubicBezTo>
                  <a:pt x="0" y="40594"/>
                  <a:pt x="40594" y="0"/>
                  <a:pt x="90670" y="0"/>
                </a:cubicBezTo>
                <a:lnTo>
                  <a:pt x="2006501" y="0"/>
                </a:lnTo>
                <a:cubicBezTo>
                  <a:pt x="2056577" y="0"/>
                  <a:pt x="2097171" y="40594"/>
                  <a:pt x="2097171" y="90670"/>
                </a:cubicBezTo>
                <a:lnTo>
                  <a:pt x="2097171" y="816029"/>
                </a:lnTo>
                <a:cubicBezTo>
                  <a:pt x="2097171" y="866105"/>
                  <a:pt x="2056577" y="906699"/>
                  <a:pt x="2006501" y="906699"/>
                </a:cubicBezTo>
                <a:lnTo>
                  <a:pt x="90670" y="906699"/>
                </a:lnTo>
                <a:cubicBezTo>
                  <a:pt x="40594" y="906699"/>
                  <a:pt x="0" y="866105"/>
                  <a:pt x="0" y="816029"/>
                </a:cubicBezTo>
                <a:lnTo>
                  <a:pt x="0" y="90670"/>
                </a:lnTo>
                <a:close/>
              </a:path>
            </a:pathLst>
          </a:custGeom>
          <a:ln>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906" tIns="32906" rIns="32906" bIns="32906" numCol="1" spcCol="1270" anchor="ctr" anchorCtr="0">
            <a:noAutofit/>
          </a:bodyPr>
          <a:lstStyle/>
          <a:p>
            <a:pPr lvl="0" algn="ctr" defTabSz="444500" rtl="1">
              <a:lnSpc>
                <a:spcPct val="90000"/>
              </a:lnSpc>
              <a:spcBef>
                <a:spcPct val="0"/>
              </a:spcBef>
              <a:spcAft>
                <a:spcPct val="35000"/>
              </a:spcAft>
            </a:pPr>
            <a:r>
              <a:rPr lang="fa-IR" sz="1000" kern="1200" dirty="0" smtClean="0"/>
              <a:t>روشها و راهکارهای عفاف گرایی</a:t>
            </a:r>
          </a:p>
          <a:p>
            <a:pPr lvl="0" algn="ctr" defTabSz="444500" rtl="1">
              <a:lnSpc>
                <a:spcPct val="90000"/>
              </a:lnSpc>
              <a:spcBef>
                <a:spcPct val="0"/>
              </a:spcBef>
              <a:spcAft>
                <a:spcPct val="35000"/>
              </a:spcAft>
            </a:pPr>
            <a:r>
              <a:rPr lang="fa-IR" sz="1000" dirty="0" smtClean="0"/>
              <a:t>عبارتند از رعایت:</a:t>
            </a:r>
            <a:endParaRPr lang="fa-IR" sz="1000" kern="1200" dirty="0"/>
          </a:p>
        </p:txBody>
      </p:sp>
      <p:sp>
        <p:nvSpPr>
          <p:cNvPr id="5" name="Freeform 4"/>
          <p:cNvSpPr/>
          <p:nvPr/>
        </p:nvSpPr>
        <p:spPr>
          <a:xfrm rot="3341815">
            <a:off x="2982722" y="1982645"/>
            <a:ext cx="3782924" cy="13185"/>
          </a:xfrm>
          <a:custGeom>
            <a:avLst/>
            <a:gdLst>
              <a:gd name="connsiteX0" fmla="*/ 0 w 3782924"/>
              <a:gd name="connsiteY0" fmla="*/ 6591 h 13183"/>
              <a:gd name="connsiteX1" fmla="*/ 3782924 w 3782924"/>
              <a:gd name="connsiteY1" fmla="*/ 6591 h 13183"/>
            </a:gdLst>
            <a:ahLst/>
            <a:cxnLst>
              <a:cxn ang="0">
                <a:pos x="connsiteX0" y="connsiteY0"/>
              </a:cxn>
              <a:cxn ang="0">
                <a:pos x="connsiteX1" y="connsiteY1"/>
              </a:cxn>
            </a:cxnLst>
            <a:rect l="l" t="t" r="r" b="b"/>
            <a:pathLst>
              <a:path w="3782924" h="13183">
                <a:moveTo>
                  <a:pt x="3782924"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09589" tIns="-87981" rIns="1809588" bIns="-87981"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6" name="Freeform 5"/>
          <p:cNvSpPr/>
          <p:nvPr/>
        </p:nvSpPr>
        <p:spPr>
          <a:xfrm>
            <a:off x="928222" y="189431"/>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بینایی</a:t>
            </a:r>
            <a:endParaRPr lang="fa-IR" sz="1400" kern="1200" dirty="0">
              <a:cs typeface="B Titr" pitchFamily="2" charset="-78"/>
            </a:endParaRPr>
          </a:p>
        </p:txBody>
      </p:sp>
      <p:sp>
        <p:nvSpPr>
          <p:cNvPr id="7" name="Freeform 6"/>
          <p:cNvSpPr/>
          <p:nvPr/>
        </p:nvSpPr>
        <p:spPr>
          <a:xfrm rot="3025318">
            <a:off x="3201095" y="2255576"/>
            <a:ext cx="3346176" cy="13184"/>
          </a:xfrm>
          <a:custGeom>
            <a:avLst/>
            <a:gdLst>
              <a:gd name="connsiteX0" fmla="*/ 0 w 3346176"/>
              <a:gd name="connsiteY0" fmla="*/ 6591 h 13183"/>
              <a:gd name="connsiteX1" fmla="*/ 3346176 w 3346176"/>
              <a:gd name="connsiteY1" fmla="*/ 6591 h 13183"/>
            </a:gdLst>
            <a:ahLst/>
            <a:cxnLst>
              <a:cxn ang="0">
                <a:pos x="connsiteX0" y="connsiteY0"/>
              </a:cxn>
              <a:cxn ang="0">
                <a:pos x="connsiteX1" y="connsiteY1"/>
              </a:cxn>
            </a:cxnLst>
            <a:rect l="l" t="t" r="r" b="b"/>
            <a:pathLst>
              <a:path w="3346176" h="13183">
                <a:moveTo>
                  <a:pt x="3346176"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02134" tIns="-77062" rIns="1602133" bIns="-77063"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8" name="Freeform 7"/>
          <p:cNvSpPr/>
          <p:nvPr/>
        </p:nvSpPr>
        <p:spPr>
          <a:xfrm>
            <a:off x="928222" y="735292"/>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گویایی</a:t>
            </a:r>
            <a:endParaRPr lang="fa-IR" sz="1400" kern="1200" dirty="0">
              <a:cs typeface="B Titr" pitchFamily="2" charset="-78"/>
            </a:endParaRPr>
          </a:p>
        </p:txBody>
      </p:sp>
      <p:sp>
        <p:nvSpPr>
          <p:cNvPr id="9" name="Freeform 8"/>
          <p:cNvSpPr/>
          <p:nvPr/>
        </p:nvSpPr>
        <p:spPr>
          <a:xfrm rot="2618540">
            <a:off x="3401159" y="2528506"/>
            <a:ext cx="2946050" cy="13184"/>
          </a:xfrm>
          <a:custGeom>
            <a:avLst/>
            <a:gdLst>
              <a:gd name="connsiteX0" fmla="*/ 0 w 2946050"/>
              <a:gd name="connsiteY0" fmla="*/ 6591 h 13183"/>
              <a:gd name="connsiteX1" fmla="*/ 2946050 w 2946050"/>
              <a:gd name="connsiteY1" fmla="*/ 6591 h 13183"/>
            </a:gdLst>
            <a:ahLst/>
            <a:cxnLst>
              <a:cxn ang="0">
                <a:pos x="connsiteX0" y="connsiteY0"/>
              </a:cxn>
              <a:cxn ang="0">
                <a:pos x="connsiteX1" y="connsiteY1"/>
              </a:cxn>
            </a:cxnLst>
            <a:rect l="l" t="t" r="r" b="b"/>
            <a:pathLst>
              <a:path w="2946050" h="13183">
                <a:moveTo>
                  <a:pt x="2946050"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412073" tIns="-67058" rIns="1412074" bIns="-67061"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10" name="Freeform 9"/>
          <p:cNvSpPr/>
          <p:nvPr/>
        </p:nvSpPr>
        <p:spPr>
          <a:xfrm>
            <a:off x="928222" y="1281153"/>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smtClean="0">
                <a:cs typeface="B Titr" pitchFamily="2" charset="-78"/>
              </a:rPr>
              <a:t>عفت شنوایی</a:t>
            </a:r>
            <a:endParaRPr lang="fa-IR" sz="1400" kern="1200" dirty="0">
              <a:cs typeface="B Titr" pitchFamily="2" charset="-78"/>
            </a:endParaRPr>
          </a:p>
        </p:txBody>
      </p:sp>
      <p:sp>
        <p:nvSpPr>
          <p:cNvPr id="11" name="Freeform 10"/>
          <p:cNvSpPr/>
          <p:nvPr/>
        </p:nvSpPr>
        <p:spPr>
          <a:xfrm rot="2094111">
            <a:off x="3574429" y="2801437"/>
            <a:ext cx="2599510" cy="13184"/>
          </a:xfrm>
          <a:custGeom>
            <a:avLst/>
            <a:gdLst>
              <a:gd name="connsiteX0" fmla="*/ 0 w 2599510"/>
              <a:gd name="connsiteY0" fmla="*/ 6591 h 13183"/>
              <a:gd name="connsiteX1" fmla="*/ 2599510 w 2599510"/>
              <a:gd name="connsiteY1" fmla="*/ 6591 h 13183"/>
            </a:gdLst>
            <a:ahLst/>
            <a:cxnLst>
              <a:cxn ang="0">
                <a:pos x="connsiteX0" y="connsiteY0"/>
              </a:cxn>
              <a:cxn ang="0">
                <a:pos x="connsiteX1" y="connsiteY1"/>
              </a:cxn>
            </a:cxnLst>
            <a:rect l="l" t="t" r="r" b="b"/>
            <a:pathLst>
              <a:path w="2599510" h="13183">
                <a:moveTo>
                  <a:pt x="2599510"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47467" tIns="-58395" rIns="1247467" bIns="-58397"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12" name="Freeform 11"/>
          <p:cNvSpPr/>
          <p:nvPr/>
        </p:nvSpPr>
        <p:spPr>
          <a:xfrm>
            <a:off x="928222" y="1827015"/>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چشایی</a:t>
            </a:r>
            <a:endParaRPr lang="fa-IR" sz="1400" kern="1200" dirty="0">
              <a:cs typeface="B Titr" pitchFamily="2" charset="-78"/>
            </a:endParaRPr>
          </a:p>
        </p:txBody>
      </p:sp>
      <p:sp>
        <p:nvSpPr>
          <p:cNvPr id="13" name="Freeform 12"/>
          <p:cNvSpPr/>
          <p:nvPr/>
        </p:nvSpPr>
        <p:spPr>
          <a:xfrm rot="1429629">
            <a:off x="3708891" y="3074368"/>
            <a:ext cx="2330584" cy="13184"/>
          </a:xfrm>
          <a:custGeom>
            <a:avLst/>
            <a:gdLst>
              <a:gd name="connsiteX0" fmla="*/ 0 w 2330584"/>
              <a:gd name="connsiteY0" fmla="*/ 6591 h 13183"/>
              <a:gd name="connsiteX1" fmla="*/ 2330584 w 2330584"/>
              <a:gd name="connsiteY1" fmla="*/ 6591 h 13183"/>
            </a:gdLst>
            <a:ahLst/>
            <a:cxnLst>
              <a:cxn ang="0">
                <a:pos x="connsiteX0" y="connsiteY0"/>
              </a:cxn>
              <a:cxn ang="0">
                <a:pos x="connsiteX1" y="connsiteY1"/>
              </a:cxn>
            </a:cxnLst>
            <a:rect l="l" t="t" r="r" b="b"/>
            <a:pathLst>
              <a:path w="2330584" h="13183">
                <a:moveTo>
                  <a:pt x="2330584"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19728" tIns="-51673" rIns="1119726" bIns="-51673"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14" name="Freeform 13"/>
          <p:cNvSpPr/>
          <p:nvPr/>
        </p:nvSpPr>
        <p:spPr>
          <a:xfrm>
            <a:off x="928222" y="2372876"/>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بویایی</a:t>
            </a:r>
            <a:endParaRPr lang="fa-IR" sz="1400" kern="1200" dirty="0">
              <a:cs typeface="B Titr" pitchFamily="2" charset="-78"/>
            </a:endParaRPr>
          </a:p>
        </p:txBody>
      </p:sp>
      <p:sp>
        <p:nvSpPr>
          <p:cNvPr id="15" name="Freeform 14"/>
          <p:cNvSpPr/>
          <p:nvPr/>
        </p:nvSpPr>
        <p:spPr>
          <a:xfrm rot="630799">
            <a:off x="3790011" y="3347299"/>
            <a:ext cx="2168345" cy="13184"/>
          </a:xfrm>
          <a:custGeom>
            <a:avLst/>
            <a:gdLst>
              <a:gd name="connsiteX0" fmla="*/ 0 w 2168345"/>
              <a:gd name="connsiteY0" fmla="*/ 6591 h 13183"/>
              <a:gd name="connsiteX1" fmla="*/ 2168345 w 2168345"/>
              <a:gd name="connsiteY1" fmla="*/ 6591 h 13183"/>
            </a:gdLst>
            <a:ahLst/>
            <a:cxnLst>
              <a:cxn ang="0">
                <a:pos x="connsiteX0" y="connsiteY0"/>
              </a:cxn>
              <a:cxn ang="0">
                <a:pos x="connsiteX1" y="connsiteY1"/>
              </a:cxn>
            </a:cxnLst>
            <a:rect l="l" t="t" r="r" b="b"/>
            <a:pathLst>
              <a:path w="2168345" h="13183">
                <a:moveTo>
                  <a:pt x="2168345"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42664" tIns="-47617" rIns="1042663" bIns="-47617" numCol="1" spcCol="1270" anchor="ctr" anchorCtr="0">
            <a:noAutofit/>
          </a:bodyPr>
          <a:lstStyle/>
          <a:p>
            <a:pPr lvl="0" algn="ctr" defTabSz="311150" rtl="1">
              <a:lnSpc>
                <a:spcPct val="90000"/>
              </a:lnSpc>
              <a:spcBef>
                <a:spcPct val="0"/>
              </a:spcBef>
              <a:spcAft>
                <a:spcPct val="35000"/>
              </a:spcAft>
            </a:pPr>
            <a:endParaRPr lang="fa-IR" sz="700" kern="1200">
              <a:solidFill>
                <a:schemeClr val="bg1"/>
              </a:solidFill>
            </a:endParaRPr>
          </a:p>
        </p:txBody>
      </p:sp>
      <p:sp>
        <p:nvSpPr>
          <p:cNvPr id="16" name="Freeform 15"/>
          <p:cNvSpPr/>
          <p:nvPr/>
        </p:nvSpPr>
        <p:spPr>
          <a:xfrm>
            <a:off x="928222" y="2918738"/>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بساوایی</a:t>
            </a:r>
            <a:endParaRPr lang="fa-IR" sz="1400" kern="1200" dirty="0">
              <a:cs typeface="B Titr" pitchFamily="2" charset="-78"/>
            </a:endParaRPr>
          </a:p>
        </p:txBody>
      </p:sp>
      <p:sp>
        <p:nvSpPr>
          <p:cNvPr id="17" name="Freeform 16"/>
          <p:cNvSpPr/>
          <p:nvPr/>
        </p:nvSpPr>
        <p:spPr>
          <a:xfrm rot="21358177">
            <a:off x="3805568" y="3620229"/>
            <a:ext cx="2137230" cy="13184"/>
          </a:xfrm>
          <a:custGeom>
            <a:avLst/>
            <a:gdLst>
              <a:gd name="connsiteX0" fmla="*/ 0 w 2137230"/>
              <a:gd name="connsiteY0" fmla="*/ 6591 h 13183"/>
              <a:gd name="connsiteX1" fmla="*/ 2137230 w 2137230"/>
              <a:gd name="connsiteY1" fmla="*/ 6591 h 13183"/>
            </a:gdLst>
            <a:ahLst/>
            <a:cxnLst>
              <a:cxn ang="0">
                <a:pos x="connsiteX0" y="connsiteY0"/>
              </a:cxn>
              <a:cxn ang="0">
                <a:pos x="connsiteX1" y="connsiteY1"/>
              </a:cxn>
            </a:cxnLst>
            <a:rect l="l" t="t" r="r" b="b"/>
            <a:pathLst>
              <a:path w="2137230" h="13183">
                <a:moveTo>
                  <a:pt x="2137230"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27884" tIns="-46838" rIns="1027884" bIns="-46840" numCol="1" spcCol="1270" anchor="ctr" anchorCtr="0">
            <a:noAutofit/>
          </a:bodyPr>
          <a:lstStyle/>
          <a:p>
            <a:pPr lvl="0" algn="ctr" defTabSz="311150" rtl="1">
              <a:lnSpc>
                <a:spcPct val="90000"/>
              </a:lnSpc>
              <a:spcBef>
                <a:spcPct val="0"/>
              </a:spcBef>
              <a:spcAft>
                <a:spcPct val="35000"/>
              </a:spcAft>
            </a:pPr>
            <a:endParaRPr lang="fa-IR" sz="700" kern="1200">
              <a:solidFill>
                <a:schemeClr val="bg1"/>
              </a:solidFill>
            </a:endParaRPr>
          </a:p>
        </p:txBody>
      </p:sp>
      <p:sp>
        <p:nvSpPr>
          <p:cNvPr id="18" name="Freeform 17"/>
          <p:cNvSpPr/>
          <p:nvPr/>
        </p:nvSpPr>
        <p:spPr>
          <a:xfrm>
            <a:off x="928222" y="3464599"/>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در پوشش</a:t>
            </a:r>
            <a:endParaRPr lang="fa-IR" sz="1400" kern="1200" dirty="0">
              <a:cs typeface="B Titr" pitchFamily="2" charset="-78"/>
            </a:endParaRPr>
          </a:p>
        </p:txBody>
      </p:sp>
      <p:sp>
        <p:nvSpPr>
          <p:cNvPr id="19" name="Freeform 18"/>
          <p:cNvSpPr/>
          <p:nvPr/>
        </p:nvSpPr>
        <p:spPr>
          <a:xfrm rot="20515092">
            <a:off x="3752833" y="3893160"/>
            <a:ext cx="2242702" cy="13184"/>
          </a:xfrm>
          <a:custGeom>
            <a:avLst/>
            <a:gdLst>
              <a:gd name="connsiteX0" fmla="*/ 0 w 2242702"/>
              <a:gd name="connsiteY0" fmla="*/ 6591 h 13183"/>
              <a:gd name="connsiteX1" fmla="*/ 2242702 w 2242702"/>
              <a:gd name="connsiteY1" fmla="*/ 6591 h 13183"/>
            </a:gdLst>
            <a:ahLst/>
            <a:cxnLst>
              <a:cxn ang="0">
                <a:pos x="connsiteX0" y="connsiteY0"/>
              </a:cxn>
              <a:cxn ang="0">
                <a:pos x="connsiteX1" y="connsiteY1"/>
              </a:cxn>
            </a:cxnLst>
            <a:rect l="l" t="t" r="r" b="b"/>
            <a:pathLst>
              <a:path w="2242702" h="13183">
                <a:moveTo>
                  <a:pt x="2242702"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77982" tIns="-49476" rIns="1077984" bIns="-49476"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20" name="Freeform 19"/>
          <p:cNvSpPr/>
          <p:nvPr/>
        </p:nvSpPr>
        <p:spPr>
          <a:xfrm>
            <a:off x="928222" y="4010461"/>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در خلوت</a:t>
            </a:r>
            <a:endParaRPr lang="fa-IR" sz="1400" kern="1200" dirty="0">
              <a:cs typeface="B Titr" pitchFamily="2" charset="-78"/>
            </a:endParaRPr>
          </a:p>
        </p:txBody>
      </p:sp>
      <p:sp>
        <p:nvSpPr>
          <p:cNvPr id="21" name="Freeform 20"/>
          <p:cNvSpPr/>
          <p:nvPr/>
        </p:nvSpPr>
        <p:spPr>
          <a:xfrm rot="19786654">
            <a:off x="3640530" y="4166091"/>
            <a:ext cx="2467306" cy="13184"/>
          </a:xfrm>
          <a:custGeom>
            <a:avLst/>
            <a:gdLst>
              <a:gd name="connsiteX0" fmla="*/ 0 w 2467306"/>
              <a:gd name="connsiteY0" fmla="*/ 6591 h 13183"/>
              <a:gd name="connsiteX1" fmla="*/ 2467306 w 2467306"/>
              <a:gd name="connsiteY1" fmla="*/ 6591 h 13183"/>
            </a:gdLst>
            <a:ahLst/>
            <a:cxnLst>
              <a:cxn ang="0">
                <a:pos x="connsiteX0" y="connsiteY0"/>
              </a:cxn>
              <a:cxn ang="0">
                <a:pos x="connsiteX1" y="connsiteY1"/>
              </a:cxn>
            </a:cxnLst>
            <a:rect l="l" t="t" r="r" b="b"/>
            <a:pathLst>
              <a:path w="2467306" h="13183">
                <a:moveTo>
                  <a:pt x="2467306"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84670" tIns="-55090" rIns="1184670" bIns="-55092"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22" name="Freeform 21"/>
          <p:cNvSpPr/>
          <p:nvPr/>
        </p:nvSpPr>
        <p:spPr>
          <a:xfrm>
            <a:off x="928222" y="4556322"/>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در اختلاط</a:t>
            </a:r>
            <a:endParaRPr lang="fa-IR" sz="1400" kern="1200" dirty="0">
              <a:cs typeface="B Titr" pitchFamily="2" charset="-78"/>
            </a:endParaRPr>
          </a:p>
        </p:txBody>
      </p:sp>
      <p:sp>
        <p:nvSpPr>
          <p:cNvPr id="23" name="Freeform 22"/>
          <p:cNvSpPr/>
          <p:nvPr/>
        </p:nvSpPr>
        <p:spPr>
          <a:xfrm rot="19201054">
            <a:off x="3483013" y="4439021"/>
            <a:ext cx="2782340" cy="13184"/>
          </a:xfrm>
          <a:custGeom>
            <a:avLst/>
            <a:gdLst>
              <a:gd name="connsiteX0" fmla="*/ 0 w 2782340"/>
              <a:gd name="connsiteY0" fmla="*/ 6591 h 13183"/>
              <a:gd name="connsiteX1" fmla="*/ 2782340 w 2782340"/>
              <a:gd name="connsiteY1" fmla="*/ 6591 h 13183"/>
            </a:gdLst>
            <a:ahLst/>
            <a:cxnLst>
              <a:cxn ang="0">
                <a:pos x="connsiteX0" y="connsiteY0"/>
              </a:cxn>
              <a:cxn ang="0">
                <a:pos x="connsiteX1" y="connsiteY1"/>
              </a:cxn>
            </a:cxnLst>
            <a:rect l="l" t="t" r="r" b="b"/>
            <a:pathLst>
              <a:path w="2782340" h="13183">
                <a:moveTo>
                  <a:pt x="2782340"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34310" tIns="-62966" rIns="1334312" bIns="-62968"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24" name="Freeform 23"/>
          <p:cNvSpPr/>
          <p:nvPr/>
        </p:nvSpPr>
        <p:spPr>
          <a:xfrm>
            <a:off x="928222" y="5102183"/>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در رفتار</a:t>
            </a:r>
            <a:endParaRPr lang="fa-IR" sz="1400" kern="1200" dirty="0">
              <a:cs typeface="B Titr" pitchFamily="2" charset="-78"/>
            </a:endParaRPr>
          </a:p>
        </p:txBody>
      </p:sp>
      <p:sp>
        <p:nvSpPr>
          <p:cNvPr id="25" name="Freeform 24"/>
          <p:cNvSpPr/>
          <p:nvPr/>
        </p:nvSpPr>
        <p:spPr>
          <a:xfrm rot="18744818">
            <a:off x="3293743" y="4711952"/>
            <a:ext cx="3160880" cy="13184"/>
          </a:xfrm>
          <a:custGeom>
            <a:avLst/>
            <a:gdLst>
              <a:gd name="connsiteX0" fmla="*/ 0 w 3160880"/>
              <a:gd name="connsiteY0" fmla="*/ 6591 h 13183"/>
              <a:gd name="connsiteX1" fmla="*/ 3160880 w 3160880"/>
              <a:gd name="connsiteY1" fmla="*/ 6591 h 13183"/>
            </a:gdLst>
            <a:ahLst/>
            <a:cxnLst>
              <a:cxn ang="0">
                <a:pos x="connsiteX0" y="connsiteY0"/>
              </a:cxn>
              <a:cxn ang="0">
                <a:pos x="connsiteX1" y="connsiteY1"/>
              </a:cxn>
            </a:cxnLst>
            <a:rect l="l" t="t" r="r" b="b"/>
            <a:pathLst>
              <a:path w="3160880" h="13183">
                <a:moveTo>
                  <a:pt x="3160880"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514117" tIns="-72429" rIns="1514118" bIns="-72432"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26" name="Freeform 25"/>
          <p:cNvSpPr/>
          <p:nvPr/>
        </p:nvSpPr>
        <p:spPr>
          <a:xfrm>
            <a:off x="928222" y="5648045"/>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در اندیشه و خیال </a:t>
            </a:r>
            <a:endParaRPr lang="fa-IR" sz="1400" kern="1200" dirty="0">
              <a:cs typeface="B Titr" pitchFamily="2" charset="-78"/>
            </a:endParaRPr>
          </a:p>
        </p:txBody>
      </p:sp>
      <p:sp>
        <p:nvSpPr>
          <p:cNvPr id="27" name="Freeform 26"/>
          <p:cNvSpPr/>
          <p:nvPr/>
        </p:nvSpPr>
        <p:spPr>
          <a:xfrm rot="18390933">
            <a:off x="3082757" y="4984883"/>
            <a:ext cx="3582854" cy="13184"/>
          </a:xfrm>
          <a:custGeom>
            <a:avLst/>
            <a:gdLst>
              <a:gd name="connsiteX0" fmla="*/ 0 w 3582854"/>
              <a:gd name="connsiteY0" fmla="*/ 6591 h 13183"/>
              <a:gd name="connsiteX1" fmla="*/ 3582854 w 3582854"/>
              <a:gd name="connsiteY1" fmla="*/ 6591 h 13183"/>
            </a:gdLst>
            <a:ahLst/>
            <a:cxnLst>
              <a:cxn ang="0">
                <a:pos x="connsiteX0" y="connsiteY0"/>
              </a:cxn>
              <a:cxn ang="0">
                <a:pos x="connsiteX1" y="connsiteY1"/>
              </a:cxn>
            </a:cxnLst>
            <a:rect l="l" t="t" r="r" b="b"/>
            <a:pathLst>
              <a:path w="3582854" h="13183">
                <a:moveTo>
                  <a:pt x="3582854" y="6592"/>
                </a:moveTo>
                <a:lnTo>
                  <a:pt x="0" y="65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14555" tIns="-82980" rIns="1714556" bIns="-82979" numCol="1" spcCol="1270" anchor="ctr" anchorCtr="0">
            <a:noAutofit/>
          </a:bodyPr>
          <a:lstStyle/>
          <a:p>
            <a:pPr lvl="0" algn="ctr" defTabSz="355600" rtl="1">
              <a:lnSpc>
                <a:spcPct val="90000"/>
              </a:lnSpc>
              <a:spcBef>
                <a:spcPct val="0"/>
              </a:spcBef>
              <a:spcAft>
                <a:spcPct val="35000"/>
              </a:spcAft>
            </a:pPr>
            <a:endParaRPr lang="fa-IR" sz="800" kern="1200">
              <a:solidFill>
                <a:schemeClr val="bg1"/>
              </a:solidFill>
            </a:endParaRPr>
          </a:p>
        </p:txBody>
      </p:sp>
      <p:sp>
        <p:nvSpPr>
          <p:cNvPr id="28" name="Freeform 27"/>
          <p:cNvSpPr/>
          <p:nvPr/>
        </p:nvSpPr>
        <p:spPr>
          <a:xfrm>
            <a:off x="928222" y="6193906"/>
            <a:ext cx="2851690" cy="474662"/>
          </a:xfrm>
          <a:custGeom>
            <a:avLst/>
            <a:gdLst>
              <a:gd name="connsiteX0" fmla="*/ 0 w 949324"/>
              <a:gd name="connsiteY0" fmla="*/ 47466 h 474662"/>
              <a:gd name="connsiteX1" fmla="*/ 47466 w 949324"/>
              <a:gd name="connsiteY1" fmla="*/ 0 h 474662"/>
              <a:gd name="connsiteX2" fmla="*/ 901858 w 949324"/>
              <a:gd name="connsiteY2" fmla="*/ 0 h 474662"/>
              <a:gd name="connsiteX3" fmla="*/ 949324 w 949324"/>
              <a:gd name="connsiteY3" fmla="*/ 47466 h 474662"/>
              <a:gd name="connsiteX4" fmla="*/ 949324 w 949324"/>
              <a:gd name="connsiteY4" fmla="*/ 427196 h 474662"/>
              <a:gd name="connsiteX5" fmla="*/ 901858 w 949324"/>
              <a:gd name="connsiteY5" fmla="*/ 474662 h 474662"/>
              <a:gd name="connsiteX6" fmla="*/ 47466 w 949324"/>
              <a:gd name="connsiteY6" fmla="*/ 474662 h 474662"/>
              <a:gd name="connsiteX7" fmla="*/ 0 w 949324"/>
              <a:gd name="connsiteY7" fmla="*/ 427196 h 474662"/>
              <a:gd name="connsiteX8" fmla="*/ 0 w 949324"/>
              <a:gd name="connsiteY8" fmla="*/ 47466 h 4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4" h="474662">
                <a:moveTo>
                  <a:pt x="0" y="47466"/>
                </a:moveTo>
                <a:cubicBezTo>
                  <a:pt x="0" y="21251"/>
                  <a:pt x="21251" y="0"/>
                  <a:pt x="47466" y="0"/>
                </a:cubicBezTo>
                <a:lnTo>
                  <a:pt x="901858" y="0"/>
                </a:lnTo>
                <a:cubicBezTo>
                  <a:pt x="928073" y="0"/>
                  <a:pt x="949324" y="21251"/>
                  <a:pt x="949324" y="47466"/>
                </a:cubicBezTo>
                <a:lnTo>
                  <a:pt x="949324" y="427196"/>
                </a:lnTo>
                <a:cubicBezTo>
                  <a:pt x="949324" y="453411"/>
                  <a:pt x="928073" y="474662"/>
                  <a:pt x="901858" y="474662"/>
                </a:cubicBezTo>
                <a:lnTo>
                  <a:pt x="47466" y="474662"/>
                </a:lnTo>
                <a:cubicBezTo>
                  <a:pt x="21251" y="474662"/>
                  <a:pt x="0" y="453411"/>
                  <a:pt x="0" y="427196"/>
                </a:cubicBezTo>
                <a:lnTo>
                  <a:pt x="0" y="47466"/>
                </a:lnTo>
                <a:close/>
              </a:path>
            </a:pathLst>
          </a:custGeom>
          <a:ln>
            <a:solidFill>
              <a:schemeClr val="bg2">
                <a:lumMod val="9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52" tIns="20252" rIns="20252" bIns="20252" numCol="1" spcCol="1270" anchor="ctr" anchorCtr="0">
            <a:noAutofit/>
          </a:bodyPr>
          <a:lstStyle/>
          <a:p>
            <a:pPr marL="285750" lvl="0" indent="-285750" algn="r" defTabSz="444500" rtl="1">
              <a:lnSpc>
                <a:spcPct val="90000"/>
              </a:lnSpc>
              <a:spcBef>
                <a:spcPct val="0"/>
              </a:spcBef>
              <a:spcAft>
                <a:spcPct val="35000"/>
              </a:spcAft>
              <a:buBlip>
                <a:blip r:embed="rId2"/>
              </a:buBlip>
            </a:pPr>
            <a:r>
              <a:rPr lang="fa-IR" sz="1400" kern="1200" dirty="0" smtClean="0">
                <a:cs typeface="B Titr" pitchFamily="2" charset="-78"/>
              </a:rPr>
              <a:t>عفت در دوستی و ارتباط</a:t>
            </a:r>
            <a:endParaRPr lang="fa-IR" sz="1400" kern="1200" dirty="0">
              <a:cs typeface="B Titr" pitchFamily="2" charset="-78"/>
            </a:endParaRPr>
          </a:p>
        </p:txBody>
      </p:sp>
    </p:spTree>
    <p:extLst>
      <p:ext uri="{BB962C8B-B14F-4D97-AF65-F5344CB8AC3E}">
        <p14:creationId xmlns:p14="http://schemas.microsoft.com/office/powerpoint/2010/main" xmlns="" val="206538236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heel(1)">
                                      <p:cBhvr>
                                        <p:cTn id="58" dur="2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heel(1)">
                                      <p:cBhvr>
                                        <p:cTn id="66" dur="2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heel(1)">
                                      <p:cBhvr>
                                        <p:cTn id="74" dur="20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randombar(horizontal)">
                                      <p:cBhvr>
                                        <p:cTn id="79" dur="500"/>
                                        <p:tgtEl>
                                          <p:spTgt spid="21"/>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heel(1)">
                                      <p:cBhvr>
                                        <p:cTn id="82" dur="2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randombar(horizontal)">
                                      <p:cBhvr>
                                        <p:cTn id="87" dur="500"/>
                                        <p:tgtEl>
                                          <p:spTgt spid="23"/>
                                        </p:tgtEl>
                                      </p:cBhvr>
                                    </p:animEffect>
                                  </p:childTnLst>
                                </p:cTn>
                              </p:par>
                              <p:par>
                                <p:cTn id="88" presetID="21" presetClass="entr" presetSubtype="1"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heel(1)">
                                      <p:cBhvr>
                                        <p:cTn id="90" dur="20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randombar(horizontal)">
                                      <p:cBhvr>
                                        <p:cTn id="95" dur="500"/>
                                        <p:tgtEl>
                                          <p:spTgt spid="25"/>
                                        </p:tgtEl>
                                      </p:cBhvr>
                                    </p:animEffect>
                                  </p:childTnLst>
                                </p:cTn>
                              </p:par>
                              <p:par>
                                <p:cTn id="96" presetID="21" presetClass="entr" presetSubtype="1"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heel(1)">
                                      <p:cBhvr>
                                        <p:cTn id="98" dur="2000"/>
                                        <p:tgtEl>
                                          <p:spTgt spid="26"/>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randombar(horizontal)">
                                      <p:cBhvr>
                                        <p:cTn id="103" dur="500"/>
                                        <p:tgtEl>
                                          <p:spTgt spid="27"/>
                                        </p:tgtEl>
                                      </p:cBhvr>
                                    </p:animEffect>
                                  </p:childTnLst>
                                </p:cTn>
                              </p:par>
                              <p:par>
                                <p:cTn id="104" presetID="21" presetClass="entr" presetSubtype="1"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heel(1)">
                                      <p:cBhvr>
                                        <p:cTn id="10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285750" y="333375"/>
            <a:ext cx="8174038" cy="6310313"/>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fa-IR">
              <a:solidFill>
                <a:prstClr val="black"/>
              </a:solidFill>
            </a:endParaRPr>
          </a:p>
        </p:txBody>
      </p:sp>
      <p:sp>
        <p:nvSpPr>
          <p:cNvPr id="116739" name="Text Placeholder 2"/>
          <p:cNvSpPr>
            <a:spLocks noGrp="1"/>
          </p:cNvSpPr>
          <p:nvPr>
            <p:ph type="body" idx="1"/>
          </p:nvPr>
        </p:nvSpPr>
        <p:spPr>
          <a:xfrm>
            <a:off x="285750" y="260350"/>
            <a:ext cx="8174038" cy="6169025"/>
          </a:xfrm>
        </p:spPr>
        <p:txBody>
          <a:bodyPr/>
          <a:lstStyle/>
          <a:p>
            <a:pPr marL="457200" indent="-457200" algn="justLow">
              <a:buFont typeface="Wingdings" pitchFamily="2" charset="2"/>
              <a:buChar char="ü"/>
              <a:defRPr/>
            </a:pPr>
            <a:r>
              <a:rPr lang="fa-IR" sz="2800" b="1" dirty="0">
                <a:solidFill>
                  <a:schemeClr val="tx1"/>
                </a:solidFill>
                <a:cs typeface="B Nazanin" pitchFamily="2" charset="-78"/>
              </a:rPr>
              <a:t>اميرمؤمنان علي عليه‌السلام </a:t>
            </a:r>
            <a:r>
              <a:rPr lang="fa-IR" sz="2800" b="1" dirty="0" smtClean="0">
                <a:solidFill>
                  <a:schemeClr val="tx1"/>
                </a:solidFill>
                <a:cs typeface="B Nazanin" pitchFamily="2" charset="-78"/>
              </a:rPr>
              <a:t>: </a:t>
            </a:r>
            <a:r>
              <a:rPr lang="fa-IR" sz="2800" b="1" dirty="0">
                <a:solidFill>
                  <a:schemeClr val="tx1"/>
                </a:solidFill>
                <a:cs typeface="B Nazanin" pitchFamily="2" charset="-78"/>
              </a:rPr>
              <a:t>كسي كه درباره گناهان زياد بيانديشد گناهان او را به‌سوي خود بكشانند</a:t>
            </a:r>
            <a:r>
              <a:rPr lang="fa-IR" sz="2800" b="1" dirty="0" smtClean="0">
                <a:solidFill>
                  <a:schemeClr val="tx1"/>
                </a:solidFill>
                <a:cs typeface="B Nazanin" pitchFamily="2" charset="-78"/>
              </a:rPr>
              <a:t>.</a:t>
            </a:r>
          </a:p>
          <a:p>
            <a:pPr algn="justLow">
              <a:defRPr/>
            </a:pPr>
            <a:r>
              <a:rPr lang="fa-IR" sz="2800" dirty="0" smtClean="0">
                <a:solidFill>
                  <a:srgbClr val="005392"/>
                </a:solidFill>
                <a:cs typeface="B Nazanin" pitchFamily="2" charset="-78"/>
              </a:rPr>
              <a:t>     </a:t>
            </a:r>
            <a:r>
              <a:rPr lang="fa-IR" sz="2800" b="1" dirty="0" smtClean="0">
                <a:solidFill>
                  <a:srgbClr val="4631E3"/>
                </a:solidFill>
                <a:cs typeface="B Nazanin" pitchFamily="2" charset="-78"/>
              </a:rPr>
              <a:t>«</a:t>
            </a:r>
            <a:r>
              <a:rPr lang="fa-IR" sz="2800" b="1" dirty="0">
                <a:solidFill>
                  <a:srgbClr val="4631E3"/>
                </a:solidFill>
                <a:cs typeface="B Nazanin" pitchFamily="2" charset="-78"/>
              </a:rPr>
              <a:t>مَنْ كَثُرَ فِكْرُهُ في المَعاصي دَعَتْهُ إلَيها</a:t>
            </a:r>
            <a:r>
              <a:rPr lang="fa-IR" sz="2800" b="1" dirty="0" smtClean="0">
                <a:solidFill>
                  <a:srgbClr val="4631E3"/>
                </a:solidFill>
                <a:cs typeface="B Nazanin" pitchFamily="2" charset="-78"/>
              </a:rPr>
              <a:t>.»</a:t>
            </a:r>
            <a:r>
              <a:rPr lang="ar-SA" dirty="0" smtClean="0">
                <a:solidFill>
                  <a:srgbClr val="C00000"/>
                </a:solidFill>
                <a:cs typeface="B Nazanin" pitchFamily="2" charset="-78"/>
              </a:rPr>
              <a:t>ميزان‌الحكمه</a:t>
            </a:r>
            <a:r>
              <a:rPr lang="ar-SA" dirty="0">
                <a:solidFill>
                  <a:srgbClr val="C00000"/>
                </a:solidFill>
                <a:cs typeface="B Nazanin" pitchFamily="2" charset="-78"/>
              </a:rPr>
              <a:t>، ح16228</a:t>
            </a:r>
            <a:r>
              <a:rPr lang="ar-SA" dirty="0" smtClean="0">
                <a:solidFill>
                  <a:srgbClr val="C00000"/>
                </a:solidFill>
                <a:cs typeface="B Nazanin" pitchFamily="2" charset="-78"/>
              </a:rPr>
              <a:t>.</a:t>
            </a:r>
            <a:endParaRPr lang="en-US" dirty="0">
              <a:solidFill>
                <a:srgbClr val="C00000"/>
              </a:solidFill>
              <a:cs typeface="B Nazanin" pitchFamily="2" charset="-78"/>
            </a:endParaRPr>
          </a:p>
          <a:p>
            <a:pPr marL="457200" indent="-457200" algn="justLow">
              <a:buFont typeface="Wingdings" pitchFamily="2" charset="2"/>
              <a:buChar char="ü"/>
              <a:defRPr/>
            </a:pPr>
            <a:r>
              <a:rPr lang="fa-IR" sz="2800" b="1" dirty="0">
                <a:solidFill>
                  <a:schemeClr val="tx1"/>
                </a:solidFill>
                <a:cs typeface="B Nazanin" pitchFamily="2" charset="-78"/>
              </a:rPr>
              <a:t>اميرمؤمنان علي عليه‌السلام </a:t>
            </a:r>
            <a:r>
              <a:rPr lang="fa-IR" sz="2800" b="1" dirty="0" smtClean="0">
                <a:solidFill>
                  <a:schemeClr val="tx1"/>
                </a:solidFill>
                <a:cs typeface="B Nazanin" pitchFamily="2" charset="-78"/>
              </a:rPr>
              <a:t>: </a:t>
            </a:r>
            <a:r>
              <a:rPr lang="fa-IR" sz="2800" b="1" dirty="0">
                <a:solidFill>
                  <a:schemeClr val="tx1"/>
                </a:solidFill>
                <a:cs typeface="B Nazanin" pitchFamily="2" charset="-78"/>
              </a:rPr>
              <a:t>روزة دل از انديشيدن به گناهان، برتر از روزة معده از طعام است</a:t>
            </a:r>
            <a:r>
              <a:rPr lang="fa-IR" sz="2800" dirty="0" smtClean="0">
                <a:solidFill>
                  <a:schemeClr val="tx1"/>
                </a:solidFill>
                <a:cs typeface="B Nazanin" pitchFamily="2" charset="-78"/>
              </a:rPr>
              <a:t>.</a:t>
            </a:r>
          </a:p>
          <a:p>
            <a:pPr algn="justLow">
              <a:defRPr/>
            </a:pPr>
            <a:r>
              <a:rPr lang="fa-IR" sz="2800" b="1" dirty="0">
                <a:solidFill>
                  <a:schemeClr val="tx1"/>
                </a:solidFill>
                <a:cs typeface="B Nazanin" pitchFamily="2" charset="-78"/>
              </a:rPr>
              <a:t> </a:t>
            </a:r>
            <a:r>
              <a:rPr lang="fa-IR" sz="2800" b="1" dirty="0" smtClean="0">
                <a:solidFill>
                  <a:schemeClr val="tx1"/>
                </a:solidFill>
                <a:cs typeface="B Nazanin" pitchFamily="2" charset="-78"/>
              </a:rPr>
              <a:t>      </a:t>
            </a:r>
            <a:r>
              <a:rPr lang="fa-IR" sz="2800" b="1" dirty="0">
                <a:solidFill>
                  <a:srgbClr val="4631E3"/>
                </a:solidFill>
                <a:cs typeface="B Nazanin" pitchFamily="2" charset="-78"/>
              </a:rPr>
              <a:t>«صِيامُ القلبِ عَنِ الفِكرِ في الاثامِ، أفضلُ مِنْ صيامِ البَطْنِ عَنِ                         </a:t>
            </a:r>
            <a:r>
              <a:rPr lang="fa-IR" sz="2800" b="1" dirty="0" smtClean="0">
                <a:solidFill>
                  <a:srgbClr val="4631E3"/>
                </a:solidFill>
                <a:cs typeface="B Nazanin" pitchFamily="2" charset="-78"/>
              </a:rPr>
              <a:t>الطّعامِ</a:t>
            </a:r>
            <a:r>
              <a:rPr lang="fa-IR" sz="2800" b="1" dirty="0">
                <a:solidFill>
                  <a:srgbClr val="4631E3"/>
                </a:solidFill>
                <a:cs typeface="B Nazanin" pitchFamily="2" charset="-78"/>
              </a:rPr>
              <a:t>.»</a:t>
            </a:r>
            <a:r>
              <a:rPr lang="ar-SA" dirty="0" smtClean="0">
                <a:solidFill>
                  <a:srgbClr val="C00000"/>
                </a:solidFill>
                <a:cs typeface="B Nazanin" pitchFamily="2" charset="-78"/>
              </a:rPr>
              <a:t>ميزان‌الحكمه، ح10948.</a:t>
            </a:r>
            <a:endParaRPr lang="fa-IR" dirty="0" smtClean="0">
              <a:solidFill>
                <a:srgbClr val="C00000"/>
              </a:solidFill>
              <a:cs typeface="B Nazanin" pitchFamily="2" charset="-78"/>
            </a:endParaRPr>
          </a:p>
          <a:p>
            <a:pPr algn="justLow">
              <a:defRPr/>
            </a:pPr>
            <a:endParaRPr lang="en-US" dirty="0" smtClean="0">
              <a:solidFill>
                <a:srgbClr val="C00000"/>
              </a:solidFill>
              <a:cs typeface="B Nazanin" pitchFamily="2" charset="-78"/>
            </a:endParaRPr>
          </a:p>
          <a:p>
            <a:pPr marL="457200" indent="-457200" algn="justLow">
              <a:buFont typeface="Wingdings" pitchFamily="2" charset="2"/>
              <a:buChar char="ü"/>
              <a:defRPr/>
            </a:pPr>
            <a:r>
              <a:rPr lang="fa-IR" sz="2800" b="1" dirty="0" smtClean="0">
                <a:solidFill>
                  <a:schemeClr val="tx1"/>
                </a:solidFill>
                <a:cs typeface="B Nazanin" pitchFamily="2" charset="-78"/>
              </a:rPr>
              <a:t>حضرت </a:t>
            </a:r>
            <a:r>
              <a:rPr lang="fa-IR" sz="2800" b="1" dirty="0">
                <a:solidFill>
                  <a:schemeClr val="tx1"/>
                </a:solidFill>
                <a:cs typeface="B Nazanin" pitchFamily="2" charset="-78"/>
              </a:rPr>
              <a:t>عيسي عليه‌السلام نيز به ياران خويش فرمود: موسي</a:t>
            </a:r>
            <a:r>
              <a:rPr lang="fa-IR" sz="2800" b="1" baseline="30000" dirty="0">
                <a:solidFill>
                  <a:schemeClr val="tx1"/>
                </a:solidFill>
                <a:cs typeface="B Nazanin" pitchFamily="2" charset="-78"/>
              </a:rPr>
              <a:t>(ع)</a:t>
            </a:r>
            <a:r>
              <a:rPr lang="fa-IR" sz="2800" b="1" dirty="0">
                <a:solidFill>
                  <a:schemeClr val="tx1"/>
                </a:solidFill>
                <a:cs typeface="B Nazanin" pitchFamily="2" charset="-78"/>
              </a:rPr>
              <a:t> به شما فرمان داد كه زنا نكنيد، ليكن من فرمان مي‌دهم كه «فكر زنا» را هم نكنيد. </a:t>
            </a:r>
            <a:endParaRPr lang="fa-IR" sz="2800" b="1" dirty="0" smtClean="0">
              <a:solidFill>
                <a:schemeClr val="tx1"/>
              </a:solidFill>
              <a:cs typeface="B Nazanin" pitchFamily="2" charset="-78"/>
            </a:endParaRPr>
          </a:p>
          <a:p>
            <a:pPr algn="justLow">
              <a:defRPr/>
            </a:pPr>
            <a:r>
              <a:rPr lang="fa-IR" sz="2800" b="1" dirty="0">
                <a:solidFill>
                  <a:srgbClr val="4631E3"/>
                </a:solidFill>
                <a:cs typeface="B Nazanin" pitchFamily="2" charset="-78"/>
              </a:rPr>
              <a:t>    «إنَّ مُوسي أمَرَكُمْ أنْ لاتَزْنوُا، وَ أنَا آمرُكُمْ أنْ لاتُحَدِّثوُا أنْفسكُمْ      بِالزِّنا</a:t>
            </a:r>
            <a:r>
              <a:rPr lang="en-US" sz="2800" b="1" dirty="0">
                <a:solidFill>
                  <a:srgbClr val="4631E3"/>
                </a:solidFill>
                <a:cs typeface="B Nazanin" pitchFamily="2" charset="-78"/>
              </a:rPr>
              <a:t>…</a:t>
            </a:r>
            <a:r>
              <a:rPr lang="fa-IR" sz="2800" b="1" dirty="0">
                <a:solidFill>
                  <a:srgbClr val="4631E3"/>
                </a:solidFill>
                <a:cs typeface="B Nazanin" pitchFamily="2" charset="-78"/>
              </a:rPr>
              <a:t>» </a:t>
            </a:r>
            <a:r>
              <a:rPr lang="ar-SA" sz="2800" b="1" dirty="0">
                <a:solidFill>
                  <a:srgbClr val="4631E3"/>
                </a:solidFill>
                <a:cs typeface="B Nazanin" pitchFamily="2" charset="-78"/>
              </a:rPr>
              <a:t> </a:t>
            </a:r>
            <a:r>
              <a:rPr lang="ar-SA" dirty="0">
                <a:solidFill>
                  <a:srgbClr val="C00000"/>
                </a:solidFill>
                <a:cs typeface="B Nazanin" pitchFamily="2" charset="-78"/>
              </a:rPr>
              <a:t>وسائل‌الشيعه، ج20، ص318، باب5, ح1</a:t>
            </a:r>
            <a:r>
              <a:rPr lang="ar-SA" dirty="0" smtClean="0">
                <a:solidFill>
                  <a:srgbClr val="C00000"/>
                </a:solidFill>
                <a:cs typeface="B Nazanin" pitchFamily="2" charset="-78"/>
              </a:rPr>
              <a:t>.</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410828629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6739">
                                            <p:txEl>
                                              <p:pRg st="2" end="2"/>
                                            </p:txEl>
                                          </p:spTgt>
                                        </p:tgtEl>
                                        <p:attrNameLst>
                                          <p:attrName>style.visibility</p:attrName>
                                        </p:attrNameLst>
                                      </p:cBhvr>
                                      <p:to>
                                        <p:strVal val="visible"/>
                                      </p:to>
                                    </p:set>
                                    <p:animEffect transition="in" filter="circle(in)">
                                      <p:cBhvr>
                                        <p:cTn id="7" dur="2000"/>
                                        <p:tgtEl>
                                          <p:spTgt spid="116739">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16739">
                                            <p:txEl>
                                              <p:pRg st="3" end="3"/>
                                            </p:txEl>
                                          </p:spTgt>
                                        </p:tgtEl>
                                        <p:attrNameLst>
                                          <p:attrName>style.visibility</p:attrName>
                                        </p:attrNameLst>
                                      </p:cBhvr>
                                      <p:to>
                                        <p:strVal val="visible"/>
                                      </p:to>
                                    </p:set>
                                    <p:animEffect transition="in" filter="circle(in)">
                                      <p:cBhvr>
                                        <p:cTn id="10" dur="2000"/>
                                        <p:tgtEl>
                                          <p:spTgt spid="116739">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16739">
                                            <p:txEl>
                                              <p:pRg st="5" end="5"/>
                                            </p:txEl>
                                          </p:spTgt>
                                        </p:tgtEl>
                                        <p:attrNameLst>
                                          <p:attrName>style.visibility</p:attrName>
                                        </p:attrNameLst>
                                      </p:cBhvr>
                                      <p:to>
                                        <p:strVal val="visible"/>
                                      </p:to>
                                    </p:set>
                                    <p:anim calcmode="lin" valueType="num">
                                      <p:cBhvr additive="base">
                                        <p:cTn id="15" dur="500" fill="hold"/>
                                        <p:tgtEl>
                                          <p:spTgt spid="116739">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6739">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6739">
                                            <p:txEl>
                                              <p:pRg st="6" end="6"/>
                                            </p:txEl>
                                          </p:spTgt>
                                        </p:tgtEl>
                                        <p:attrNameLst>
                                          <p:attrName>style.visibility</p:attrName>
                                        </p:attrNameLst>
                                      </p:cBhvr>
                                      <p:to>
                                        <p:strVal val="visible"/>
                                      </p:to>
                                    </p:set>
                                    <p:anim calcmode="lin" valueType="num">
                                      <p:cBhvr additive="base">
                                        <p:cTn id="19" dur="500" fill="hold"/>
                                        <p:tgtEl>
                                          <p:spTgt spid="11673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285750" y="758825"/>
            <a:ext cx="8318500" cy="5884863"/>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algn="just" rtl="1" fontAlgn="base">
              <a:spcBef>
                <a:spcPct val="20000"/>
              </a:spcBef>
              <a:spcAft>
                <a:spcPct val="0"/>
              </a:spcAft>
              <a:defRPr/>
            </a:pPr>
            <a:r>
              <a:rPr lang="fa-IR" sz="2800" b="1" dirty="0">
                <a:solidFill>
                  <a:srgbClr val="6351AF"/>
                </a:solidFill>
                <a:cs typeface="B Nazanin" pitchFamily="2" charset="-78"/>
              </a:rPr>
              <a:t>        آيا برتر از «فكر زنا نكردن» هم وجود دارد؟!</a:t>
            </a:r>
          </a:p>
          <a:p>
            <a:pPr marL="457200" indent="-457200" algn="just" rtl="1" fontAlgn="base">
              <a:spcBef>
                <a:spcPct val="20000"/>
              </a:spcBef>
              <a:spcAft>
                <a:spcPct val="0"/>
              </a:spcAft>
              <a:buFont typeface="Wingdings" pitchFamily="2" charset="2"/>
              <a:buChar char="Ø"/>
              <a:defRPr/>
            </a:pPr>
            <a:r>
              <a:rPr lang="fa-IR" sz="2800" b="1" dirty="0">
                <a:solidFill>
                  <a:prstClr val="black"/>
                </a:solidFill>
                <a:cs typeface="B Nazanin" pitchFamily="2" charset="-78"/>
              </a:rPr>
              <a:t>انسان به عوامل نامشروع تحريك غريزة جنسي به ديده منفي بنگرد؛ مثلا به دیده يك موجود شيطاني و آسيب‌ رسان‌‌‌‌‌‌‌‌‌‌‌‌‌‌‌‌‌‌‌‌‌‌‌‌‌‌‌‌‌‌‌‌‌‌‌‌‌‌‌‌‌‌‌‌‌‌‌‌‌‌‌‌‌‌‌‌‌‌‌‌‌‌‌‌‌‌‌‌‌‌‌‌‌‌‌‌‌‌‌‌‌‌‌‌‌‌.</a:t>
            </a:r>
          </a:p>
          <a:p>
            <a:pPr marL="457200" indent="-457200" algn="just" rtl="1" fontAlgn="base">
              <a:spcBef>
                <a:spcPct val="20000"/>
              </a:spcBef>
              <a:spcAft>
                <a:spcPct val="0"/>
              </a:spcAft>
              <a:buFont typeface="Wingdings" pitchFamily="2" charset="2"/>
              <a:buChar char="Ø"/>
              <a:defRPr/>
            </a:pPr>
            <a:r>
              <a:rPr lang="fa-IR" sz="2800" b="1" dirty="0">
                <a:solidFill>
                  <a:prstClr val="black"/>
                </a:solidFill>
                <a:cs typeface="B Nazanin" pitchFamily="2" charset="-78"/>
              </a:rPr>
              <a:t>«عباس صداقت» رئيس اداره «ايدز» وزارت بهداشت : «</a:t>
            </a:r>
            <a:r>
              <a:rPr lang="fa-IR" sz="2800" b="1" dirty="0">
                <a:solidFill>
                  <a:srgbClr val="4631E3"/>
                </a:solidFill>
                <a:cs typeface="B Nazanin" pitchFamily="2" charset="-78"/>
              </a:rPr>
              <a:t>حدود70 هزار نفر </a:t>
            </a:r>
            <a:r>
              <a:rPr lang="fa-IR" sz="2800" b="1" dirty="0">
                <a:solidFill>
                  <a:prstClr val="black"/>
                </a:solidFill>
                <a:cs typeface="B Nazanin" pitchFamily="2" charset="-78"/>
              </a:rPr>
              <a:t>در ايران ناقل اين بيماري مي‌باشند. وي گفت: در سالهاي اخير انتقال ويروس از راه تماس جنسي عمده‌ترين راه انتقال اين بيماري در جهان است كه بيش از همه، گروه جوانان را در معرض خطر قرار داده است».</a:t>
            </a:r>
            <a:r>
              <a:rPr lang="fa-IR" sz="2000" dirty="0">
                <a:solidFill>
                  <a:srgbClr val="C00000"/>
                </a:solidFill>
                <a:cs typeface="B Nazanin" pitchFamily="2" charset="-78"/>
              </a:rPr>
              <a:t> قدس، ش5404 (26/7/85) ص15.</a:t>
            </a:r>
          </a:p>
          <a:p>
            <a:pPr marL="342900" indent="-342900" algn="just" rtl="1" fontAlgn="base">
              <a:spcBef>
                <a:spcPct val="20000"/>
              </a:spcBef>
              <a:spcAft>
                <a:spcPct val="0"/>
              </a:spcAft>
              <a:buFont typeface="Wingdings" pitchFamily="2" charset="2"/>
              <a:buChar char="ü"/>
              <a:defRPr/>
            </a:pPr>
            <a:r>
              <a:rPr lang="fa-IR" sz="2800" b="1" dirty="0">
                <a:solidFill>
                  <a:prstClr val="black"/>
                </a:solidFill>
                <a:cs typeface="B Nazanin" pitchFamily="2" charset="-78"/>
              </a:rPr>
              <a:t>چندي پيش </a:t>
            </a:r>
            <a:r>
              <a:rPr lang="fa-IR" sz="2800" b="1" u="sng" dirty="0">
                <a:solidFill>
                  <a:prstClr val="black"/>
                </a:solidFill>
                <a:cs typeface="B Nazanin" pitchFamily="2" charset="-78"/>
              </a:rPr>
              <a:t>8</a:t>
            </a:r>
            <a:r>
              <a:rPr lang="fa-IR" sz="2800" b="1" dirty="0">
                <a:solidFill>
                  <a:prstClr val="black"/>
                </a:solidFill>
                <a:cs typeface="B Nazanin" pitchFamily="2" charset="-78"/>
              </a:rPr>
              <a:t> زن و دختر جوانِ مبتلا به ايدز دستگير شدند که پسران  را گرفتار اين بيماري مي­کردند.پسر جواني با مراجعه به شعبه سوم دادياري تهران طي شکايتي به داديار « نوري­زاده» گفت: </a:t>
            </a:r>
            <a:r>
              <a:rPr lang="ar-SA" sz="2000" dirty="0">
                <a:solidFill>
                  <a:srgbClr val="C00000"/>
                </a:solidFill>
                <a:cs typeface="B Nazanin" pitchFamily="2" charset="-78"/>
              </a:rPr>
              <a:t>اعتماد, ش422 (9/9/82) ص14</a:t>
            </a:r>
            <a:endParaRPr lang="en-US" sz="2000" dirty="0">
              <a:solidFill>
                <a:srgbClr val="C00000"/>
              </a:solidFill>
              <a:cs typeface="B Nazanin" pitchFamily="2" charset="-78"/>
            </a:endParaRPr>
          </a:p>
        </p:txBody>
      </p:sp>
      <p:sp>
        <p:nvSpPr>
          <p:cNvPr id="4" name="Rounded Rectangle 3"/>
          <p:cNvSpPr/>
          <p:nvPr/>
        </p:nvSpPr>
        <p:spPr>
          <a:xfrm>
            <a:off x="6084888" y="115888"/>
            <a:ext cx="2389187" cy="642937"/>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پرسش و پاسخ</a:t>
            </a:r>
            <a:endParaRPr lang="en-US" sz="3200" b="1" dirty="0">
              <a:solidFill>
                <a:srgbClr val="FFC000"/>
              </a:solidFill>
              <a:cs typeface="B Titr" pitchFamily="2" charset="-78"/>
            </a:endParaRPr>
          </a:p>
        </p:txBody>
      </p:sp>
    </p:spTree>
    <p:extLst>
      <p:ext uri="{BB962C8B-B14F-4D97-AF65-F5344CB8AC3E}">
        <p14:creationId xmlns:p14="http://schemas.microsoft.com/office/powerpoint/2010/main" xmlns="" val="143628984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ircle(in)">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heel(1)">
                                      <p:cBhvr>
                                        <p:cTn id="18"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250825" y="765175"/>
            <a:ext cx="8353425" cy="6092825"/>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457200" indent="-457200" algn="justLow" rtl="1" fontAlgn="base">
              <a:spcBef>
                <a:spcPct val="20000"/>
              </a:spcBef>
              <a:spcAft>
                <a:spcPct val="0"/>
              </a:spcAft>
              <a:buFont typeface="Wingdings" pitchFamily="2" charset="2"/>
              <a:buChar char="v"/>
              <a:defRPr/>
            </a:pPr>
            <a:r>
              <a:rPr lang="fa-IR" sz="2600" b="1" dirty="0">
                <a:solidFill>
                  <a:prstClr val="black"/>
                </a:solidFill>
                <a:cs typeface="B Nazanin" pitchFamily="2" charset="-78"/>
              </a:rPr>
              <a:t>تحریکات ارادي: </a:t>
            </a:r>
            <a:r>
              <a:rPr lang="fa-IR" sz="2400" b="1" dirty="0">
                <a:solidFill>
                  <a:prstClr val="black"/>
                </a:solidFill>
                <a:cs typeface="B Nazanin" pitchFamily="2" charset="-78"/>
              </a:rPr>
              <a:t>مطالعه كتاب‌ها، داستان‌ها و رّمان‌هاي محرّك شهوت، گفتگو در زمينه مسائل جنسي و شهواني، نگاه‌ كردن به صحنه‌ها، فيلم‌ها و عكس‌هاي تحريك‌كننده، شركت در مجالس آلوده، گوش ‌دادن به موسيقي‌هاي محرك و... .</a:t>
            </a:r>
          </a:p>
          <a:p>
            <a:pPr marL="342900" indent="-342900" algn="justLow" rtl="1" fontAlgn="base">
              <a:spcBef>
                <a:spcPct val="20000"/>
              </a:spcBef>
              <a:spcAft>
                <a:spcPct val="0"/>
              </a:spcAft>
              <a:buFont typeface="Wingdings" pitchFamily="2" charset="2"/>
              <a:buChar char="ü"/>
              <a:defRPr/>
            </a:pPr>
            <a:r>
              <a:rPr lang="fa-IR" sz="2400" b="1" dirty="0">
                <a:solidFill>
                  <a:prstClr val="black"/>
                </a:solidFill>
                <a:cs typeface="B Nazanin" pitchFamily="2" charset="-78"/>
              </a:rPr>
              <a:t> </a:t>
            </a:r>
            <a:r>
              <a:rPr lang="fa-IR" sz="2600" b="1" dirty="0">
                <a:solidFill>
                  <a:prstClr val="black"/>
                </a:solidFill>
                <a:cs typeface="B Nazanin" pitchFamily="2" charset="-78"/>
              </a:rPr>
              <a:t>راه برون رفت: ا</a:t>
            </a:r>
            <a:r>
              <a:rPr lang="fa-IR" sz="2400" b="1" dirty="0">
                <a:solidFill>
                  <a:prstClr val="black"/>
                </a:solidFill>
                <a:cs typeface="B Nazanin" pitchFamily="2" charset="-78"/>
              </a:rPr>
              <a:t>ز امور محرک بپرهيزد و به كارهاي مفيد مورد علاقه‌اش بپردازد. </a:t>
            </a:r>
          </a:p>
          <a:p>
            <a:pPr marL="457200" indent="-457200" algn="justLow" rtl="1" eaLnBrk="0" fontAlgn="base" hangingPunct="0">
              <a:lnSpc>
                <a:spcPct val="150000"/>
              </a:lnSpc>
              <a:spcBef>
                <a:spcPct val="20000"/>
              </a:spcBef>
              <a:spcAft>
                <a:spcPct val="0"/>
              </a:spcAft>
              <a:buFont typeface="Wingdings" pitchFamily="2" charset="2"/>
              <a:buChar char="v"/>
              <a:defRPr/>
            </a:pPr>
            <a:r>
              <a:rPr lang="fa-IR" sz="2600" b="1" dirty="0">
                <a:solidFill>
                  <a:prstClr val="black"/>
                </a:solidFill>
                <a:cs typeface="B Nazanin" pitchFamily="2" charset="-78"/>
              </a:rPr>
              <a:t>تحریکات غير ارادي: </a:t>
            </a:r>
            <a:r>
              <a:rPr lang="fa-IR" sz="2400" b="1" dirty="0">
                <a:solidFill>
                  <a:prstClr val="black"/>
                </a:solidFill>
                <a:cs typeface="B Nazanin" pitchFamily="2" charset="-78"/>
              </a:rPr>
              <a:t>ناگهان يك صحنه يا يك چهره محرك را ببيند و يا ناخواسته در يك محيط آلوده قرار بگيرد.</a:t>
            </a:r>
          </a:p>
          <a:p>
            <a:pPr algn="justLow" rtl="1" eaLnBrk="0" fontAlgn="base" hangingPunct="0">
              <a:spcBef>
                <a:spcPct val="20000"/>
              </a:spcBef>
              <a:spcAft>
                <a:spcPct val="0"/>
              </a:spcAft>
              <a:defRPr/>
            </a:pPr>
            <a:r>
              <a:rPr lang="fa-IR" sz="2600" b="1" dirty="0">
                <a:solidFill>
                  <a:prstClr val="black"/>
                </a:solidFill>
                <a:cs typeface="B Nazanin" pitchFamily="2" charset="-78"/>
              </a:rPr>
              <a:t>     راه برون رفت:</a:t>
            </a:r>
          </a:p>
          <a:p>
            <a:pPr marL="342900" indent="-342900" algn="justLow" rtl="1" eaLnBrk="0" fontAlgn="base" hangingPunct="0">
              <a:spcBef>
                <a:spcPct val="20000"/>
              </a:spcBef>
              <a:spcAft>
                <a:spcPct val="0"/>
              </a:spcAft>
              <a:buFont typeface="Wingdings" pitchFamily="2" charset="2"/>
              <a:buChar char="ü"/>
              <a:defRPr/>
            </a:pPr>
            <a:r>
              <a:rPr lang="fa-IR" sz="2400" b="1" dirty="0">
                <a:solidFill>
                  <a:prstClr val="black"/>
                </a:solidFill>
                <a:cs typeface="B Nazanin" pitchFamily="2" charset="-78"/>
              </a:rPr>
              <a:t>بي‌درنگ از آن محيط‌ها دور شود و از آن صحنه‌ها چشم بپوشد؛</a:t>
            </a:r>
          </a:p>
          <a:p>
            <a:pPr marL="342900" indent="-342900" algn="justLow" rtl="1" eaLnBrk="0" fontAlgn="base" hangingPunct="0">
              <a:spcBef>
                <a:spcPct val="20000"/>
              </a:spcBef>
              <a:spcAft>
                <a:spcPct val="0"/>
              </a:spcAft>
              <a:buFont typeface="Wingdings" pitchFamily="2" charset="2"/>
              <a:buChar char="ü"/>
              <a:defRPr/>
            </a:pPr>
            <a:r>
              <a:rPr lang="fa-IR" sz="2400" b="1" dirty="0">
                <a:solidFill>
                  <a:prstClr val="black"/>
                </a:solidFill>
                <a:cs typeface="B Nazanin" pitchFamily="2" charset="-78"/>
              </a:rPr>
              <a:t>از شرّ نفس و شيطان به خدا پناه ببرد؛</a:t>
            </a:r>
          </a:p>
          <a:p>
            <a:pPr marL="342900" indent="-342900" algn="justLow" rtl="1" eaLnBrk="0" fontAlgn="base" hangingPunct="0">
              <a:spcBef>
                <a:spcPct val="20000"/>
              </a:spcBef>
              <a:spcAft>
                <a:spcPct val="0"/>
              </a:spcAft>
              <a:buFont typeface="Wingdings" pitchFamily="2" charset="2"/>
              <a:buChar char="ü"/>
              <a:defRPr/>
            </a:pPr>
            <a:r>
              <a:rPr lang="fa-IR" sz="2400" b="1" dirty="0">
                <a:solidFill>
                  <a:prstClr val="black"/>
                </a:solidFill>
                <a:cs typeface="B Nazanin" pitchFamily="2" charset="-78"/>
              </a:rPr>
              <a:t> با تكرار ذكرهاي خاص، و انديشيدن در معاني آنها، خود را از شرّ فكرگناه برهاند؛ </a:t>
            </a:r>
            <a:r>
              <a:rPr lang="fa-IR" sz="2400" b="1" dirty="0">
                <a:solidFill>
                  <a:srgbClr val="24138B"/>
                </a:solidFill>
                <a:cs typeface="B Nazanin" pitchFamily="2" charset="-78"/>
              </a:rPr>
              <a:t>«</a:t>
            </a:r>
            <a:r>
              <a:rPr lang="fa-IR" sz="2400" b="1" dirty="0">
                <a:solidFill>
                  <a:srgbClr val="24138B"/>
                </a:solidFill>
                <a:cs typeface="2  Badr" pitchFamily="2" charset="-78"/>
              </a:rPr>
              <a:t>آمَنّا بِاللهِ وَ رَسولِه وَ لاحَولَ وَ لا قُوََّةَ إلّا بِالله» </a:t>
            </a:r>
            <a:r>
              <a:rPr lang="fa-IR" sz="2400" b="1" dirty="0">
                <a:solidFill>
                  <a:prstClr val="black"/>
                </a:solidFill>
                <a:cs typeface="B Nazanin" pitchFamily="2" charset="-78"/>
              </a:rPr>
              <a:t>و ذكر شريف </a:t>
            </a:r>
            <a:r>
              <a:rPr lang="fa-IR" sz="2400" b="1" dirty="0">
                <a:solidFill>
                  <a:srgbClr val="24138B"/>
                </a:solidFill>
                <a:cs typeface="B Nazanin" pitchFamily="2" charset="-78"/>
              </a:rPr>
              <a:t>«لاإلهَ‌إلَّا الله» </a:t>
            </a:r>
            <a:r>
              <a:rPr lang="ar-SA" sz="2000" dirty="0">
                <a:solidFill>
                  <a:srgbClr val="C00000"/>
                </a:solidFill>
                <a:cs typeface="B Nazanin" pitchFamily="2" charset="-78"/>
              </a:rPr>
              <a:t>وسائل‌الشيعه، ج7، ص168، ح</a:t>
            </a:r>
            <a:r>
              <a:rPr lang="fa-IR" sz="2000" dirty="0">
                <a:solidFill>
                  <a:srgbClr val="C00000"/>
                </a:solidFill>
                <a:cs typeface="B Nazanin" pitchFamily="2" charset="-78"/>
              </a:rPr>
              <a:t>1و3و4</a:t>
            </a:r>
          </a:p>
        </p:txBody>
      </p:sp>
      <p:sp>
        <p:nvSpPr>
          <p:cNvPr id="4" name="Rounded Rectangle 3"/>
          <p:cNvSpPr/>
          <p:nvPr/>
        </p:nvSpPr>
        <p:spPr>
          <a:xfrm>
            <a:off x="1692275" y="112713"/>
            <a:ext cx="5975350" cy="65246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2200" b="1" dirty="0">
                <a:solidFill>
                  <a:srgbClr val="FFC000"/>
                </a:solidFill>
                <a:cs typeface="B Titr" pitchFamily="2" charset="-78"/>
              </a:rPr>
              <a:t>بسترهاي تحريكات ارادي و غیر ارادی و راه برون رفت آنها</a:t>
            </a:r>
            <a:endParaRPr lang="en-US" sz="2200" b="1" dirty="0">
              <a:solidFill>
                <a:srgbClr val="FFC000"/>
              </a:solidFill>
              <a:cs typeface="B Titr" pitchFamily="2" charset="-78"/>
            </a:endParaRPr>
          </a:p>
        </p:txBody>
      </p:sp>
    </p:spTree>
    <p:extLst>
      <p:ext uri="{BB962C8B-B14F-4D97-AF65-F5344CB8AC3E}">
        <p14:creationId xmlns:p14="http://schemas.microsoft.com/office/powerpoint/2010/main" xmlns="" val="310949899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606080673"/>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34738060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2483768" y="3501008"/>
            <a:ext cx="6624736" cy="1938992"/>
          </a:xfrm>
          <a:prstGeom prst="rect">
            <a:avLst/>
          </a:prstGeom>
          <a:noFill/>
        </p:spPr>
        <p:txBody>
          <a:bodyPr wrap="square"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روش13. عفت </a:t>
            </a:r>
            <a:r>
              <a:rPr lang="fa-IR" sz="4000" dirty="0">
                <a:solidFill>
                  <a:prstClr val="black"/>
                </a:solidFill>
                <a:cs typeface="B Titr" pitchFamily="2" charset="-78"/>
              </a:rPr>
              <a:t>در دوستی و ارتباط</a:t>
            </a:r>
          </a:p>
        </p:txBody>
      </p:sp>
    </p:spTree>
    <p:extLst>
      <p:ext uri="{BB962C8B-B14F-4D97-AF65-F5344CB8AC3E}">
        <p14:creationId xmlns:p14="http://schemas.microsoft.com/office/powerpoint/2010/main" xmlns="" val="29306451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179512" y="116632"/>
            <a:ext cx="8712968" cy="6625273"/>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457200" indent="-457200" algn="justLow" rtl="1" eaLnBrk="0" fontAlgn="base" hangingPunct="0">
              <a:spcBef>
                <a:spcPct val="20000"/>
              </a:spcBef>
              <a:spcAft>
                <a:spcPct val="0"/>
              </a:spcAft>
              <a:buFont typeface="Wingdings" pitchFamily="2" charset="2"/>
              <a:buChar char="v"/>
              <a:defRPr/>
            </a:pPr>
            <a:r>
              <a:rPr lang="en-US" sz="2800" dirty="0">
                <a:solidFill>
                  <a:srgbClr val="1C7D15"/>
                </a:solidFill>
                <a:cs typeface="B Nazanin" pitchFamily="2" charset="-78"/>
                <a:sym typeface="ABBASI &amp; GHASEMI (SYMBOL)"/>
              </a:rPr>
              <a:t></a:t>
            </a:r>
            <a:r>
              <a:rPr lang="fa-IR" sz="2800" b="1" dirty="0">
                <a:solidFill>
                  <a:srgbClr val="1C7D15"/>
                </a:solidFill>
                <a:cs typeface="2  Badr" pitchFamily="2" charset="-78"/>
              </a:rPr>
              <a:t>وَلَا مُتَّخِذِی أَخْدَانٍ وَمَنْ یكْفُرْ بِالْإِیمَانِ فَقَدْ حَبِطَ عَمَلُهُ وَهُوَ فِی الْآخِرَةِ مِنَ الْخَاسِرِینَ</a:t>
            </a:r>
            <a:r>
              <a:rPr lang="en-US" sz="2800" dirty="0">
                <a:solidFill>
                  <a:srgbClr val="1C7D15"/>
                </a:solidFill>
                <a:cs typeface="B Nazanin" pitchFamily="2" charset="-78"/>
                <a:sym typeface="ABBASI &amp; GHASEMI (SYMBOL)"/>
              </a:rPr>
              <a:t></a:t>
            </a:r>
            <a:r>
              <a:rPr lang="fa-IR" sz="2800" dirty="0">
                <a:solidFill>
                  <a:srgbClr val="1C7D15"/>
                </a:solidFill>
                <a:cs typeface="B Nazanin" pitchFamily="2" charset="-78"/>
              </a:rPr>
              <a:t>. </a:t>
            </a:r>
            <a:r>
              <a:rPr lang="fa-IR" sz="2000" dirty="0">
                <a:solidFill>
                  <a:srgbClr val="C00000"/>
                </a:solidFill>
                <a:cs typeface="B Nazanin" pitchFamily="2" charset="-78"/>
              </a:rPr>
              <a:t>مائده ،آیه 5</a:t>
            </a:r>
            <a:r>
              <a:rPr lang="fa-IR" sz="2000" dirty="0">
                <a:solidFill>
                  <a:srgbClr val="C00000"/>
                </a:solidFill>
              </a:rPr>
              <a:t> </a:t>
            </a:r>
            <a:endParaRPr lang="fa-IR" sz="2800" dirty="0">
              <a:solidFill>
                <a:srgbClr val="044811"/>
              </a:solidFill>
              <a:cs typeface="B Nazanin" pitchFamily="2" charset="-78"/>
            </a:endParaRPr>
          </a:p>
          <a:p>
            <a:pPr marL="457200" indent="-457200" algn="justLow" rtl="1" eaLnBrk="0" fontAlgn="base" hangingPunct="0">
              <a:spcBef>
                <a:spcPct val="20000"/>
              </a:spcBef>
              <a:spcAft>
                <a:spcPct val="0"/>
              </a:spcAft>
              <a:buFont typeface="Wingdings" pitchFamily="2" charset="2"/>
              <a:buChar char="§"/>
              <a:defRPr/>
            </a:pPr>
            <a:r>
              <a:rPr lang="fa-IR" sz="2800" b="1" dirty="0">
                <a:solidFill>
                  <a:prstClr val="black"/>
                </a:solidFill>
                <a:cs typeface="B Nazanin" pitchFamily="2" charset="-78"/>
              </a:rPr>
              <a:t>و نه دوست پنهانی و نامشروع گیرید؛ و کسی که انکار کند آنچه را باید به آن ایمان بیاورد، اعمال او تباه می‌گردد؛ و در سرای دیگر، از زیانکاران خواهد بود. </a:t>
            </a:r>
          </a:p>
          <a:p>
            <a:pPr marL="457200" indent="-457200" algn="justLow" rtl="1" eaLnBrk="0" fontAlgn="base" hangingPunct="0">
              <a:spcBef>
                <a:spcPct val="20000"/>
              </a:spcBef>
              <a:spcAft>
                <a:spcPct val="0"/>
              </a:spcAft>
              <a:buFont typeface="Courier New" pitchFamily="49" charset="0"/>
              <a:buChar char="o"/>
              <a:defRPr/>
            </a:pPr>
            <a:r>
              <a:rPr lang="fa-IR" sz="2800" b="1" dirty="0">
                <a:solidFill>
                  <a:prstClr val="black"/>
                </a:solidFill>
                <a:cs typeface="B Nazanin" pitchFamily="2" charset="-78"/>
              </a:rPr>
              <a:t>«اخدان»جمع  «خدن»به معني دوست و رفيق است اما معمولا به افرادي كه با جنس مخالف ارتباط نامشروع و پنهاني برقرار مي سازندگفته می شود.  «خدن» هم بر مرد و هم بر زن در قرآن اطلاق شده است.</a:t>
            </a:r>
            <a:r>
              <a:rPr lang="fa-IR" sz="2000" dirty="0">
                <a:solidFill>
                  <a:srgbClr val="C00000"/>
                </a:solidFill>
                <a:cs typeface="B Nazanin" pitchFamily="2" charset="-78"/>
              </a:rPr>
              <a:t>تفسیرنمونه، ج3، ص349.</a:t>
            </a:r>
          </a:p>
          <a:p>
            <a:pPr marL="457200" indent="-457200" algn="justLow" rtl="1" eaLnBrk="0" fontAlgn="base" hangingPunct="0">
              <a:spcBef>
                <a:spcPct val="20000"/>
              </a:spcBef>
              <a:spcAft>
                <a:spcPct val="0"/>
              </a:spcAft>
              <a:buFont typeface="Wingdings" pitchFamily="2" charset="2"/>
              <a:buChar char="v"/>
              <a:defRPr/>
            </a:pPr>
            <a:r>
              <a:rPr lang="fa-IR" sz="2800" b="1" dirty="0">
                <a:solidFill>
                  <a:prstClr val="black"/>
                </a:solidFill>
                <a:cs typeface="B Nazanin" pitchFamily="2" charset="-78"/>
              </a:rPr>
              <a:t>و در آيه­اي ديگر، به مردان سفارش مي­كند: با دختراني كه روابط دوستي مخفيانه­اي با نامحرمان  داشته­اند، ازدواج نكنند:               </a:t>
            </a:r>
            <a:r>
              <a:rPr lang="en-US" sz="2800" dirty="0">
                <a:solidFill>
                  <a:srgbClr val="1C7D15"/>
                </a:solidFill>
                <a:cs typeface="B Nazanin" pitchFamily="2" charset="-78"/>
                <a:sym typeface="ABBASI &amp; GHASEMI (SYMBOL)"/>
              </a:rPr>
              <a:t> </a:t>
            </a:r>
            <a:r>
              <a:rPr lang="en-US" sz="2800" dirty="0">
                <a:solidFill>
                  <a:srgbClr val="1C7D15"/>
                </a:solidFill>
                <a:cs typeface="B Nazanin" pitchFamily="2" charset="-78"/>
              </a:rPr>
              <a:t> </a:t>
            </a:r>
            <a:r>
              <a:rPr lang="fa-IR" sz="2800" b="1" dirty="0">
                <a:solidFill>
                  <a:srgbClr val="1C7D15"/>
                </a:solidFill>
                <a:cs typeface="B Nazanin" pitchFamily="2" charset="-78"/>
              </a:rPr>
              <a:t>فأنكحوهنَّ بإذن اهلهنَّ ... مُحصَناتٍ غَيرَ مُسافِحاتٍ وَ لامُتَّخِذاتِ أخدانٍ</a:t>
            </a:r>
            <a:r>
              <a:rPr lang="en-US" sz="2800" dirty="0">
                <a:solidFill>
                  <a:srgbClr val="1C7D15"/>
                </a:solidFill>
                <a:cs typeface="B Nazanin" pitchFamily="2" charset="-78"/>
                <a:sym typeface="ABBASI &amp; GHASEMI (SYMBOL)"/>
              </a:rPr>
              <a:t></a:t>
            </a:r>
            <a:r>
              <a:rPr lang="fa-IR" sz="2800" dirty="0">
                <a:solidFill>
                  <a:srgbClr val="1C7D15"/>
                </a:solidFill>
                <a:cs typeface="B Nazanin" pitchFamily="2" charset="-78"/>
              </a:rPr>
              <a:t>. </a:t>
            </a:r>
            <a:r>
              <a:rPr lang="ar-SA" sz="2800" dirty="0">
                <a:solidFill>
                  <a:srgbClr val="1C7D15"/>
                </a:solidFill>
                <a:cs typeface="B Nazanin" pitchFamily="2" charset="-78"/>
              </a:rPr>
              <a:t> </a:t>
            </a:r>
            <a:r>
              <a:rPr lang="ar-SA" sz="2000" dirty="0">
                <a:solidFill>
                  <a:srgbClr val="C00000"/>
                </a:solidFill>
                <a:cs typeface="B Nazanin" pitchFamily="2" charset="-78"/>
              </a:rPr>
              <a:t>نساء</a:t>
            </a:r>
            <a:r>
              <a:rPr lang="fa-IR" sz="2000" dirty="0">
                <a:solidFill>
                  <a:srgbClr val="C00000"/>
                </a:solidFill>
                <a:cs typeface="B Nazanin" pitchFamily="2" charset="-78"/>
              </a:rPr>
              <a:t>،</a:t>
            </a:r>
            <a:r>
              <a:rPr lang="ar-SA" sz="2000" dirty="0">
                <a:solidFill>
                  <a:srgbClr val="C00000"/>
                </a:solidFill>
                <a:cs typeface="B Nazanin" pitchFamily="2" charset="-78"/>
              </a:rPr>
              <a:t>آية25. </a:t>
            </a:r>
            <a:endParaRPr lang="fa-IR" sz="2000" b="1" dirty="0">
              <a:solidFill>
                <a:srgbClr val="C00000"/>
              </a:solidFill>
              <a:cs typeface="B Nazanin" pitchFamily="2" charset="-78"/>
            </a:endParaRPr>
          </a:p>
        </p:txBody>
      </p:sp>
    </p:spTree>
    <p:extLst>
      <p:ext uri="{BB962C8B-B14F-4D97-AF65-F5344CB8AC3E}">
        <p14:creationId xmlns:p14="http://schemas.microsoft.com/office/powerpoint/2010/main" xmlns="" val="357838488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heel(1)">
                                      <p:cBhvr>
                                        <p:cTn id="15" dur="2000"/>
                                        <p:tgtEl>
                                          <p:spTgt spid="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bg>
      <p:bgPr>
        <a:pattFill prst="pct60">
          <a:fgClr>
            <a:schemeClr val="accent2">
              <a:lumMod val="20000"/>
              <a:lumOff val="80000"/>
            </a:schemeClr>
          </a:fgClr>
          <a:bgClr>
            <a:schemeClr val="accent2">
              <a:lumMod val="60000"/>
              <a:lumOff val="40000"/>
            </a:schemeClr>
          </a:bgClr>
        </a:patt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428596" y="980728"/>
          <a:ext cx="8126680" cy="5555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4716463" y="240393"/>
            <a:ext cx="3879850" cy="5842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r" rtl="1">
              <a:defRPr/>
            </a:pPr>
            <a:r>
              <a:rPr lang="fa-IR" sz="3200" b="1" dirty="0">
                <a:solidFill>
                  <a:srgbClr val="FFC000"/>
                </a:solidFill>
                <a:cs typeface="B Titr" pitchFamily="2" charset="-78"/>
              </a:rPr>
              <a:t>انواع عشق و دوستي</a:t>
            </a:r>
            <a:endParaRPr lang="en-US" sz="3200" b="1" dirty="0">
              <a:solidFill>
                <a:srgbClr val="FFC000"/>
              </a:solidFill>
              <a:cs typeface="B Titr" pitchFamily="2" charset="-78"/>
            </a:endParaRPr>
          </a:p>
        </p:txBody>
      </p:sp>
    </p:spTree>
    <p:extLst>
      <p:ext uri="{BB962C8B-B14F-4D97-AF65-F5344CB8AC3E}">
        <p14:creationId xmlns:p14="http://schemas.microsoft.com/office/powerpoint/2010/main" xmlns="" val="2146601070"/>
      </p:ext>
    </p:extLst>
  </p:cSld>
  <p:clrMapOvr>
    <a:masterClrMapping/>
  </p:clrMapOvr>
  <p:transition spd="slow">
    <p:dissolv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428596" y="116632"/>
          <a:ext cx="8126680" cy="6420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882246784"/>
      </p:ext>
    </p:extLst>
  </p:cSld>
  <p:clrMapOvr>
    <a:masterClrMapping/>
  </p:clrMapOvr>
  <p:transition spd="slow">
    <p:circl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95288" y="188913"/>
            <a:ext cx="8135937" cy="6408737"/>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457200" indent="-457200" algn="just" rtl="1" fontAlgn="base">
              <a:spcBef>
                <a:spcPct val="20000"/>
              </a:spcBef>
              <a:spcAft>
                <a:spcPct val="0"/>
              </a:spcAft>
              <a:buFont typeface="Wingdings" pitchFamily="2" charset="2"/>
              <a:buChar char="v"/>
              <a:defRPr/>
            </a:pPr>
            <a:r>
              <a:rPr lang="fa-IR" sz="3200" b="1" dirty="0">
                <a:solidFill>
                  <a:prstClr val="black"/>
                </a:solidFill>
                <a:cs typeface="B Nazanin" pitchFamily="2" charset="-78"/>
              </a:rPr>
              <a:t> مراتب عشق</a:t>
            </a:r>
          </a:p>
          <a:p>
            <a:pPr marL="514350" indent="-514350" algn="just" rtl="1" fontAlgn="base">
              <a:spcBef>
                <a:spcPct val="20000"/>
              </a:spcBef>
              <a:spcAft>
                <a:spcPct val="0"/>
              </a:spcAft>
              <a:buFont typeface="+mj-lt"/>
              <a:buAutoNum type="arabicPeriod"/>
              <a:defRPr/>
            </a:pPr>
            <a:r>
              <a:rPr lang="fa-IR" sz="2800" b="1" dirty="0">
                <a:solidFill>
                  <a:prstClr val="black"/>
                </a:solidFill>
                <a:cs typeface="B Nazanin" pitchFamily="2" charset="-78"/>
              </a:rPr>
              <a:t>مرتبة ضعف</a:t>
            </a:r>
          </a:p>
          <a:p>
            <a:pPr marL="514350" indent="-514350" algn="just" rtl="1" fontAlgn="base">
              <a:spcBef>
                <a:spcPct val="20000"/>
              </a:spcBef>
              <a:spcAft>
                <a:spcPct val="0"/>
              </a:spcAft>
              <a:buFont typeface="+mj-lt"/>
              <a:buAutoNum type="arabicPeriod"/>
              <a:defRPr/>
            </a:pPr>
            <a:r>
              <a:rPr lang="fa-IR" sz="2800" b="1" dirty="0">
                <a:solidFill>
                  <a:prstClr val="black"/>
                </a:solidFill>
                <a:cs typeface="B Nazanin" pitchFamily="2" charset="-78"/>
              </a:rPr>
              <a:t> مرتبة متوسط </a:t>
            </a:r>
          </a:p>
          <a:p>
            <a:pPr marL="514350" indent="-514350" algn="just" rtl="1" fontAlgn="base">
              <a:spcBef>
                <a:spcPct val="20000"/>
              </a:spcBef>
              <a:spcAft>
                <a:spcPct val="0"/>
              </a:spcAft>
              <a:buFont typeface="+mj-lt"/>
              <a:buAutoNum type="arabicPeriod"/>
              <a:defRPr/>
            </a:pPr>
            <a:r>
              <a:rPr lang="fa-IR" sz="2800" b="1" dirty="0">
                <a:solidFill>
                  <a:prstClr val="black"/>
                </a:solidFill>
                <a:cs typeface="B Nazanin" pitchFamily="2" charset="-78"/>
              </a:rPr>
              <a:t>مرتبه حاد</a:t>
            </a:r>
          </a:p>
          <a:p>
            <a:pPr marL="457200" indent="-457200" algn="just" rtl="1" fontAlgn="base">
              <a:spcBef>
                <a:spcPct val="20000"/>
              </a:spcBef>
              <a:spcAft>
                <a:spcPct val="0"/>
              </a:spcAft>
              <a:buFont typeface="Wingdings" pitchFamily="2" charset="2"/>
              <a:buChar char="v"/>
              <a:defRPr/>
            </a:pPr>
            <a:r>
              <a:rPr lang="fa-IR" sz="3200" b="1" dirty="0">
                <a:solidFill>
                  <a:prstClr val="black"/>
                </a:solidFill>
                <a:cs typeface="B Nazanin" pitchFamily="2" charset="-78"/>
              </a:rPr>
              <a:t>عواقب وآسیبهای  برخی عشق ها</a:t>
            </a:r>
          </a:p>
          <a:p>
            <a:pPr marL="457200" indent="-457200" algn="justLow" rtl="1" eaLnBrk="0" fontAlgn="base" hangingPunct="0">
              <a:spcBef>
                <a:spcPct val="20000"/>
              </a:spcBef>
              <a:spcAft>
                <a:spcPct val="0"/>
              </a:spcAft>
              <a:buFont typeface="Wingdings" pitchFamily="2" charset="2"/>
              <a:buChar char="Ø"/>
              <a:defRPr/>
            </a:pPr>
            <a:r>
              <a:rPr lang="fa-IR" sz="2800" b="1" dirty="0">
                <a:solidFill>
                  <a:prstClr val="black"/>
                </a:solidFill>
                <a:cs typeface="B Nazanin" pitchFamily="2" charset="-78"/>
              </a:rPr>
              <a:t>اُفت تحصيلي، اعتياد به سيگار، مواد مخدر و مشروبات الكلي، انحرافات سياسي،</a:t>
            </a:r>
            <a:r>
              <a:rPr lang="fa-IR" sz="2800" b="1" baseline="30000" dirty="0">
                <a:solidFill>
                  <a:prstClr val="black"/>
                </a:solidFill>
                <a:cs typeface="B Nazanin" pitchFamily="2" charset="-78"/>
              </a:rPr>
              <a:t> </a:t>
            </a:r>
            <a:r>
              <a:rPr lang="fa-IR" sz="2800" b="1" dirty="0">
                <a:solidFill>
                  <a:prstClr val="black"/>
                </a:solidFill>
                <a:cs typeface="B Nazanin" pitchFamily="2" charset="-78"/>
              </a:rPr>
              <a:t>بي‌حرمتي به بستگان و اقوام و خويشان و بزرگان، خودكشي و قتل و سرقت، و از همه زيان‌بارتر، بي­دين و ايمان شدن است كه دنيا و آخرت آدمي را تباه مي‌سازد. و نهايتاً اگر اين قبيل از عشق‌ها منجر به ازدواج شود پس از مدتي كوتاه رو به­سردي مي‌گرايد و اغلب سر از جدايي و طلاق در مي‌آورد. </a:t>
            </a:r>
          </a:p>
          <a:p>
            <a:pPr algn="just" rtl="1" eaLnBrk="0" fontAlgn="base" hangingPunct="0">
              <a:spcBef>
                <a:spcPct val="20000"/>
              </a:spcBef>
              <a:spcAft>
                <a:spcPct val="0"/>
              </a:spcAft>
              <a:defRPr/>
            </a:pPr>
            <a:endParaRPr lang="fa-IR" sz="2800" b="1" dirty="0">
              <a:solidFill>
                <a:prstClr val="black"/>
              </a:solidFill>
              <a:cs typeface="B Nazanin" pitchFamily="2" charset="-78"/>
            </a:endParaRPr>
          </a:p>
        </p:txBody>
      </p:sp>
    </p:spTree>
    <p:extLst>
      <p:ext uri="{BB962C8B-B14F-4D97-AF65-F5344CB8AC3E}">
        <p14:creationId xmlns:p14="http://schemas.microsoft.com/office/powerpoint/2010/main" xmlns="" val="1453734417"/>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circle(in)">
                                      <p:cBhvr>
                                        <p:cTn id="7" dur="2000"/>
                                        <p:tgtEl>
                                          <p:spTgt spid="5">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circle(in)">
                                      <p:cBhvr>
                                        <p:cTn id="10"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95288" y="188913"/>
            <a:ext cx="8135937" cy="6408737"/>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457200" indent="-457200" algn="just" rtl="1" eaLnBrk="0" fontAlgn="base" hangingPunct="0">
              <a:spcBef>
                <a:spcPct val="20000"/>
              </a:spcBef>
              <a:spcAft>
                <a:spcPct val="0"/>
              </a:spcAft>
              <a:buFont typeface="Wingdings" pitchFamily="2" charset="2"/>
              <a:buChar char="Ø"/>
              <a:defRPr/>
            </a:pPr>
            <a:r>
              <a:rPr lang="fa-IR" sz="2800" b="1" dirty="0">
                <a:solidFill>
                  <a:prstClr val="black"/>
                </a:solidFill>
                <a:cs typeface="B Nazanin" pitchFamily="2" charset="-78"/>
              </a:rPr>
              <a:t>اميرمؤمنان عليه­السلام : جدايي و مفارقت كيفر عشق است.</a:t>
            </a:r>
            <a:r>
              <a:rPr lang="fa-IR" sz="2800" b="1" dirty="0">
                <a:solidFill>
                  <a:srgbClr val="005392"/>
                </a:solidFill>
                <a:cs typeface="B Nazanin" pitchFamily="2" charset="-78"/>
              </a:rPr>
              <a:t> </a:t>
            </a:r>
            <a:r>
              <a:rPr lang="fa-IR" sz="2800" b="1" dirty="0">
                <a:solidFill>
                  <a:srgbClr val="4631E3"/>
                </a:solidFill>
                <a:cs typeface="B Nazanin" pitchFamily="2" charset="-78"/>
              </a:rPr>
              <a:t>«</a:t>
            </a:r>
            <a:r>
              <a:rPr lang="fa-IR" sz="2800" b="1" dirty="0">
                <a:solidFill>
                  <a:srgbClr val="4631E3"/>
                </a:solidFill>
                <a:cs typeface="2  Badr" pitchFamily="2" charset="-78"/>
              </a:rPr>
              <a:t>الهِجرانُ عُقُوبَةُ العِشق</a:t>
            </a:r>
            <a:r>
              <a:rPr lang="fa-IR" sz="2800" b="1" dirty="0">
                <a:solidFill>
                  <a:srgbClr val="4631E3"/>
                </a:solidFill>
                <a:cs typeface="B Nazanin" pitchFamily="2" charset="-78"/>
              </a:rPr>
              <a:t>»</a:t>
            </a:r>
            <a:r>
              <a:rPr lang="en-US" sz="2800" b="1" dirty="0">
                <a:solidFill>
                  <a:srgbClr val="4631E3"/>
                </a:solidFill>
                <a:cs typeface="B Nazanin" pitchFamily="2" charset="-78"/>
              </a:rPr>
              <a:t> </a:t>
            </a:r>
            <a:r>
              <a:rPr lang="ar-SA" sz="2000" dirty="0">
                <a:solidFill>
                  <a:srgbClr val="C00000"/>
                </a:solidFill>
                <a:cs typeface="B Nazanin" pitchFamily="2" charset="-78"/>
              </a:rPr>
              <a:t>ميزان الحكمه، ح13021. </a:t>
            </a:r>
            <a:endParaRPr lang="fa-IR" sz="2000" dirty="0">
              <a:solidFill>
                <a:srgbClr val="C00000"/>
              </a:solidFill>
              <a:cs typeface="B Nazanin" pitchFamily="2" charset="-78"/>
            </a:endParaRPr>
          </a:p>
          <a:p>
            <a:pPr algn="just" rtl="1" eaLnBrk="0" fontAlgn="base" hangingPunct="0">
              <a:spcBef>
                <a:spcPct val="20000"/>
              </a:spcBef>
              <a:spcAft>
                <a:spcPct val="0"/>
              </a:spcAft>
              <a:defRPr/>
            </a:pPr>
            <a:endParaRPr lang="fa-IR" sz="2000" dirty="0">
              <a:solidFill>
                <a:srgbClr val="C00000"/>
              </a:solidFill>
              <a:cs typeface="B Nazanin" pitchFamily="2" charset="-78"/>
            </a:endParaRPr>
          </a:p>
          <a:p>
            <a:pPr marL="457200" indent="-457200" algn="just" rtl="1" eaLnBrk="0" fontAlgn="base" hangingPunct="0">
              <a:spcBef>
                <a:spcPct val="20000"/>
              </a:spcBef>
              <a:spcAft>
                <a:spcPct val="0"/>
              </a:spcAft>
              <a:buFont typeface="Wingdings" pitchFamily="2" charset="2"/>
              <a:buChar char="Ø"/>
              <a:defRPr/>
            </a:pPr>
            <a:r>
              <a:rPr lang="fa-IR" sz="2800" b="1" dirty="0">
                <a:solidFill>
                  <a:prstClr val="black"/>
                </a:solidFill>
                <a:cs typeface="B Nazanin" pitchFamily="2" charset="-78"/>
              </a:rPr>
              <a:t>دكتر معتمدي مدير كل دفتر آسيب‌ديده‌گان بهزيستي : «ازدواج‌هايي كه صرفاً به دليل عشق و روابط عاطفي در جوانان صورت مي‌گيرد، يكي از دلايل افزايش طلاق مي‌باشد».</a:t>
            </a:r>
            <a:r>
              <a:rPr lang="ar-SA" sz="2800" b="1" dirty="0">
                <a:solidFill>
                  <a:prstClr val="black"/>
                </a:solidFill>
                <a:cs typeface="B Nazanin" pitchFamily="2" charset="-78"/>
              </a:rPr>
              <a:t> </a:t>
            </a:r>
            <a:r>
              <a:rPr lang="fa-IR" sz="2800" b="1" dirty="0">
                <a:solidFill>
                  <a:prstClr val="black"/>
                </a:solidFill>
                <a:cs typeface="B Nazanin" pitchFamily="2" charset="-78"/>
              </a:rPr>
              <a:t>     </a:t>
            </a:r>
            <a:r>
              <a:rPr lang="ar-SA" sz="2000" dirty="0">
                <a:solidFill>
                  <a:srgbClr val="C00000"/>
                </a:solidFill>
                <a:cs typeface="B Nazanin" pitchFamily="2" charset="-78"/>
              </a:rPr>
              <a:t>خراسان، 10/7/81. </a:t>
            </a:r>
            <a:endParaRPr lang="fa-IR" sz="2000" dirty="0">
              <a:solidFill>
                <a:srgbClr val="C00000"/>
              </a:solidFill>
              <a:cs typeface="B Nazanin" pitchFamily="2" charset="-78"/>
            </a:endParaRPr>
          </a:p>
          <a:p>
            <a:pPr algn="just" rtl="1" eaLnBrk="0" fontAlgn="base" hangingPunct="0">
              <a:spcBef>
                <a:spcPct val="20000"/>
              </a:spcBef>
              <a:spcAft>
                <a:spcPct val="0"/>
              </a:spcAft>
              <a:defRPr/>
            </a:pPr>
            <a:endParaRPr lang="en-US" sz="2000" dirty="0">
              <a:solidFill>
                <a:srgbClr val="C00000"/>
              </a:solidFill>
              <a:cs typeface="B Nazanin" pitchFamily="2" charset="-78"/>
            </a:endParaRPr>
          </a:p>
          <a:p>
            <a:pPr marL="457200" indent="-457200" algn="just" rtl="1" eaLnBrk="0" fontAlgn="base" hangingPunct="0">
              <a:spcBef>
                <a:spcPct val="20000"/>
              </a:spcBef>
              <a:spcAft>
                <a:spcPct val="0"/>
              </a:spcAft>
              <a:buFont typeface="Wingdings" pitchFamily="2" charset="2"/>
              <a:buChar char="Ø"/>
              <a:defRPr/>
            </a:pPr>
            <a:r>
              <a:rPr lang="fa-IR" sz="2800" b="1" dirty="0">
                <a:solidFill>
                  <a:prstClr val="black"/>
                </a:solidFill>
                <a:cs typeface="B Nazanin" pitchFamily="2" charset="-78"/>
              </a:rPr>
              <a:t>حضرت داود</a:t>
            </a:r>
            <a:r>
              <a:rPr lang="en-US" sz="2800" b="1" dirty="0">
                <a:solidFill>
                  <a:prstClr val="black"/>
                </a:solidFill>
                <a:cs typeface="B Nazanin" pitchFamily="2" charset="-78"/>
                <a:sym typeface="ABBASI &amp; GHASEMI (SYMBOL)" pitchFamily="2" charset="2"/>
              </a:rPr>
              <a:t></a:t>
            </a:r>
            <a:r>
              <a:rPr lang="fa-IR" sz="2800" b="1" dirty="0">
                <a:solidFill>
                  <a:prstClr val="black"/>
                </a:solidFill>
                <a:cs typeface="B Nazanin" pitchFamily="2" charset="-78"/>
              </a:rPr>
              <a:t> به فرزندش سفارش كرد: اي فرزند عزيزم! به دنبال شير [درّندة خطرناك] راه برو، ولي در پيِ زن [نامحرم] مباش. </a:t>
            </a:r>
            <a:r>
              <a:rPr lang="fa-IR" sz="2800" b="1" dirty="0">
                <a:solidFill>
                  <a:srgbClr val="24138B"/>
                </a:solidFill>
                <a:cs typeface="B Nazanin" pitchFamily="2" charset="-78"/>
              </a:rPr>
              <a:t>«</a:t>
            </a:r>
            <a:r>
              <a:rPr lang="fa-IR" sz="2800" b="1" dirty="0">
                <a:solidFill>
                  <a:srgbClr val="24138B"/>
                </a:solidFill>
                <a:cs typeface="2  Badr" pitchFamily="2" charset="-78"/>
              </a:rPr>
              <a:t>يا بُنَيَّ إمشِ خَلفَ الأسدِ وَ لاَ تَمْشِ خَلفَ المَرئَةِ</a:t>
            </a:r>
            <a:r>
              <a:rPr lang="fa-IR" sz="2800" b="1" dirty="0">
                <a:solidFill>
                  <a:srgbClr val="24138B"/>
                </a:solidFill>
                <a:cs typeface="B Nazanin" pitchFamily="2" charset="-78"/>
              </a:rPr>
              <a:t>».</a:t>
            </a:r>
            <a:r>
              <a:rPr lang="ar-SA" sz="2800" b="1" dirty="0">
                <a:solidFill>
                  <a:srgbClr val="24138B"/>
                </a:solidFill>
                <a:cs typeface="B Nazanin" pitchFamily="2" charset="-78"/>
              </a:rPr>
              <a:t> </a:t>
            </a:r>
            <a:endParaRPr lang="fa-IR" sz="2800" b="1" dirty="0">
              <a:solidFill>
                <a:srgbClr val="24138B"/>
              </a:solidFill>
              <a:cs typeface="B Nazanin" pitchFamily="2" charset="-78"/>
            </a:endParaRPr>
          </a:p>
          <a:p>
            <a:pPr algn="just" rtl="1" eaLnBrk="0" fontAlgn="base" hangingPunct="0">
              <a:spcBef>
                <a:spcPct val="20000"/>
              </a:spcBef>
              <a:spcAft>
                <a:spcPct val="0"/>
              </a:spcAft>
              <a:defRPr/>
            </a:pPr>
            <a:r>
              <a:rPr lang="fa-IR" sz="2000" dirty="0">
                <a:solidFill>
                  <a:srgbClr val="C00000"/>
                </a:solidFill>
                <a:cs typeface="B Nazanin" pitchFamily="2" charset="-78"/>
              </a:rPr>
              <a:t>        </a:t>
            </a:r>
            <a:r>
              <a:rPr lang="ar-SA" sz="2000" dirty="0">
                <a:solidFill>
                  <a:srgbClr val="C00000"/>
                </a:solidFill>
                <a:cs typeface="B Nazanin" pitchFamily="2" charset="-78"/>
              </a:rPr>
              <a:t>مهجة البيضاء، ج5، ص180. </a:t>
            </a:r>
            <a:endParaRPr lang="fa-IR" sz="2000" dirty="0">
              <a:solidFill>
                <a:srgbClr val="C00000"/>
              </a:solidFill>
              <a:cs typeface="B Nazanin" pitchFamily="2" charset="-78"/>
            </a:endParaRPr>
          </a:p>
          <a:p>
            <a:pPr algn="just" rtl="1" eaLnBrk="0" fontAlgn="base" hangingPunct="0">
              <a:spcBef>
                <a:spcPct val="20000"/>
              </a:spcBef>
              <a:spcAft>
                <a:spcPct val="0"/>
              </a:spcAft>
              <a:defRPr/>
            </a:pPr>
            <a:endParaRPr lang="fa-IR" sz="2800" b="1" dirty="0">
              <a:solidFill>
                <a:prstClr val="black"/>
              </a:solidFill>
              <a:cs typeface="B Nazanin" pitchFamily="2" charset="-78"/>
            </a:endParaRPr>
          </a:p>
        </p:txBody>
      </p:sp>
    </p:spTree>
    <p:extLst>
      <p:ext uri="{BB962C8B-B14F-4D97-AF65-F5344CB8AC3E}">
        <p14:creationId xmlns:p14="http://schemas.microsoft.com/office/powerpoint/2010/main" xmlns="" val="2846731029"/>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ircle(in)">
                                      <p:cBhvr>
                                        <p:cTn id="7" dur="20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heel(1)">
                                      <p:cBhvr>
                                        <p:cTn id="12" dur="2000"/>
                                        <p:tgtEl>
                                          <p:spTgt spid="5">
                                            <p:txEl>
                                              <p:pRg st="4" end="4"/>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wheel(1)">
                                      <p:cBhvr>
                                        <p:cTn id="15"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419521595"/>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172812855"/>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95288" y="836613"/>
            <a:ext cx="8135937" cy="5761037"/>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342900" indent="-342900" algn="justLow" rtl="1" eaLnBrk="0" fontAlgn="base" hangingPunct="0">
              <a:spcBef>
                <a:spcPct val="20000"/>
              </a:spcBef>
              <a:spcAft>
                <a:spcPct val="0"/>
              </a:spcAft>
              <a:buFont typeface="Wingdings" pitchFamily="2" charset="2"/>
              <a:buChar char="Ø"/>
              <a:defRPr/>
            </a:pPr>
            <a:r>
              <a:rPr lang="ar-SA" sz="2500" b="1" dirty="0">
                <a:solidFill>
                  <a:prstClr val="black"/>
                </a:solidFill>
                <a:cs typeface="B Nazanin" pitchFamily="2" charset="-78"/>
              </a:rPr>
              <a:t>جواني مادر خويش را به </a:t>
            </a:r>
            <a:r>
              <a:rPr lang="fa-IR" sz="2500" b="1" dirty="0">
                <a:solidFill>
                  <a:prstClr val="black"/>
                </a:solidFill>
                <a:cs typeface="B Nazanin" pitchFamily="2" charset="-78"/>
              </a:rPr>
              <a:t>خاطرعشق دختری </a:t>
            </a:r>
            <a:r>
              <a:rPr lang="ar-SA" sz="2500" b="1" dirty="0">
                <a:solidFill>
                  <a:prstClr val="black"/>
                </a:solidFill>
                <a:cs typeface="B Nazanin" pitchFamily="2" charset="-78"/>
              </a:rPr>
              <a:t>به قتل رساند! </a:t>
            </a:r>
            <a:endParaRPr lang="fa-IR" sz="2500" b="1" dirty="0">
              <a:solidFill>
                <a:prstClr val="black"/>
              </a:solidFill>
              <a:cs typeface="B Nazanin" pitchFamily="2" charset="-78"/>
            </a:endParaRPr>
          </a:p>
          <a:p>
            <a:pPr algn="justLow" rtl="1" eaLnBrk="0" fontAlgn="base" hangingPunct="0">
              <a:spcBef>
                <a:spcPct val="20000"/>
              </a:spcBef>
              <a:spcAft>
                <a:spcPct val="0"/>
              </a:spcAft>
              <a:defRPr/>
            </a:pPr>
            <a:r>
              <a:rPr lang="fa-IR" dirty="0">
                <a:solidFill>
                  <a:srgbClr val="C00000"/>
                </a:solidFill>
                <a:cs typeface="B Nazanin" pitchFamily="2" charset="-78"/>
              </a:rPr>
              <a:t>      </a:t>
            </a:r>
            <a:r>
              <a:rPr lang="ar-SA" dirty="0">
                <a:solidFill>
                  <a:srgbClr val="C00000"/>
                </a:solidFill>
                <a:cs typeface="B Nazanin" pitchFamily="2" charset="-78"/>
              </a:rPr>
              <a:t>روزنامه قدس (11/10/87) ص13.</a:t>
            </a:r>
            <a:endParaRPr lang="fa-IR" dirty="0">
              <a:solidFill>
                <a:srgbClr val="C00000"/>
              </a:solidFill>
              <a:cs typeface="B Nazanin" pitchFamily="2" charset="-78"/>
            </a:endParaRPr>
          </a:p>
          <a:p>
            <a:pPr marL="342900" indent="-342900" algn="justLow" rtl="1" eaLnBrk="0" fontAlgn="base" hangingPunct="0">
              <a:spcBef>
                <a:spcPct val="20000"/>
              </a:spcBef>
              <a:spcAft>
                <a:spcPct val="0"/>
              </a:spcAft>
              <a:buFont typeface="Wingdings" pitchFamily="2" charset="2"/>
              <a:buChar char="Ø"/>
              <a:defRPr/>
            </a:pPr>
            <a:r>
              <a:rPr lang="ar-SA" sz="2500" b="1" dirty="0">
                <a:solidFill>
                  <a:prstClr val="black"/>
                </a:solidFill>
                <a:cs typeface="B Nazanin" pitchFamily="2" charset="-78"/>
              </a:rPr>
              <a:t>خودسوزي دانشجوي جواني كه به خاطر شكست در عشق، خود را به دست شعله‌هاي آتش سپرد» </a:t>
            </a:r>
            <a:r>
              <a:rPr lang="ar-SA" dirty="0">
                <a:solidFill>
                  <a:srgbClr val="C00000"/>
                </a:solidFill>
                <a:cs typeface="B Nazanin" pitchFamily="2" charset="-78"/>
              </a:rPr>
              <a:t>رونامه اعتماد، 26/9/81، ص4.</a:t>
            </a:r>
            <a:endParaRPr lang="fa-IR" dirty="0">
              <a:solidFill>
                <a:srgbClr val="C00000"/>
              </a:solidFill>
              <a:cs typeface="B Nazanin" pitchFamily="2" charset="-78"/>
            </a:endParaRPr>
          </a:p>
          <a:p>
            <a:pPr marL="342900" indent="-342900" algn="justLow" rtl="1" eaLnBrk="0" fontAlgn="base" hangingPunct="0">
              <a:spcBef>
                <a:spcPct val="20000"/>
              </a:spcBef>
              <a:spcAft>
                <a:spcPct val="0"/>
              </a:spcAft>
              <a:buFont typeface="Wingdings" pitchFamily="2" charset="2"/>
              <a:buChar char="Ø"/>
              <a:defRPr/>
            </a:pPr>
            <a:r>
              <a:rPr lang="ar-SA" sz="2500" b="1" dirty="0">
                <a:solidFill>
                  <a:prstClr val="black"/>
                </a:solidFill>
                <a:cs typeface="B Nazanin" pitchFamily="2" charset="-78"/>
              </a:rPr>
              <a:t> «فردي 31 ساله كه كاظم ... نام دارد سه ماه پيش مه</a:t>
            </a:r>
            <a:r>
              <a:rPr lang="fa-IR" sz="2500" b="1" dirty="0">
                <a:solidFill>
                  <a:prstClr val="black"/>
                </a:solidFill>
                <a:cs typeface="B Nazanin" pitchFamily="2" charset="-78"/>
              </a:rPr>
              <a:t>د</a:t>
            </a:r>
            <a:r>
              <a:rPr lang="ar-SA" sz="2500" b="1" dirty="0">
                <a:solidFill>
                  <a:prstClr val="black"/>
                </a:solidFill>
                <a:cs typeface="B Nazanin" pitchFamily="2" charset="-78"/>
              </a:rPr>
              <a:t>ي آينده‌دان، دانشجوي رشته رياضي را كه خواستار دختر مورد علاقه او شده بود را به قتل رساند و متواري شد. قاتل مي‌گويد: همه كارهايي كه انجام داده‌ام به خاطركسي</a:t>
            </a:r>
            <a:r>
              <a:rPr lang="fa-IR" sz="2500" b="1" dirty="0">
                <a:solidFill>
                  <a:prstClr val="black"/>
                </a:solidFill>
                <a:cs typeface="B Nazanin" pitchFamily="2" charset="-78"/>
              </a:rPr>
              <a:t> </a:t>
            </a:r>
            <a:r>
              <a:rPr lang="ar-SA" sz="2500" b="1" dirty="0">
                <a:solidFill>
                  <a:prstClr val="black"/>
                </a:solidFill>
                <a:cs typeface="B Nazanin" pitchFamily="2" charset="-78"/>
              </a:rPr>
              <a:t>بوده</a:t>
            </a:r>
            <a:r>
              <a:rPr lang="fa-IR" sz="2500" b="1" dirty="0">
                <a:solidFill>
                  <a:prstClr val="black"/>
                </a:solidFill>
                <a:cs typeface="B Nazanin" pitchFamily="2" charset="-78"/>
              </a:rPr>
              <a:t> </a:t>
            </a:r>
            <a:r>
              <a:rPr lang="ar-SA" sz="2500" b="1" dirty="0">
                <a:solidFill>
                  <a:prstClr val="black"/>
                </a:solidFill>
                <a:cs typeface="B Nazanin" pitchFamily="2" charset="-78"/>
              </a:rPr>
              <a:t>كه دوستش داشتم. دختر موردِ علاقه‌ام خواستگاري‌هاي پول‌داري داشت و من هم به خاطر اين‌كه به او برسم  بايد پول‌دار مي‌شدم به همين خاطر تصميم گرفتم  چند اتومبيل بدزدم و به همين دليل وقتي در جريان سرقت‌ها با مقاومت صاحبان خودروها مواجه مي‌شدم با شليك گلوله آنها را از سر راه بر مي‌داشتم</a:t>
            </a:r>
            <a:r>
              <a:rPr lang="fa-IR" sz="2500" b="1" dirty="0">
                <a:solidFill>
                  <a:prstClr val="black"/>
                </a:solidFill>
                <a:cs typeface="B Nazanin" pitchFamily="2" charset="-78"/>
              </a:rPr>
              <a:t>.</a:t>
            </a:r>
            <a:r>
              <a:rPr lang="ar-SA" sz="2500" b="1" dirty="0">
                <a:solidFill>
                  <a:srgbClr val="C00000"/>
                </a:solidFill>
                <a:cs typeface="B Nazanin" pitchFamily="2" charset="-78"/>
              </a:rPr>
              <a:t> </a:t>
            </a:r>
            <a:r>
              <a:rPr lang="fa-IR" sz="2500" b="1" dirty="0">
                <a:solidFill>
                  <a:srgbClr val="C00000"/>
                </a:solidFill>
                <a:cs typeface="B Nazanin" pitchFamily="2" charset="-78"/>
              </a:rPr>
              <a:t>             </a:t>
            </a:r>
            <a:r>
              <a:rPr lang="ar-SA" dirty="0">
                <a:solidFill>
                  <a:srgbClr val="C00000"/>
                </a:solidFill>
                <a:cs typeface="B Nazanin" pitchFamily="2" charset="-78"/>
              </a:rPr>
              <a:t>قدس، 27/9/81، ص9. </a:t>
            </a:r>
            <a:endParaRPr lang="en-US" dirty="0">
              <a:solidFill>
                <a:srgbClr val="C00000"/>
              </a:solidFill>
              <a:cs typeface="B Nazanin" pitchFamily="2" charset="-78"/>
            </a:endParaRPr>
          </a:p>
          <a:p>
            <a:pPr marL="342900" indent="-342900" algn="justLow" rtl="1" eaLnBrk="0" fontAlgn="base" hangingPunct="0">
              <a:spcBef>
                <a:spcPct val="20000"/>
              </a:spcBef>
              <a:spcAft>
                <a:spcPct val="0"/>
              </a:spcAft>
              <a:buFont typeface="Wingdings" pitchFamily="2" charset="2"/>
              <a:buChar char="Ø"/>
              <a:defRPr/>
            </a:pPr>
            <a:r>
              <a:rPr lang="ar-SA" sz="2500" b="1" dirty="0">
                <a:solidFill>
                  <a:prstClr val="black"/>
                </a:solidFill>
                <a:cs typeface="B Nazanin" pitchFamily="2" charset="-78"/>
              </a:rPr>
              <a:t>موذّن</a:t>
            </a:r>
            <a:r>
              <a:rPr lang="fa-IR" sz="2500" b="1" dirty="0">
                <a:solidFill>
                  <a:prstClr val="black"/>
                </a:solidFill>
                <a:cs typeface="B Nazanin" pitchFamily="2" charset="-78"/>
              </a:rPr>
              <a:t>ی</a:t>
            </a:r>
            <a:r>
              <a:rPr lang="ar-SA" sz="2500" b="1" dirty="0">
                <a:solidFill>
                  <a:prstClr val="black"/>
                </a:solidFill>
                <a:cs typeface="B Nazanin" pitchFamily="2" charset="-78"/>
              </a:rPr>
              <a:t> پس از اين‌كه چهل سال براي مسلمانان اذان مي‌گفت</a:t>
            </a:r>
            <a:r>
              <a:rPr lang="fa-IR" sz="2500" b="1" dirty="0">
                <a:solidFill>
                  <a:prstClr val="black"/>
                </a:solidFill>
                <a:cs typeface="B Nazanin" pitchFamily="2" charset="-78"/>
              </a:rPr>
              <a:t>، </a:t>
            </a:r>
            <a:r>
              <a:rPr lang="ar-SA" sz="2500" b="1" dirty="0">
                <a:solidFill>
                  <a:prstClr val="black"/>
                </a:solidFill>
                <a:cs typeface="B Nazanin" pitchFamily="2" charset="-78"/>
              </a:rPr>
              <a:t>روزي</a:t>
            </a:r>
            <a:r>
              <a:rPr lang="fa-IR" sz="2500" b="1" dirty="0">
                <a:solidFill>
                  <a:prstClr val="black"/>
                </a:solidFill>
                <a:cs typeface="B Nazanin" pitchFamily="2" charset="-78"/>
              </a:rPr>
              <a:t>... .</a:t>
            </a:r>
          </a:p>
          <a:p>
            <a:pPr algn="justLow" rtl="1" eaLnBrk="0" fontAlgn="base" hangingPunct="0">
              <a:spcBef>
                <a:spcPct val="20000"/>
              </a:spcBef>
              <a:spcAft>
                <a:spcPct val="0"/>
              </a:spcAft>
              <a:defRPr/>
            </a:pPr>
            <a:r>
              <a:rPr lang="ar-SA" dirty="0">
                <a:solidFill>
                  <a:srgbClr val="C00000"/>
                </a:solidFill>
                <a:cs typeface="B Nazanin" pitchFamily="2" charset="-78"/>
              </a:rPr>
              <a:t> كيفر گناه، ص325</a:t>
            </a:r>
            <a:r>
              <a:rPr lang="fa-IR" dirty="0">
                <a:solidFill>
                  <a:srgbClr val="C00000"/>
                </a:solidFill>
                <a:cs typeface="B Nazanin" pitchFamily="2" charset="-78"/>
              </a:rPr>
              <a:t>.</a:t>
            </a:r>
            <a:endParaRPr lang="en-US" dirty="0">
              <a:solidFill>
                <a:srgbClr val="C00000"/>
              </a:solidFill>
              <a:cs typeface="B Nazanin" pitchFamily="2" charset="-78"/>
            </a:endParaRPr>
          </a:p>
        </p:txBody>
      </p:sp>
      <p:sp>
        <p:nvSpPr>
          <p:cNvPr id="4" name="Rounded Rectangle 3"/>
          <p:cNvSpPr/>
          <p:nvPr/>
        </p:nvSpPr>
        <p:spPr>
          <a:xfrm>
            <a:off x="3563938" y="115888"/>
            <a:ext cx="4967287" cy="649287"/>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2800" b="1" dirty="0">
                <a:solidFill>
                  <a:srgbClr val="FFC000"/>
                </a:solidFill>
                <a:cs typeface="B Titr" pitchFamily="2" charset="-78"/>
              </a:rPr>
              <a:t>نمونه هایی ازآسیبهای برخی عشق ها</a:t>
            </a:r>
          </a:p>
        </p:txBody>
      </p:sp>
    </p:spTree>
    <p:extLst>
      <p:ext uri="{BB962C8B-B14F-4D97-AF65-F5344CB8AC3E}">
        <p14:creationId xmlns:p14="http://schemas.microsoft.com/office/powerpoint/2010/main" xmlns="" val="151712804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additive="base">
                                        <p:cTn id="2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80">
                                          <p:stCondLst>
                                            <p:cond delay="0"/>
                                          </p:stCondLst>
                                        </p:cTn>
                                        <p:tgtEl>
                                          <p:spTgt spid="5">
                                            <p:txEl>
                                              <p:pRg st="4" end="4"/>
                                            </p:txEl>
                                          </p:spTgt>
                                        </p:tgtEl>
                                      </p:cBhvr>
                                    </p:animEffect>
                                    <p:anim calcmode="lin" valueType="num">
                                      <p:cBhvr>
                                        <p:cTn id="27" dur="1822" tmFilter="0,0; 0.14,0.36; 0.43,0.73; 0.71,0.91; 1.0,1.0">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xEl>
                                              <p:pRg st="4" end="4"/>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xEl>
                                              <p:pRg st="4" end="4"/>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xEl>
                                              <p:pRg st="4" end="4"/>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xEl>
                                              <p:pRg st="4" end="4"/>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xEl>
                                              <p:pRg st="4" end="4"/>
                                            </p:txEl>
                                          </p:spTgt>
                                        </p:tgtEl>
                                      </p:cBhvr>
                                      <p:to x="100000" y="60000"/>
                                    </p:animScale>
                                    <p:animScale>
                                      <p:cBhvr>
                                        <p:cTn id="33" dur="166" decel="50000">
                                          <p:stCondLst>
                                            <p:cond delay="676"/>
                                          </p:stCondLst>
                                        </p:cTn>
                                        <p:tgtEl>
                                          <p:spTgt spid="5">
                                            <p:txEl>
                                              <p:pRg st="4" end="4"/>
                                            </p:txEl>
                                          </p:spTgt>
                                        </p:tgtEl>
                                      </p:cBhvr>
                                      <p:to x="100000" y="100000"/>
                                    </p:animScale>
                                    <p:animScale>
                                      <p:cBhvr>
                                        <p:cTn id="34" dur="26">
                                          <p:stCondLst>
                                            <p:cond delay="1312"/>
                                          </p:stCondLst>
                                        </p:cTn>
                                        <p:tgtEl>
                                          <p:spTgt spid="5">
                                            <p:txEl>
                                              <p:pRg st="4" end="4"/>
                                            </p:txEl>
                                          </p:spTgt>
                                        </p:tgtEl>
                                      </p:cBhvr>
                                      <p:to x="100000" y="80000"/>
                                    </p:animScale>
                                    <p:animScale>
                                      <p:cBhvr>
                                        <p:cTn id="35" dur="166" decel="50000">
                                          <p:stCondLst>
                                            <p:cond delay="1338"/>
                                          </p:stCondLst>
                                        </p:cTn>
                                        <p:tgtEl>
                                          <p:spTgt spid="5">
                                            <p:txEl>
                                              <p:pRg st="4" end="4"/>
                                            </p:txEl>
                                          </p:spTgt>
                                        </p:tgtEl>
                                      </p:cBhvr>
                                      <p:to x="100000" y="100000"/>
                                    </p:animScale>
                                    <p:animScale>
                                      <p:cBhvr>
                                        <p:cTn id="36" dur="26">
                                          <p:stCondLst>
                                            <p:cond delay="1642"/>
                                          </p:stCondLst>
                                        </p:cTn>
                                        <p:tgtEl>
                                          <p:spTgt spid="5">
                                            <p:txEl>
                                              <p:pRg st="4" end="4"/>
                                            </p:txEl>
                                          </p:spTgt>
                                        </p:tgtEl>
                                      </p:cBhvr>
                                      <p:to x="100000" y="90000"/>
                                    </p:animScale>
                                    <p:animScale>
                                      <p:cBhvr>
                                        <p:cTn id="37" dur="166" decel="50000">
                                          <p:stCondLst>
                                            <p:cond delay="1668"/>
                                          </p:stCondLst>
                                        </p:cTn>
                                        <p:tgtEl>
                                          <p:spTgt spid="5">
                                            <p:txEl>
                                              <p:pRg st="4" end="4"/>
                                            </p:txEl>
                                          </p:spTgt>
                                        </p:tgtEl>
                                      </p:cBhvr>
                                      <p:to x="100000" y="100000"/>
                                    </p:animScale>
                                    <p:animScale>
                                      <p:cBhvr>
                                        <p:cTn id="38" dur="26">
                                          <p:stCondLst>
                                            <p:cond delay="1808"/>
                                          </p:stCondLst>
                                        </p:cTn>
                                        <p:tgtEl>
                                          <p:spTgt spid="5">
                                            <p:txEl>
                                              <p:pRg st="4" end="4"/>
                                            </p:txEl>
                                          </p:spTgt>
                                        </p:tgtEl>
                                      </p:cBhvr>
                                      <p:to x="100000" y="95000"/>
                                    </p:animScale>
                                    <p:animScale>
                                      <p:cBhvr>
                                        <p:cTn id="39" dur="166" decel="50000">
                                          <p:stCondLst>
                                            <p:cond delay="1834"/>
                                          </p:stCondLst>
                                        </p:cTn>
                                        <p:tgtEl>
                                          <p:spTgt spid="5">
                                            <p:txEl>
                                              <p:pRg st="4" end="4"/>
                                            </p:txEl>
                                          </p:spTgt>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wipe(down)">
                                      <p:cBhvr>
                                        <p:cTn id="42" dur="580">
                                          <p:stCondLst>
                                            <p:cond delay="0"/>
                                          </p:stCondLst>
                                        </p:cTn>
                                        <p:tgtEl>
                                          <p:spTgt spid="5">
                                            <p:txEl>
                                              <p:pRg st="5" end="5"/>
                                            </p:txEl>
                                          </p:spTgt>
                                        </p:tgtEl>
                                      </p:cBhvr>
                                    </p:animEffect>
                                    <p:anim calcmode="lin" valueType="num">
                                      <p:cBhvr>
                                        <p:cTn id="43" dur="1822" tmFilter="0,0; 0.14,0.36; 0.43,0.73; 0.71,0.91; 1.0,1.0">
                                          <p:stCondLst>
                                            <p:cond delay="0"/>
                                          </p:stCondLst>
                                        </p:cTn>
                                        <p:tgtEl>
                                          <p:spTgt spid="5">
                                            <p:txEl>
                                              <p:pRg st="5" end="5"/>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
                                            <p:txEl>
                                              <p:pRg st="5" end="5"/>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
                                            <p:txEl>
                                              <p:pRg st="5" end="5"/>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
                                            <p:txEl>
                                              <p:pRg st="5" end="5"/>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
                                            <p:txEl>
                                              <p:pRg st="5" end="5"/>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5">
                                            <p:txEl>
                                              <p:pRg st="5" end="5"/>
                                            </p:txEl>
                                          </p:spTgt>
                                        </p:tgtEl>
                                      </p:cBhvr>
                                      <p:to x="100000" y="60000"/>
                                    </p:animScale>
                                    <p:animScale>
                                      <p:cBhvr>
                                        <p:cTn id="49" dur="166" decel="50000">
                                          <p:stCondLst>
                                            <p:cond delay="676"/>
                                          </p:stCondLst>
                                        </p:cTn>
                                        <p:tgtEl>
                                          <p:spTgt spid="5">
                                            <p:txEl>
                                              <p:pRg st="5" end="5"/>
                                            </p:txEl>
                                          </p:spTgt>
                                        </p:tgtEl>
                                      </p:cBhvr>
                                      <p:to x="100000" y="100000"/>
                                    </p:animScale>
                                    <p:animScale>
                                      <p:cBhvr>
                                        <p:cTn id="50" dur="26">
                                          <p:stCondLst>
                                            <p:cond delay="1312"/>
                                          </p:stCondLst>
                                        </p:cTn>
                                        <p:tgtEl>
                                          <p:spTgt spid="5">
                                            <p:txEl>
                                              <p:pRg st="5" end="5"/>
                                            </p:txEl>
                                          </p:spTgt>
                                        </p:tgtEl>
                                      </p:cBhvr>
                                      <p:to x="100000" y="80000"/>
                                    </p:animScale>
                                    <p:animScale>
                                      <p:cBhvr>
                                        <p:cTn id="51" dur="166" decel="50000">
                                          <p:stCondLst>
                                            <p:cond delay="1338"/>
                                          </p:stCondLst>
                                        </p:cTn>
                                        <p:tgtEl>
                                          <p:spTgt spid="5">
                                            <p:txEl>
                                              <p:pRg st="5" end="5"/>
                                            </p:txEl>
                                          </p:spTgt>
                                        </p:tgtEl>
                                      </p:cBhvr>
                                      <p:to x="100000" y="100000"/>
                                    </p:animScale>
                                    <p:animScale>
                                      <p:cBhvr>
                                        <p:cTn id="52" dur="26">
                                          <p:stCondLst>
                                            <p:cond delay="1642"/>
                                          </p:stCondLst>
                                        </p:cTn>
                                        <p:tgtEl>
                                          <p:spTgt spid="5">
                                            <p:txEl>
                                              <p:pRg st="5" end="5"/>
                                            </p:txEl>
                                          </p:spTgt>
                                        </p:tgtEl>
                                      </p:cBhvr>
                                      <p:to x="100000" y="90000"/>
                                    </p:animScale>
                                    <p:animScale>
                                      <p:cBhvr>
                                        <p:cTn id="53" dur="166" decel="50000">
                                          <p:stCondLst>
                                            <p:cond delay="1668"/>
                                          </p:stCondLst>
                                        </p:cTn>
                                        <p:tgtEl>
                                          <p:spTgt spid="5">
                                            <p:txEl>
                                              <p:pRg st="5" end="5"/>
                                            </p:txEl>
                                          </p:spTgt>
                                        </p:tgtEl>
                                      </p:cBhvr>
                                      <p:to x="100000" y="100000"/>
                                    </p:animScale>
                                    <p:animScale>
                                      <p:cBhvr>
                                        <p:cTn id="54" dur="26">
                                          <p:stCondLst>
                                            <p:cond delay="1808"/>
                                          </p:stCondLst>
                                        </p:cTn>
                                        <p:tgtEl>
                                          <p:spTgt spid="5">
                                            <p:txEl>
                                              <p:pRg st="5" end="5"/>
                                            </p:txEl>
                                          </p:spTgt>
                                        </p:tgtEl>
                                      </p:cBhvr>
                                      <p:to x="100000" y="95000"/>
                                    </p:animScale>
                                    <p:animScale>
                                      <p:cBhvr>
                                        <p:cTn id="55" dur="166" decel="50000">
                                          <p:stCondLst>
                                            <p:cond delay="1834"/>
                                          </p:stCondLst>
                                        </p:cTn>
                                        <p:tgtEl>
                                          <p:spTgt spid="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pattFill prst="pct60">
          <a:fgClr>
            <a:schemeClr val="accent2">
              <a:lumMod val="20000"/>
              <a:lumOff val="80000"/>
            </a:schemeClr>
          </a:fgClr>
          <a:bgClr>
            <a:schemeClr val="accent2">
              <a:lumMod val="60000"/>
              <a:lumOff val="40000"/>
            </a:schemeClr>
          </a:bgClr>
        </a:pattFill>
        <a:effectLst/>
      </p:bgPr>
    </p:bg>
    <p:spTree>
      <p:nvGrpSpPr>
        <p:cNvPr id="1" name=""/>
        <p:cNvGrpSpPr/>
        <p:nvPr/>
      </p:nvGrpSpPr>
      <p:grpSpPr>
        <a:xfrm>
          <a:off x="0" y="0"/>
          <a:ext cx="0" cy="0"/>
          <a:chOff x="0" y="0"/>
          <a:chExt cx="0" cy="0"/>
        </a:xfrm>
      </p:grpSpPr>
      <p:sp>
        <p:nvSpPr>
          <p:cNvPr id="4" name="Rectangle 3"/>
          <p:cNvSpPr/>
          <p:nvPr/>
        </p:nvSpPr>
        <p:spPr>
          <a:xfrm>
            <a:off x="2771775" y="115888"/>
            <a:ext cx="6048375" cy="936625"/>
          </a:xfrm>
          <a:prstGeom prst="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برخی عوامل ابتلاء به عشق‌هاي شيطاني</a:t>
            </a:r>
            <a:endParaRPr lang="en-US" sz="3200" b="1" dirty="0">
              <a:solidFill>
                <a:srgbClr val="FFC000"/>
              </a:solidFill>
              <a:cs typeface="B Titr" pitchFamily="2" charset="-78"/>
            </a:endParaRPr>
          </a:p>
        </p:txBody>
      </p:sp>
      <p:sp>
        <p:nvSpPr>
          <p:cNvPr id="5" name="Action Button: Custom 4">
            <a:hlinkClick r:id="" action="ppaction://noaction" highlightClick="1"/>
          </p:cNvPr>
          <p:cNvSpPr/>
          <p:nvPr/>
        </p:nvSpPr>
        <p:spPr>
          <a:xfrm>
            <a:off x="611188" y="1268413"/>
            <a:ext cx="8208962" cy="5303837"/>
          </a:xfrm>
          <a:prstGeom prst="actionButtonBlank">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endParaRPr lang="fa-IR">
              <a:solidFill>
                <a:prstClr val="black"/>
              </a:solidFill>
            </a:endParaRPr>
          </a:p>
        </p:txBody>
      </p:sp>
      <p:sp>
        <p:nvSpPr>
          <p:cNvPr id="128004" name="TextBox 2"/>
          <p:cNvSpPr txBox="1">
            <a:spLocks noChangeArrowheads="1"/>
          </p:cNvSpPr>
          <p:nvPr/>
        </p:nvSpPr>
        <p:spPr bwMode="auto">
          <a:xfrm>
            <a:off x="1042988" y="1658938"/>
            <a:ext cx="7529512"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457200" indent="-457200" algn="just" rtl="1" eaLnBrk="1" fontAlgn="base" hangingPunct="1">
              <a:spcBef>
                <a:spcPct val="0"/>
              </a:spcBef>
              <a:spcAft>
                <a:spcPct val="0"/>
              </a:spcAft>
              <a:buFont typeface="Wingdings" pitchFamily="2" charset="2"/>
              <a:buChar char="v"/>
              <a:defRPr/>
            </a:pPr>
            <a:r>
              <a:rPr lang="fa-IR" sz="3200" b="1" dirty="0" smtClean="0">
                <a:solidFill>
                  <a:prstClr val="black"/>
                </a:solidFill>
                <a:cs typeface="B Nazanin" pitchFamily="2" charset="-78"/>
              </a:rPr>
              <a:t>فراموشيِ ياد و ذكر خداست</a:t>
            </a:r>
            <a:endParaRPr lang="en-US" sz="3200" b="1" dirty="0" smtClean="0">
              <a:solidFill>
                <a:prstClr val="black"/>
              </a:solidFill>
              <a:cs typeface="B Nazanin" pitchFamily="2" charset="-78"/>
            </a:endParaRPr>
          </a:p>
          <a:p>
            <a:pPr marL="457200" indent="-457200" algn="just" rtl="1" eaLnBrk="1" fontAlgn="base" hangingPunct="1">
              <a:spcBef>
                <a:spcPct val="0"/>
              </a:spcBef>
              <a:spcAft>
                <a:spcPct val="0"/>
              </a:spcAft>
              <a:buFont typeface="Wingdings" pitchFamily="2" charset="2"/>
              <a:buChar char="ü"/>
              <a:defRPr/>
            </a:pPr>
            <a:r>
              <a:rPr lang="fa-IR" sz="3200" b="1" dirty="0" smtClean="0">
                <a:solidFill>
                  <a:prstClr val="black"/>
                </a:solidFill>
                <a:cs typeface="B Nazanin" pitchFamily="2" charset="-78"/>
              </a:rPr>
              <a:t>امام صادق علیه السلام : دل‌هايي كه از ياد خدا خالي باشد خداوند محبت غيرخودش را به آنها مي‌چشاند.</a:t>
            </a:r>
          </a:p>
          <a:p>
            <a:pPr algn="just" rtl="1" eaLnBrk="1" fontAlgn="base" hangingPunct="1">
              <a:spcBef>
                <a:spcPct val="0"/>
              </a:spcBef>
              <a:spcAft>
                <a:spcPct val="0"/>
              </a:spcAft>
              <a:defRPr/>
            </a:pPr>
            <a:r>
              <a:rPr lang="fa-IR" sz="3200" b="1" dirty="0" smtClean="0">
                <a:solidFill>
                  <a:srgbClr val="005392"/>
                </a:solidFill>
                <a:cs typeface="B Nazanin" pitchFamily="2" charset="-78"/>
              </a:rPr>
              <a:t>    </a:t>
            </a:r>
            <a:r>
              <a:rPr lang="fa-IR" sz="3200" b="1" dirty="0" smtClean="0">
                <a:solidFill>
                  <a:srgbClr val="24138B"/>
                </a:solidFill>
                <a:cs typeface="B Nazanin" pitchFamily="2" charset="-78"/>
              </a:rPr>
              <a:t>«</a:t>
            </a:r>
            <a:r>
              <a:rPr lang="fa-IR" sz="3200" b="1" dirty="0" smtClean="0">
                <a:solidFill>
                  <a:srgbClr val="24138B"/>
                </a:solidFill>
                <a:cs typeface="2  Badr" pitchFamily="2" charset="-78"/>
              </a:rPr>
              <a:t>قُلُوبٌ خَلَت عَن ذِكرِاللهِ فَأذاقَهَا اللهُ مَحَبَّةَ غَيرِه</a:t>
            </a:r>
            <a:r>
              <a:rPr lang="fa-IR" sz="3200" b="1" dirty="0" smtClean="0">
                <a:solidFill>
                  <a:srgbClr val="24138B"/>
                </a:solidFill>
                <a:cs typeface="B Nazanin" pitchFamily="2" charset="-78"/>
              </a:rPr>
              <a:t>».</a:t>
            </a:r>
          </a:p>
          <a:p>
            <a:pPr algn="just" rtl="1" eaLnBrk="1" fontAlgn="base" hangingPunct="1">
              <a:spcBef>
                <a:spcPct val="0"/>
              </a:spcBef>
              <a:spcAft>
                <a:spcPct val="0"/>
              </a:spcAft>
              <a:defRPr/>
            </a:pPr>
            <a:r>
              <a:rPr lang="fa-IR" sz="2000" dirty="0" smtClean="0">
                <a:solidFill>
                  <a:srgbClr val="C00000"/>
                </a:solidFill>
                <a:cs typeface="B Nazanin" pitchFamily="2" charset="-78"/>
              </a:rPr>
              <a:t>      بحار ج7،ص658،باب ذم العشق</a:t>
            </a:r>
          </a:p>
          <a:p>
            <a:pPr algn="just" rtl="1" eaLnBrk="1" fontAlgn="base" hangingPunct="1">
              <a:spcBef>
                <a:spcPct val="0"/>
              </a:spcBef>
              <a:spcAft>
                <a:spcPct val="0"/>
              </a:spcAft>
              <a:defRPr/>
            </a:pPr>
            <a:endParaRPr lang="fa-IR" sz="2000" b="1" dirty="0" smtClean="0">
              <a:solidFill>
                <a:srgbClr val="C00000"/>
              </a:solidFill>
              <a:cs typeface="B Nazanin" pitchFamily="2" charset="-78"/>
            </a:endParaRPr>
          </a:p>
          <a:p>
            <a:pPr marL="457200" indent="-457200" algn="just" rtl="1" fontAlgn="base">
              <a:spcBef>
                <a:spcPct val="0"/>
              </a:spcBef>
              <a:spcAft>
                <a:spcPct val="0"/>
              </a:spcAft>
              <a:buFont typeface="Wingdings" pitchFamily="2" charset="2"/>
              <a:buChar char="v"/>
              <a:defRPr/>
            </a:pPr>
            <a:r>
              <a:rPr lang="fa-IR" sz="3200" b="1" dirty="0" smtClean="0">
                <a:solidFill>
                  <a:prstClr val="black"/>
                </a:solidFill>
                <a:cs typeface="B Nazanin" pitchFamily="2" charset="-78"/>
              </a:rPr>
              <a:t>عدم محبت پدر و مادر به فرزند و برخورد سرد و يا خشن آنها.</a:t>
            </a:r>
            <a:endParaRPr lang="en-US" sz="3200" b="1" dirty="0" smtClean="0">
              <a:solidFill>
                <a:srgbClr val="3B716C"/>
              </a:solidFill>
              <a:cs typeface="B Nazanin" pitchFamily="2" charset="-78"/>
            </a:endParaRPr>
          </a:p>
        </p:txBody>
      </p:sp>
    </p:spTree>
    <p:extLst>
      <p:ext uri="{BB962C8B-B14F-4D97-AF65-F5344CB8AC3E}">
        <p14:creationId xmlns:p14="http://schemas.microsoft.com/office/powerpoint/2010/main" xmlns="" val="679336359"/>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8004">
                                            <p:txEl>
                                              <p:pRg st="5" end="5"/>
                                            </p:txEl>
                                          </p:spTgt>
                                        </p:tgtEl>
                                        <p:attrNameLst>
                                          <p:attrName>style.visibility</p:attrName>
                                        </p:attrNameLst>
                                      </p:cBhvr>
                                      <p:to>
                                        <p:strVal val="visible"/>
                                      </p:to>
                                    </p:set>
                                    <p:animEffect transition="in" filter="wipe(down)">
                                      <p:cBhvr>
                                        <p:cTn id="7" dur="500"/>
                                        <p:tgtEl>
                                          <p:spTgt spid="1280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pattFill prst="pct60">
          <a:fgClr>
            <a:schemeClr val="accent2">
              <a:lumMod val="20000"/>
              <a:lumOff val="80000"/>
            </a:schemeClr>
          </a:fgClr>
          <a:bgClr>
            <a:schemeClr val="accent2">
              <a:lumMod val="60000"/>
              <a:lumOff val="40000"/>
            </a:schemeClr>
          </a:bgClr>
        </a:patt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duotone>
              <a:schemeClr val="accent5">
                <a:shade val="45000"/>
                <a:satMod val="135000"/>
              </a:schemeClr>
              <a:prstClr val="white"/>
            </a:duotone>
            <a:extLst/>
          </a:blip>
          <a:stretch>
            <a:fillRect/>
          </a:stretch>
        </p:blipFill>
        <p:spPr bwMode="auto">
          <a:xfrm>
            <a:off x="0" y="0"/>
            <a:ext cx="9173783" cy="6857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Rectangle 3"/>
          <p:cNvSpPr/>
          <p:nvPr/>
        </p:nvSpPr>
        <p:spPr>
          <a:xfrm>
            <a:off x="4295775" y="14288"/>
            <a:ext cx="4379913" cy="620712"/>
          </a:xfrm>
          <a:prstGeom prst="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r" rtl="1">
              <a:defRPr/>
            </a:pPr>
            <a:r>
              <a:rPr lang="fa-IR" sz="3200" b="1" dirty="0">
                <a:solidFill>
                  <a:srgbClr val="FFC000"/>
                </a:solidFill>
                <a:cs typeface="B Titr" pitchFamily="2" charset="-78"/>
              </a:rPr>
              <a:t>جوان و راه رهايي از عشق</a:t>
            </a:r>
            <a:endParaRPr lang="en-US" sz="3200" b="1" dirty="0">
              <a:solidFill>
                <a:srgbClr val="FFC000"/>
              </a:solidFill>
              <a:cs typeface="B Titr" pitchFamily="2" charset="-78"/>
            </a:endParaRPr>
          </a:p>
        </p:txBody>
      </p:sp>
      <p:sp>
        <p:nvSpPr>
          <p:cNvPr id="2" name="Action Button: Custom 1">
            <a:hlinkClick r:id="" action="ppaction://noaction" highlightClick="1"/>
          </p:cNvPr>
          <p:cNvSpPr/>
          <p:nvPr/>
        </p:nvSpPr>
        <p:spPr>
          <a:xfrm>
            <a:off x="315913" y="765175"/>
            <a:ext cx="8497887" cy="5929313"/>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algn="justLow" rtl="1">
              <a:lnSpc>
                <a:spcPct val="150000"/>
              </a:lnSpc>
              <a:defRPr/>
            </a:pPr>
            <a:r>
              <a:rPr lang="fa-IR" sz="2400" b="1" dirty="0">
                <a:solidFill>
                  <a:srgbClr val="FF0000"/>
                </a:solidFill>
                <a:cs typeface="B Nazanin" pitchFamily="2" charset="-78"/>
              </a:rPr>
              <a:t>گام اول:</a:t>
            </a:r>
            <a:r>
              <a:rPr lang="fa-IR" sz="2400" b="1" dirty="0">
                <a:solidFill>
                  <a:prstClr val="black"/>
                </a:solidFill>
                <a:cs typeface="B Nazanin" pitchFamily="2" charset="-78"/>
              </a:rPr>
              <a:t>دعاكردن است. تا مي‌تواني شب و روز براي سعادت و خوشبختي خودت و رهايي از عشق دعا كن، و يقين داشته باش كه به زودي دعايت به اجابت مي‌رسد.</a:t>
            </a:r>
            <a:endParaRPr lang="en-US" sz="2400" b="1" dirty="0">
              <a:solidFill>
                <a:prstClr val="black"/>
              </a:solidFill>
              <a:cs typeface="B Nazanin" pitchFamily="2" charset="-78"/>
            </a:endParaRPr>
          </a:p>
          <a:p>
            <a:pPr algn="justLow" rtl="1">
              <a:lnSpc>
                <a:spcPct val="150000"/>
              </a:lnSpc>
              <a:defRPr/>
            </a:pPr>
            <a:r>
              <a:rPr lang="fa-IR" sz="2400" b="1" dirty="0">
                <a:solidFill>
                  <a:srgbClr val="FF0000"/>
                </a:solidFill>
                <a:cs typeface="B Nazanin" pitchFamily="2" charset="-78"/>
              </a:rPr>
              <a:t> گام دوم: </a:t>
            </a:r>
            <a:r>
              <a:rPr lang="fa-IR" sz="2400" b="1" dirty="0">
                <a:solidFill>
                  <a:prstClr val="black"/>
                </a:solidFill>
                <a:cs typeface="B Nazanin" pitchFamily="2" charset="-78"/>
              </a:rPr>
              <a:t>اين است كه عشق خود را آشكار نسازد.</a:t>
            </a:r>
            <a:endParaRPr lang="en-US" sz="2400" b="1" dirty="0">
              <a:solidFill>
                <a:prstClr val="black"/>
              </a:solidFill>
              <a:cs typeface="B Nazanin" pitchFamily="2" charset="-78"/>
            </a:endParaRPr>
          </a:p>
          <a:p>
            <a:pPr algn="justLow" rtl="1">
              <a:lnSpc>
                <a:spcPct val="150000"/>
              </a:lnSpc>
              <a:defRPr/>
            </a:pPr>
            <a:r>
              <a:rPr lang="fa-IR" sz="2400" b="1" dirty="0">
                <a:solidFill>
                  <a:prstClr val="black"/>
                </a:solidFill>
                <a:cs typeface="B Nazanin" pitchFamily="2" charset="-78"/>
              </a:rPr>
              <a:t>رسول خدا </a:t>
            </a:r>
            <a:r>
              <a:rPr lang="fa-IR" sz="2400" b="1" dirty="0">
                <a:solidFill>
                  <a:prstClr val="black"/>
                </a:solidFill>
                <a:cs typeface="B Nazanin" pitchFamily="2" charset="-78"/>
                <a:sym typeface="ABBASI &amp; GHASEMI (SYMBOL)"/>
              </a:rPr>
              <a:t>صل الله علیه وآله</a:t>
            </a:r>
            <a:r>
              <a:rPr lang="fa-IR" sz="2400" b="1" dirty="0">
                <a:solidFill>
                  <a:srgbClr val="24138B"/>
                </a:solidFill>
                <a:cs typeface="B Nazanin" pitchFamily="2" charset="-78"/>
                <a:sym typeface="ABBASI &amp; GHASEMI (SYMBOL)"/>
              </a:rPr>
              <a:t>:</a:t>
            </a:r>
            <a:r>
              <a:rPr lang="fa-IR" sz="2400" b="1" dirty="0">
                <a:solidFill>
                  <a:srgbClr val="24138B"/>
                </a:solidFill>
                <a:cs typeface="B Nazanin" pitchFamily="2" charset="-78"/>
              </a:rPr>
              <a:t>«مَنْ عَشَقَ فَكَتَمَ وَ عَفَّ فَماتَ فَهُوَ شهيدٌ».  </a:t>
            </a:r>
          </a:p>
          <a:p>
            <a:pPr algn="justLow" rtl="1">
              <a:lnSpc>
                <a:spcPct val="150000"/>
              </a:lnSpc>
              <a:defRPr/>
            </a:pPr>
            <a:r>
              <a:rPr lang="fa-IR" sz="2400" b="1" dirty="0">
                <a:solidFill>
                  <a:srgbClr val="24138B"/>
                </a:solidFill>
                <a:cs typeface="B Nazanin" pitchFamily="2" charset="-78"/>
              </a:rPr>
              <a:t> </a:t>
            </a:r>
            <a:r>
              <a:rPr lang="fa-IR" dirty="0">
                <a:solidFill>
                  <a:srgbClr val="C00000"/>
                </a:solidFill>
                <a:cs typeface="B Nazanin" pitchFamily="2" charset="-78"/>
              </a:rPr>
              <a:t>میزان الحکمه، ح 13150</a:t>
            </a:r>
          </a:p>
          <a:p>
            <a:pPr algn="justLow" rtl="1">
              <a:lnSpc>
                <a:spcPct val="150000"/>
              </a:lnSpc>
              <a:defRPr/>
            </a:pPr>
            <a:r>
              <a:rPr lang="fa-IR" sz="2400" b="1" dirty="0">
                <a:solidFill>
                  <a:prstClr val="black"/>
                </a:solidFill>
                <a:cs typeface="B Nazanin" pitchFamily="2" charset="-78"/>
              </a:rPr>
              <a:t>رسول خدا </a:t>
            </a:r>
            <a:r>
              <a:rPr lang="fa-IR" sz="2400" b="1" dirty="0">
                <a:solidFill>
                  <a:prstClr val="black"/>
                </a:solidFill>
                <a:cs typeface="B Nazanin" pitchFamily="2" charset="-78"/>
                <a:sym typeface="ABBASI &amp; GHASEMI (SYMBOL)"/>
              </a:rPr>
              <a:t>صل الله علیه وآله</a:t>
            </a:r>
            <a:r>
              <a:rPr lang="fa-IR" sz="2400" b="1" dirty="0">
                <a:solidFill>
                  <a:srgbClr val="24138B"/>
                </a:solidFill>
                <a:cs typeface="B Nazanin" pitchFamily="2" charset="-78"/>
                <a:sym typeface="ABBASI &amp; GHASEMI (SYMBOL)"/>
              </a:rPr>
              <a:t>:</a:t>
            </a:r>
            <a:r>
              <a:rPr lang="fa-IR" sz="2400" b="1" dirty="0">
                <a:solidFill>
                  <a:srgbClr val="24138B"/>
                </a:solidFill>
                <a:cs typeface="B Nazanin" pitchFamily="2" charset="-78"/>
              </a:rPr>
              <a:t>« مَن عَشِقَ وَ کَتَمَ وَ صَبَرَ غَفَرَاللهُ لَهُ وَ اَدخَلَهُ الجَنّه » </a:t>
            </a:r>
            <a:r>
              <a:rPr lang="ar-SA" dirty="0">
                <a:solidFill>
                  <a:srgbClr val="C00000"/>
                </a:solidFill>
                <a:cs typeface="B Nazanin" pitchFamily="2" charset="-78"/>
              </a:rPr>
              <a:t>میزان الحکمه، ح13151. </a:t>
            </a:r>
            <a:endParaRPr lang="fa-IR" dirty="0">
              <a:solidFill>
                <a:srgbClr val="C00000"/>
              </a:solidFill>
              <a:cs typeface="B Nazanin" pitchFamily="2" charset="-78"/>
            </a:endParaRPr>
          </a:p>
          <a:p>
            <a:pPr algn="justLow" rtl="1">
              <a:lnSpc>
                <a:spcPct val="150000"/>
              </a:lnSpc>
              <a:defRPr/>
            </a:pPr>
            <a:r>
              <a:rPr lang="fa-IR" sz="2400" b="1" dirty="0">
                <a:solidFill>
                  <a:srgbClr val="FF0000"/>
                </a:solidFill>
                <a:cs typeface="B Nazanin" pitchFamily="2" charset="-78"/>
              </a:rPr>
              <a:t>گام سوم:</a:t>
            </a:r>
            <a:r>
              <a:rPr lang="fa-IR" sz="2400" b="1" dirty="0">
                <a:solidFill>
                  <a:prstClr val="black"/>
                </a:solidFill>
                <a:cs typeface="B Nazanin" pitchFamily="2" charset="-78"/>
              </a:rPr>
              <a:t> به هر طريق شده فكرش را از ذهن و خاطرت بيرون كني؛ يا به وسيلة پرداختن به فعاليت‌هاي سودمند ورزشي، يا شغل‌ها و هنرهاي مفيد، يا مهاجرت از آن مكان و محيط، و يا مسافرت‌هاي دراز مدت و ... .</a:t>
            </a:r>
          </a:p>
          <a:p>
            <a:pPr algn="justLow" rtl="1" fontAlgn="base">
              <a:lnSpc>
                <a:spcPct val="150000"/>
              </a:lnSpc>
              <a:spcBef>
                <a:spcPct val="0"/>
              </a:spcBef>
              <a:spcAft>
                <a:spcPct val="0"/>
              </a:spcAft>
              <a:defRPr/>
            </a:pPr>
            <a:r>
              <a:rPr lang="fa-IR" sz="2400" b="1" dirty="0">
                <a:solidFill>
                  <a:srgbClr val="03039B"/>
                </a:solidFill>
                <a:cs typeface="B Nazanin" pitchFamily="2" charset="-78"/>
              </a:rPr>
              <a:t>  «اگر لذتِ تركِ لذت بداني             دگر لذت نفس لذت نخواني»</a:t>
            </a:r>
            <a:endParaRPr lang="en-US" sz="2400" b="1" dirty="0">
              <a:solidFill>
                <a:srgbClr val="03039B"/>
              </a:solidFill>
              <a:cs typeface="B Nazanin" pitchFamily="2" charset="-78"/>
            </a:endParaRPr>
          </a:p>
        </p:txBody>
      </p:sp>
    </p:spTree>
    <p:extLst>
      <p:ext uri="{BB962C8B-B14F-4D97-AF65-F5344CB8AC3E}">
        <p14:creationId xmlns:p14="http://schemas.microsoft.com/office/powerpoint/2010/main" xmlns="" val="329244538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circle(in)">
                                      <p:cBhvr>
                                        <p:cTn id="10" dur="2000"/>
                                        <p:tgtEl>
                                          <p:spTgt spid="2">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circle(in)">
                                      <p:cBhvr>
                                        <p:cTn id="13" dur="2000"/>
                                        <p:tgtEl>
                                          <p:spTgt spid="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heel(1)">
                                      <p:cBhvr>
                                        <p:cTn id="18" dur="2000"/>
                                        <p:tgtEl>
                                          <p:spTgt spid="2">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down)">
                                      <p:cBhvr>
                                        <p:cTn id="23" dur="580">
                                          <p:stCondLst>
                                            <p:cond delay="0"/>
                                          </p:stCondLst>
                                        </p:cTn>
                                        <p:tgtEl>
                                          <p:spTgt spid="2">
                                            <p:txEl>
                                              <p:pRg st="5" end="5"/>
                                            </p:txEl>
                                          </p:spTgt>
                                        </p:tgtEl>
                                      </p:cBhvr>
                                    </p:animEffect>
                                    <p:anim calcmode="lin" valueType="num">
                                      <p:cBhvr>
                                        <p:cTn id="24" dur="1822" tmFilter="0,0; 0.14,0.36; 0.43,0.73; 0.71,0.91; 1.0,1.0">
                                          <p:stCondLst>
                                            <p:cond delay="0"/>
                                          </p:stCondLst>
                                        </p:cTn>
                                        <p:tgtEl>
                                          <p:spTgt spid="2">
                                            <p:txEl>
                                              <p:pRg st="5" end="5"/>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5" end="5"/>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5" end="5"/>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5" end="5"/>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5" end="5"/>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5" end="5"/>
                                            </p:txEl>
                                          </p:spTgt>
                                        </p:tgtEl>
                                      </p:cBhvr>
                                      <p:to x="100000" y="60000"/>
                                    </p:animScale>
                                    <p:animScale>
                                      <p:cBhvr>
                                        <p:cTn id="30" dur="166" decel="50000">
                                          <p:stCondLst>
                                            <p:cond delay="676"/>
                                          </p:stCondLst>
                                        </p:cTn>
                                        <p:tgtEl>
                                          <p:spTgt spid="2">
                                            <p:txEl>
                                              <p:pRg st="5" end="5"/>
                                            </p:txEl>
                                          </p:spTgt>
                                        </p:tgtEl>
                                      </p:cBhvr>
                                      <p:to x="100000" y="100000"/>
                                    </p:animScale>
                                    <p:animScale>
                                      <p:cBhvr>
                                        <p:cTn id="31" dur="26">
                                          <p:stCondLst>
                                            <p:cond delay="1312"/>
                                          </p:stCondLst>
                                        </p:cTn>
                                        <p:tgtEl>
                                          <p:spTgt spid="2">
                                            <p:txEl>
                                              <p:pRg st="5" end="5"/>
                                            </p:txEl>
                                          </p:spTgt>
                                        </p:tgtEl>
                                      </p:cBhvr>
                                      <p:to x="100000" y="80000"/>
                                    </p:animScale>
                                    <p:animScale>
                                      <p:cBhvr>
                                        <p:cTn id="32" dur="166" decel="50000">
                                          <p:stCondLst>
                                            <p:cond delay="1338"/>
                                          </p:stCondLst>
                                        </p:cTn>
                                        <p:tgtEl>
                                          <p:spTgt spid="2">
                                            <p:txEl>
                                              <p:pRg st="5" end="5"/>
                                            </p:txEl>
                                          </p:spTgt>
                                        </p:tgtEl>
                                      </p:cBhvr>
                                      <p:to x="100000" y="100000"/>
                                    </p:animScale>
                                    <p:animScale>
                                      <p:cBhvr>
                                        <p:cTn id="33" dur="26">
                                          <p:stCondLst>
                                            <p:cond delay="1642"/>
                                          </p:stCondLst>
                                        </p:cTn>
                                        <p:tgtEl>
                                          <p:spTgt spid="2">
                                            <p:txEl>
                                              <p:pRg st="5" end="5"/>
                                            </p:txEl>
                                          </p:spTgt>
                                        </p:tgtEl>
                                      </p:cBhvr>
                                      <p:to x="100000" y="90000"/>
                                    </p:animScale>
                                    <p:animScale>
                                      <p:cBhvr>
                                        <p:cTn id="34" dur="166" decel="50000">
                                          <p:stCondLst>
                                            <p:cond delay="1668"/>
                                          </p:stCondLst>
                                        </p:cTn>
                                        <p:tgtEl>
                                          <p:spTgt spid="2">
                                            <p:txEl>
                                              <p:pRg st="5" end="5"/>
                                            </p:txEl>
                                          </p:spTgt>
                                        </p:tgtEl>
                                      </p:cBhvr>
                                      <p:to x="100000" y="100000"/>
                                    </p:animScale>
                                    <p:animScale>
                                      <p:cBhvr>
                                        <p:cTn id="35" dur="26">
                                          <p:stCondLst>
                                            <p:cond delay="1808"/>
                                          </p:stCondLst>
                                        </p:cTn>
                                        <p:tgtEl>
                                          <p:spTgt spid="2">
                                            <p:txEl>
                                              <p:pRg st="5" end="5"/>
                                            </p:txEl>
                                          </p:spTgt>
                                        </p:tgtEl>
                                      </p:cBhvr>
                                      <p:to x="100000" y="95000"/>
                                    </p:animScale>
                                    <p:animScale>
                                      <p:cBhvr>
                                        <p:cTn id="36" dur="166" decel="50000">
                                          <p:stCondLst>
                                            <p:cond delay="1834"/>
                                          </p:stCondLst>
                                        </p:cTn>
                                        <p:tgtEl>
                                          <p:spTgt spid="2">
                                            <p:txEl>
                                              <p:pRg st="5" end="5"/>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down)">
                                      <p:cBhvr>
                                        <p:cTn id="39" dur="580">
                                          <p:stCondLst>
                                            <p:cond delay="0"/>
                                          </p:stCondLst>
                                        </p:cTn>
                                        <p:tgtEl>
                                          <p:spTgt spid="2">
                                            <p:txEl>
                                              <p:pRg st="6" end="6"/>
                                            </p:txEl>
                                          </p:spTgt>
                                        </p:tgtEl>
                                      </p:cBhvr>
                                    </p:animEffect>
                                    <p:anim calcmode="lin" valueType="num">
                                      <p:cBhvr>
                                        <p:cTn id="40" dur="1822" tmFilter="0,0; 0.14,0.36; 0.43,0.73; 0.71,0.91; 1.0,1.0">
                                          <p:stCondLst>
                                            <p:cond delay="0"/>
                                          </p:stCondLst>
                                        </p:cTn>
                                        <p:tgtEl>
                                          <p:spTgt spid="2">
                                            <p:txEl>
                                              <p:pRg st="6" end="6"/>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xEl>
                                              <p:pRg st="6" end="6"/>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xEl>
                                              <p:pRg st="6" end="6"/>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xEl>
                                              <p:pRg st="6" end="6"/>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xEl>
                                              <p:pRg st="6" end="6"/>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xEl>
                                              <p:pRg st="6" end="6"/>
                                            </p:txEl>
                                          </p:spTgt>
                                        </p:tgtEl>
                                      </p:cBhvr>
                                      <p:to x="100000" y="60000"/>
                                    </p:animScale>
                                    <p:animScale>
                                      <p:cBhvr>
                                        <p:cTn id="46" dur="166" decel="50000">
                                          <p:stCondLst>
                                            <p:cond delay="676"/>
                                          </p:stCondLst>
                                        </p:cTn>
                                        <p:tgtEl>
                                          <p:spTgt spid="2">
                                            <p:txEl>
                                              <p:pRg st="6" end="6"/>
                                            </p:txEl>
                                          </p:spTgt>
                                        </p:tgtEl>
                                      </p:cBhvr>
                                      <p:to x="100000" y="100000"/>
                                    </p:animScale>
                                    <p:animScale>
                                      <p:cBhvr>
                                        <p:cTn id="47" dur="26">
                                          <p:stCondLst>
                                            <p:cond delay="1312"/>
                                          </p:stCondLst>
                                        </p:cTn>
                                        <p:tgtEl>
                                          <p:spTgt spid="2">
                                            <p:txEl>
                                              <p:pRg st="6" end="6"/>
                                            </p:txEl>
                                          </p:spTgt>
                                        </p:tgtEl>
                                      </p:cBhvr>
                                      <p:to x="100000" y="80000"/>
                                    </p:animScale>
                                    <p:animScale>
                                      <p:cBhvr>
                                        <p:cTn id="48" dur="166" decel="50000">
                                          <p:stCondLst>
                                            <p:cond delay="1338"/>
                                          </p:stCondLst>
                                        </p:cTn>
                                        <p:tgtEl>
                                          <p:spTgt spid="2">
                                            <p:txEl>
                                              <p:pRg st="6" end="6"/>
                                            </p:txEl>
                                          </p:spTgt>
                                        </p:tgtEl>
                                      </p:cBhvr>
                                      <p:to x="100000" y="100000"/>
                                    </p:animScale>
                                    <p:animScale>
                                      <p:cBhvr>
                                        <p:cTn id="49" dur="26">
                                          <p:stCondLst>
                                            <p:cond delay="1642"/>
                                          </p:stCondLst>
                                        </p:cTn>
                                        <p:tgtEl>
                                          <p:spTgt spid="2">
                                            <p:txEl>
                                              <p:pRg st="6" end="6"/>
                                            </p:txEl>
                                          </p:spTgt>
                                        </p:tgtEl>
                                      </p:cBhvr>
                                      <p:to x="100000" y="90000"/>
                                    </p:animScale>
                                    <p:animScale>
                                      <p:cBhvr>
                                        <p:cTn id="50" dur="166" decel="50000">
                                          <p:stCondLst>
                                            <p:cond delay="1668"/>
                                          </p:stCondLst>
                                        </p:cTn>
                                        <p:tgtEl>
                                          <p:spTgt spid="2">
                                            <p:txEl>
                                              <p:pRg st="6" end="6"/>
                                            </p:txEl>
                                          </p:spTgt>
                                        </p:tgtEl>
                                      </p:cBhvr>
                                      <p:to x="100000" y="100000"/>
                                    </p:animScale>
                                    <p:animScale>
                                      <p:cBhvr>
                                        <p:cTn id="51" dur="26">
                                          <p:stCondLst>
                                            <p:cond delay="1808"/>
                                          </p:stCondLst>
                                        </p:cTn>
                                        <p:tgtEl>
                                          <p:spTgt spid="2">
                                            <p:txEl>
                                              <p:pRg st="6" end="6"/>
                                            </p:txEl>
                                          </p:spTgt>
                                        </p:tgtEl>
                                      </p:cBhvr>
                                      <p:to x="100000" y="95000"/>
                                    </p:animScale>
                                    <p:animScale>
                                      <p:cBhvr>
                                        <p:cTn id="52" dur="166" decel="50000">
                                          <p:stCondLst>
                                            <p:cond delay="1834"/>
                                          </p:stCondLst>
                                        </p:cTn>
                                        <p:tgtEl>
                                          <p:spTgt spid="2">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95288" y="333375"/>
            <a:ext cx="8135937" cy="6264275"/>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285750" indent="-285750" algn="r" rtl="1" fontAlgn="base">
              <a:spcBef>
                <a:spcPct val="0"/>
              </a:spcBef>
              <a:spcAft>
                <a:spcPct val="0"/>
              </a:spcAft>
              <a:buFont typeface="Wingdings" pitchFamily="2" charset="2"/>
              <a:buChar char="v"/>
              <a:defRPr/>
            </a:pPr>
            <a:r>
              <a:rPr lang="fa-IR" b="1" dirty="0">
                <a:solidFill>
                  <a:prstClr val="black"/>
                </a:solidFill>
                <a:cs typeface="B Nazanin" pitchFamily="2" charset="-78"/>
              </a:rPr>
              <a:t> </a:t>
            </a:r>
            <a:r>
              <a:rPr lang="fa-IR" sz="2800" b="1" dirty="0">
                <a:solidFill>
                  <a:prstClr val="black"/>
                </a:solidFill>
                <a:cs typeface="B Nazanin" pitchFamily="2" charset="-78"/>
              </a:rPr>
              <a:t>به­ياري خدا مي‌تواند از اين گرفتاري نجات يافت.</a:t>
            </a:r>
          </a:p>
          <a:p>
            <a:pPr marL="457200" indent="-457200" algn="r" rtl="1" fontAlgn="base">
              <a:spcBef>
                <a:spcPct val="0"/>
              </a:spcBef>
              <a:spcAft>
                <a:spcPct val="0"/>
              </a:spcAft>
              <a:buFont typeface="Wingdings" pitchFamily="2" charset="2"/>
              <a:buChar char="ü"/>
              <a:defRPr/>
            </a:pPr>
            <a:r>
              <a:rPr lang="fa-IR" sz="2800" b="1" dirty="0">
                <a:solidFill>
                  <a:prstClr val="black"/>
                </a:solidFill>
                <a:cs typeface="B Nazanin" pitchFamily="2" charset="-78"/>
              </a:rPr>
              <a:t>زليخا سرانجام نجات پيدا كرد وحضرت یوسف علیه السلام به خواستگاری او رفت</a:t>
            </a:r>
            <a:r>
              <a:rPr lang="ar-SA" sz="2800" b="1" dirty="0">
                <a:solidFill>
                  <a:prstClr val="black"/>
                </a:solidFill>
                <a:cs typeface="B Nazanin" pitchFamily="2" charset="-78"/>
              </a:rPr>
              <a:t>. </a:t>
            </a:r>
            <a:r>
              <a:rPr lang="ar-SA" dirty="0">
                <a:solidFill>
                  <a:srgbClr val="C00000"/>
                </a:solidFill>
                <a:cs typeface="B Nazanin" pitchFamily="2" charset="-78"/>
              </a:rPr>
              <a:t>سفينة البحار، ج2، ص464</a:t>
            </a:r>
            <a:endParaRPr lang="fa-IR" dirty="0">
              <a:solidFill>
                <a:srgbClr val="C00000"/>
              </a:solidFill>
              <a:cs typeface="B Nazanin" pitchFamily="2" charset="-78"/>
            </a:endParaRPr>
          </a:p>
          <a:p>
            <a:pPr marL="457200" indent="-457200" algn="r" rtl="1" fontAlgn="base">
              <a:spcBef>
                <a:spcPct val="0"/>
              </a:spcBef>
              <a:spcAft>
                <a:spcPct val="0"/>
              </a:spcAft>
              <a:buFont typeface="Wingdings" pitchFamily="2" charset="2"/>
              <a:buChar char="ü"/>
              <a:defRPr/>
            </a:pPr>
            <a:r>
              <a:rPr lang="fa-IR" sz="2800" b="1" dirty="0">
                <a:solidFill>
                  <a:prstClr val="black"/>
                </a:solidFill>
                <a:cs typeface="B Nazanin" pitchFamily="2" charset="-78"/>
              </a:rPr>
              <a:t>داستان علاقه کارگرجوان وگوهرشاد خانم. </a:t>
            </a:r>
          </a:p>
          <a:p>
            <a:pPr algn="r" rtl="1" fontAlgn="base">
              <a:spcBef>
                <a:spcPct val="0"/>
              </a:spcBef>
              <a:spcAft>
                <a:spcPct val="0"/>
              </a:spcAft>
              <a:defRPr/>
            </a:pPr>
            <a:r>
              <a:rPr lang="fa-IR" sz="2800" b="1" dirty="0">
                <a:solidFill>
                  <a:prstClr val="black"/>
                </a:solidFill>
                <a:cs typeface="B Nazanin" pitchFamily="2" charset="-78"/>
              </a:rPr>
              <a:t>      </a:t>
            </a:r>
            <a:r>
              <a:rPr lang="ar-SA" dirty="0">
                <a:solidFill>
                  <a:srgbClr val="C00000"/>
                </a:solidFill>
                <a:cs typeface="B Nazanin" pitchFamily="2" charset="-78"/>
              </a:rPr>
              <a:t>برگرفته از نظام خانواده در اسلام، ص310. </a:t>
            </a:r>
            <a:endParaRPr lang="en-US" dirty="0">
              <a:solidFill>
                <a:srgbClr val="C00000"/>
              </a:solidFill>
              <a:cs typeface="B Nazanin" pitchFamily="2" charset="-78"/>
            </a:endParaRPr>
          </a:p>
          <a:p>
            <a:pPr marL="457200" indent="-457200" algn="justLow" rtl="1" eaLnBrk="0" fontAlgn="base" hangingPunct="0">
              <a:spcBef>
                <a:spcPct val="20000"/>
              </a:spcBef>
              <a:spcAft>
                <a:spcPct val="0"/>
              </a:spcAft>
              <a:buFont typeface="Wingdings" pitchFamily="2" charset="2"/>
              <a:buChar char="Ø"/>
              <a:defRPr/>
            </a:pPr>
            <a:r>
              <a:rPr lang="fa-IR" sz="2800" b="1" dirty="0">
                <a:solidFill>
                  <a:prstClr val="black"/>
                </a:solidFill>
                <a:cs typeface="B Nazanin" pitchFamily="2" charset="-78"/>
              </a:rPr>
              <a:t>پيامبر صل الله علیه وآله: برترين مردم كسي است كه عاشق عبادت باشد و آن را در آغوش كشد و در قلبش آن را دوست بدارد و با اندام و جوارحش بدان مباشرت ورزد و خود را براي آن فارغ نمايد و باكي نداشته باشد كه دنيايش چگونه سپري مي‌شود، به دشواري يا به آساني! </a:t>
            </a:r>
            <a:r>
              <a:rPr lang="fa-IR" sz="2800" b="1" dirty="0">
                <a:solidFill>
                  <a:srgbClr val="03039B"/>
                </a:solidFill>
                <a:cs typeface="B Nazanin" pitchFamily="2" charset="-78"/>
              </a:rPr>
              <a:t>«</a:t>
            </a:r>
            <a:r>
              <a:rPr lang="fa-IR" sz="2800" b="1" dirty="0">
                <a:solidFill>
                  <a:srgbClr val="03039B"/>
                </a:solidFill>
                <a:cs typeface="2  Badr" pitchFamily="2" charset="-78"/>
              </a:rPr>
              <a:t>أَفضَلُ النّاس مَن عَشَقَ العِبادَة فَعَانَقَهَا، وَ أحَبَّها بِقَلبِهِ، وَ بَاشَرَهَا بِجَسِدِهِ، وَ تَفَرَّغَ لَهَا، فَهُوَ لايُبالِي عَلَي مَا أصبَحَ مِنَ الدُّنيا، عَلي عُسرٍ أم عَلي يُسرٍ».</a:t>
            </a:r>
            <a:r>
              <a:rPr lang="en-US" sz="2800" b="1" dirty="0">
                <a:solidFill>
                  <a:srgbClr val="03039B"/>
                </a:solidFill>
                <a:cs typeface="2  Badr" pitchFamily="2" charset="-78"/>
              </a:rPr>
              <a:t> </a:t>
            </a:r>
            <a:endParaRPr lang="fa-IR" sz="2800" b="1" dirty="0">
              <a:solidFill>
                <a:srgbClr val="03039B"/>
              </a:solidFill>
              <a:cs typeface="2  Badr" pitchFamily="2" charset="-78"/>
            </a:endParaRPr>
          </a:p>
          <a:p>
            <a:pPr algn="justLow" rtl="1" eaLnBrk="0" fontAlgn="base" hangingPunct="0">
              <a:spcBef>
                <a:spcPct val="20000"/>
              </a:spcBef>
              <a:spcAft>
                <a:spcPct val="0"/>
              </a:spcAft>
              <a:defRPr/>
            </a:pPr>
            <a:r>
              <a:rPr lang="fa-IR" sz="2800" b="1" dirty="0">
                <a:solidFill>
                  <a:srgbClr val="03039B"/>
                </a:solidFill>
                <a:effectLst>
                  <a:outerShdw blurRad="50800" dist="38100" algn="tr" rotWithShape="0">
                    <a:prstClr val="black">
                      <a:alpha val="40000"/>
                    </a:prstClr>
                  </a:outerShdw>
                </a:effectLst>
                <a:cs typeface="B Nazanin" pitchFamily="2" charset="-78"/>
              </a:rPr>
              <a:t>      </a:t>
            </a:r>
            <a:r>
              <a:rPr lang="ar-SA" sz="2800" b="1" dirty="0">
                <a:solidFill>
                  <a:srgbClr val="03039B"/>
                </a:solidFill>
                <a:effectLst>
                  <a:outerShdw blurRad="50800" dist="38100" algn="tr" rotWithShape="0">
                    <a:prstClr val="black">
                      <a:alpha val="40000"/>
                    </a:prstClr>
                  </a:outerShdw>
                </a:effectLst>
                <a:cs typeface="B Nazanin" pitchFamily="2" charset="-78"/>
              </a:rPr>
              <a:t> </a:t>
            </a:r>
            <a:r>
              <a:rPr lang="ar-SA" dirty="0">
                <a:solidFill>
                  <a:srgbClr val="C00000"/>
                </a:solidFill>
                <a:cs typeface="B Nazanin" pitchFamily="2" charset="-78"/>
              </a:rPr>
              <a:t>وسائل، ج1، ص، ب19، ح2. </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316654338"/>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heel(1)">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 calcmode="lin" valueType="num">
                                      <p:cBhvr additive="base">
                                        <p:cTn id="2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 calcmode="lin" valueType="num">
                                      <p:cBhvr additive="base">
                                        <p:cTn id="2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95288" y="115888"/>
            <a:ext cx="8135937" cy="6481762"/>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marL="457200" indent="-457200" algn="justLow" rtl="1" eaLnBrk="0" hangingPunct="0">
              <a:lnSpc>
                <a:spcPct val="150000"/>
              </a:lnSpc>
              <a:buFont typeface="Wingdings" pitchFamily="2" charset="2"/>
              <a:buChar char="Ø"/>
              <a:defRPr/>
            </a:pPr>
            <a:r>
              <a:rPr lang="fa-IR" sz="2400" b="1" dirty="0">
                <a:solidFill>
                  <a:prstClr val="black"/>
                </a:solidFill>
                <a:cs typeface="B Nazanin" pitchFamily="2" charset="-78"/>
              </a:rPr>
              <a:t>حديث قدسي: هرگاه اشتغالِ به من بر جان بنده چيره شود [و جذبة الهي او را فرا گيرد] خواهش و لذّت او را در ياد خودم قرار دهم و چون خواهش و لذتش را در ياد خودم قرار دهم عاشقم گردد و من نيز عاشق او شوم و چون عاشق يكديگر شديم پردة ميان خود و او را بردارم و آن را [يعني مشاهدة جمال و جلال خود را] بر جان او مسلط گردانم! </a:t>
            </a:r>
            <a:r>
              <a:rPr lang="fa-IR" sz="2400" b="1" dirty="0">
                <a:solidFill>
                  <a:srgbClr val="03039B"/>
                </a:solidFill>
                <a:cs typeface="B Nazanin" pitchFamily="2" charset="-78"/>
              </a:rPr>
              <a:t>«إذا كان الغالبُ علي العبدِ الاشتغالُ بِي جَعَلتُ بُغيَتَهُ وَ لذَّتَهُ فِي ذِكرِي، فَاِذا جَعَلتُ بُغيتَهُ وَ لِذَّتَهُ فِي ذِكرِي عَشَقَني وَ عَشِقتُهُ فَاِذا عَشَقَنَي وَ عَشِقتُهُ رَفَعتُ الحِجابَ فِيما بَينِي وَ بَينَهُ وَ صَيَّرتُ ذَلِكَ تَغَالُباً عَلَيهِ».</a:t>
            </a:r>
            <a:r>
              <a:rPr lang="ar-SA" sz="2400" dirty="0">
                <a:solidFill>
                  <a:prstClr val="black"/>
                </a:solidFill>
                <a:effectLst>
                  <a:outerShdw blurRad="50800" dist="38100" algn="tr" rotWithShape="0">
                    <a:prstClr val="black">
                      <a:alpha val="40000"/>
                    </a:prstClr>
                  </a:outerShdw>
                </a:effectLst>
              </a:rPr>
              <a:t> </a:t>
            </a:r>
            <a:r>
              <a:rPr lang="ar-SA" sz="2000" dirty="0">
                <a:solidFill>
                  <a:srgbClr val="C00000"/>
                </a:solidFill>
                <a:cs typeface="B Nazanin" pitchFamily="2" charset="-78"/>
              </a:rPr>
              <a:t>ميزان الحكمة، ح 13153. </a:t>
            </a:r>
            <a:endParaRPr lang="fa-IR" sz="2400" dirty="0">
              <a:solidFill>
                <a:srgbClr val="C00000"/>
              </a:solidFill>
              <a:cs typeface="B Nazanin" pitchFamily="2" charset="-78"/>
            </a:endParaRPr>
          </a:p>
          <a:p>
            <a:pPr marL="457200" indent="-457200" algn="just" rtl="1" eaLnBrk="0" fontAlgn="base" hangingPunct="0">
              <a:spcBef>
                <a:spcPct val="20000"/>
              </a:spcBef>
              <a:spcAft>
                <a:spcPct val="0"/>
              </a:spcAft>
              <a:buFont typeface="Wingdings" pitchFamily="2" charset="2"/>
              <a:buChar char="Ø"/>
              <a:defRPr/>
            </a:pPr>
            <a:r>
              <a:rPr lang="fa-IR" sz="2400" b="1" dirty="0">
                <a:solidFill>
                  <a:prstClr val="black"/>
                </a:solidFill>
                <a:cs typeface="B Nazanin" pitchFamily="2" charset="-78"/>
              </a:rPr>
              <a:t>يكي از مهم‌ترين عوامل تزكيه نفس و پرهيز از گناهان محبت و عشق الهي است. اميرمؤمنان</a:t>
            </a:r>
            <a:r>
              <a:rPr lang="en-US" sz="2400" b="1" dirty="0">
                <a:solidFill>
                  <a:prstClr val="black"/>
                </a:solidFill>
                <a:cs typeface="B Nazanin" pitchFamily="2" charset="-78"/>
                <a:sym typeface="ABBASI &amp; GHASEMI (SYMBOL)" pitchFamily="2" charset="2"/>
              </a:rPr>
              <a:t></a:t>
            </a:r>
            <a:r>
              <a:rPr lang="fa-IR" sz="2400" b="1" dirty="0">
                <a:solidFill>
                  <a:prstClr val="black"/>
                </a:solidFill>
                <a:cs typeface="B Nazanin" pitchFamily="2" charset="-78"/>
              </a:rPr>
              <a:t> در مناجات شعبانيه : </a:t>
            </a:r>
            <a:r>
              <a:rPr lang="fa-IR" sz="2400" b="1" dirty="0">
                <a:solidFill>
                  <a:srgbClr val="03039B"/>
                </a:solidFill>
                <a:cs typeface="B Nazanin" pitchFamily="2" charset="-78"/>
              </a:rPr>
              <a:t>«الهي لَم يَكُن حَولٌ فَاَنتَقِلَ بِهِ عَن مَعصِيتكَ إلاّ فِي وَقتٍ اَيقَظتَنِي لِمَحَبَّتِكَ» </a:t>
            </a:r>
            <a:r>
              <a:rPr lang="fa-IR" sz="2400" b="1" dirty="0">
                <a:solidFill>
                  <a:prstClr val="black"/>
                </a:solidFill>
                <a:cs typeface="B Nazanin" pitchFamily="2" charset="-78"/>
              </a:rPr>
              <a:t>خدايا من قدرتي كه از گناه كناره گيرم ندارم، مگر آن‌گاه كه تو به عشق و محبتت مرا بيدار گرداني. </a:t>
            </a:r>
          </a:p>
        </p:txBody>
      </p:sp>
    </p:spTree>
    <p:extLst>
      <p:ext uri="{BB962C8B-B14F-4D97-AF65-F5344CB8AC3E}">
        <p14:creationId xmlns:p14="http://schemas.microsoft.com/office/powerpoint/2010/main" xmlns="" val="3194481276"/>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80">
                                          <p:stCondLst>
                                            <p:cond delay="0"/>
                                          </p:stCondLst>
                                        </p:cTn>
                                        <p:tgtEl>
                                          <p:spTgt spid="5">
                                            <p:txEl>
                                              <p:pRg st="1" end="1"/>
                                            </p:txEl>
                                          </p:spTgt>
                                        </p:tgtEl>
                                      </p:cBhvr>
                                    </p:animEffect>
                                    <p:anim calcmode="lin" valueType="num">
                                      <p:cBhvr>
                                        <p:cTn id="13"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xEl>
                                              <p:pRg st="1" end="1"/>
                                            </p:txEl>
                                          </p:spTgt>
                                        </p:tgtEl>
                                      </p:cBhvr>
                                      <p:to x="100000" y="60000"/>
                                    </p:animScale>
                                    <p:animScale>
                                      <p:cBhvr>
                                        <p:cTn id="19" dur="166" decel="50000">
                                          <p:stCondLst>
                                            <p:cond delay="676"/>
                                          </p:stCondLst>
                                        </p:cTn>
                                        <p:tgtEl>
                                          <p:spTgt spid="5">
                                            <p:txEl>
                                              <p:pRg st="1" end="1"/>
                                            </p:txEl>
                                          </p:spTgt>
                                        </p:tgtEl>
                                      </p:cBhvr>
                                      <p:to x="100000" y="100000"/>
                                    </p:animScale>
                                    <p:animScale>
                                      <p:cBhvr>
                                        <p:cTn id="20" dur="26">
                                          <p:stCondLst>
                                            <p:cond delay="1312"/>
                                          </p:stCondLst>
                                        </p:cTn>
                                        <p:tgtEl>
                                          <p:spTgt spid="5">
                                            <p:txEl>
                                              <p:pRg st="1" end="1"/>
                                            </p:txEl>
                                          </p:spTgt>
                                        </p:tgtEl>
                                      </p:cBhvr>
                                      <p:to x="100000" y="80000"/>
                                    </p:animScale>
                                    <p:animScale>
                                      <p:cBhvr>
                                        <p:cTn id="21" dur="166" decel="50000">
                                          <p:stCondLst>
                                            <p:cond delay="1338"/>
                                          </p:stCondLst>
                                        </p:cTn>
                                        <p:tgtEl>
                                          <p:spTgt spid="5">
                                            <p:txEl>
                                              <p:pRg st="1" end="1"/>
                                            </p:txEl>
                                          </p:spTgt>
                                        </p:tgtEl>
                                      </p:cBhvr>
                                      <p:to x="100000" y="100000"/>
                                    </p:animScale>
                                    <p:animScale>
                                      <p:cBhvr>
                                        <p:cTn id="22" dur="26">
                                          <p:stCondLst>
                                            <p:cond delay="1642"/>
                                          </p:stCondLst>
                                        </p:cTn>
                                        <p:tgtEl>
                                          <p:spTgt spid="5">
                                            <p:txEl>
                                              <p:pRg st="1" end="1"/>
                                            </p:txEl>
                                          </p:spTgt>
                                        </p:tgtEl>
                                      </p:cBhvr>
                                      <p:to x="100000" y="90000"/>
                                    </p:animScale>
                                    <p:animScale>
                                      <p:cBhvr>
                                        <p:cTn id="23" dur="166" decel="50000">
                                          <p:stCondLst>
                                            <p:cond delay="1668"/>
                                          </p:stCondLst>
                                        </p:cTn>
                                        <p:tgtEl>
                                          <p:spTgt spid="5">
                                            <p:txEl>
                                              <p:pRg st="1" end="1"/>
                                            </p:txEl>
                                          </p:spTgt>
                                        </p:tgtEl>
                                      </p:cBhvr>
                                      <p:to x="100000" y="100000"/>
                                    </p:animScale>
                                    <p:animScale>
                                      <p:cBhvr>
                                        <p:cTn id="24" dur="26">
                                          <p:stCondLst>
                                            <p:cond delay="1808"/>
                                          </p:stCondLst>
                                        </p:cTn>
                                        <p:tgtEl>
                                          <p:spTgt spid="5">
                                            <p:txEl>
                                              <p:pRg st="1" end="1"/>
                                            </p:txEl>
                                          </p:spTgt>
                                        </p:tgtEl>
                                      </p:cBhvr>
                                      <p:to x="100000" y="95000"/>
                                    </p:animScale>
                                    <p:animScale>
                                      <p:cBhvr>
                                        <p:cTn id="25"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 action="ppaction://noaction" highlightClick="1"/>
          </p:cNvPr>
          <p:cNvSpPr/>
          <p:nvPr/>
        </p:nvSpPr>
        <p:spPr>
          <a:xfrm>
            <a:off x="395288" y="115888"/>
            <a:ext cx="8135937" cy="6481762"/>
          </a:xfrm>
          <a:prstGeom prst="actionButtonBlank">
            <a:avLst/>
          </a:prstGeom>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fa-IR">
              <a:solidFill>
                <a:prstClr val="black"/>
              </a:solidFill>
            </a:endParaRPr>
          </a:p>
        </p:txBody>
      </p:sp>
      <p:sp>
        <p:nvSpPr>
          <p:cNvPr id="122883" name="Text Placeholder 2"/>
          <p:cNvSpPr>
            <a:spLocks noGrp="1"/>
          </p:cNvSpPr>
          <p:nvPr>
            <p:ph type="body" idx="1"/>
          </p:nvPr>
        </p:nvSpPr>
        <p:spPr>
          <a:xfrm>
            <a:off x="469900" y="115888"/>
            <a:ext cx="7988300" cy="6462712"/>
          </a:xfrm>
        </p:spPr>
        <p:txBody>
          <a:bodyPr/>
          <a:lstStyle/>
          <a:p>
            <a:pPr marL="457200" indent="-457200" algn="just">
              <a:buFont typeface="Wingdings" pitchFamily="2" charset="2"/>
              <a:buChar char="Ø"/>
              <a:defRPr/>
            </a:pPr>
            <a:r>
              <a:rPr lang="fa-IR" sz="2800" b="1" dirty="0" smtClean="0">
                <a:solidFill>
                  <a:schemeClr val="tx1"/>
                </a:solidFill>
                <a:cs typeface="B Nazanin" pitchFamily="2" charset="-78"/>
              </a:rPr>
              <a:t>امام سجادعلیه السلام: خدايا كيست كه شيريني محبت تو را چشيد و غير تو را جايگزين كرد و كيست كه به مقام قرب تو اُنس يافت و لحظه‌اي از تو روي گرداند</a:t>
            </a:r>
            <a:r>
              <a:rPr lang="fa-IR" sz="2400" b="1" dirty="0" smtClean="0">
                <a:solidFill>
                  <a:schemeClr val="tx1"/>
                </a:solidFill>
                <a:cs typeface="B Nazanin" pitchFamily="2" charset="-78"/>
              </a:rPr>
              <a:t>!</a:t>
            </a:r>
            <a:r>
              <a:rPr lang="fa-IR" sz="2800" b="1" dirty="0">
                <a:solidFill>
                  <a:srgbClr val="005392"/>
                </a:solidFill>
                <a:cs typeface="B Nazanin" pitchFamily="2" charset="-78"/>
              </a:rPr>
              <a:t> </a:t>
            </a:r>
            <a:r>
              <a:rPr lang="fa-IR" sz="2800" b="1" dirty="0">
                <a:solidFill>
                  <a:srgbClr val="03039B"/>
                </a:solidFill>
                <a:cs typeface="B Nazanin" pitchFamily="2" charset="-78"/>
              </a:rPr>
              <a:t>«</a:t>
            </a:r>
            <a:r>
              <a:rPr lang="fa-IR" sz="2800" b="1" dirty="0">
                <a:solidFill>
                  <a:srgbClr val="03039B"/>
                </a:solidFill>
                <a:cs typeface="2  Badr" pitchFamily="2" charset="-78"/>
              </a:rPr>
              <a:t>الهي مَن ذَالَّذِي ذَاقَ حَلاوَةَ مَحَبّتِكَ فَرامَ مِنكَ بَدَلاً وَ مَن ذَالَّذِي اَنِسَ بِقُربِكَ فَابتَغَي عَنكَ حِوَلاً»</a:t>
            </a:r>
            <a:r>
              <a:rPr lang="ar-SA" sz="2400" b="1" dirty="0" smtClean="0">
                <a:solidFill>
                  <a:schemeClr val="tx1"/>
                </a:solidFill>
                <a:cs typeface="B Nazanin" pitchFamily="2" charset="-78"/>
              </a:rPr>
              <a:t> </a:t>
            </a:r>
            <a:r>
              <a:rPr lang="ar-SA" dirty="0" smtClean="0">
                <a:solidFill>
                  <a:srgbClr val="C00000"/>
                </a:solidFill>
                <a:cs typeface="B Nazanin" pitchFamily="2" charset="-78"/>
              </a:rPr>
              <a:t>مناجات خمس عشر، التاسعة مناجات المحبين. </a:t>
            </a:r>
            <a:endParaRPr lang="fa-IR" dirty="0" smtClean="0">
              <a:solidFill>
                <a:srgbClr val="C00000"/>
              </a:solidFill>
              <a:cs typeface="B Nazanin" pitchFamily="2" charset="-78"/>
            </a:endParaRPr>
          </a:p>
          <a:p>
            <a:pPr marL="457200" indent="-457200" algn="just">
              <a:buFont typeface="Wingdings" pitchFamily="2" charset="2"/>
              <a:buChar char="Ø"/>
              <a:defRPr/>
            </a:pPr>
            <a:r>
              <a:rPr lang="fa-IR" sz="2800" b="1" dirty="0" smtClean="0">
                <a:solidFill>
                  <a:schemeClr val="tx1"/>
                </a:solidFill>
                <a:cs typeface="B Nazanin" pitchFamily="2" charset="-78"/>
              </a:rPr>
              <a:t>حديث قدسي : كسي كه مرا دوست بدارد مبتلايش مي‌كنم (و با بلاها و سختي‌ها مورد امتحان و آزمايشش قرار مي‌دهم) و كسي را كه من دوستش بدارم او را مي‌كشم (و مرگ و شهادت در راه خودم را نصيبش مي‌كنم) و كسي را كه  من بكُشم، ديه و خون‌بهايش برعهدة من است و كسي كه خون‌بهايش برعهدة من باشد من خود خون‌بهاي او هستم! (بهشت لقاء و رضوان من پاداشش مي‌باشد). </a:t>
            </a:r>
            <a:r>
              <a:rPr lang="fa-IR" sz="2800" b="1" dirty="0" smtClean="0">
                <a:solidFill>
                  <a:srgbClr val="03039B"/>
                </a:solidFill>
                <a:cs typeface="B Nazanin" pitchFamily="2" charset="-78"/>
              </a:rPr>
              <a:t>«مَنْ اَحَبَّنِي إبتَلَيتُهُ وَ مَن أحبَبَتُهُ قَتَلتُهُ وَ مَنْ قَتَلتُهُ فَعَلَيَّ دِيَتُهُ وَ مَنْ عَليَّ دِيَتُهُ فَأنَا دِيَتُهُ</a:t>
            </a:r>
            <a:r>
              <a:rPr lang="fa-IR" sz="2400" b="1" dirty="0" smtClean="0">
                <a:solidFill>
                  <a:srgbClr val="03039B"/>
                </a:solidFill>
                <a:cs typeface="B Nazanin" pitchFamily="2" charset="-78"/>
              </a:rPr>
              <a:t>».</a:t>
            </a:r>
            <a:r>
              <a:rPr lang="fa-IR" sz="2400" b="1" baseline="30000" dirty="0" smtClean="0">
                <a:solidFill>
                  <a:srgbClr val="03039B"/>
                </a:solidFill>
                <a:cs typeface="B Nazanin" pitchFamily="2" charset="-78"/>
              </a:rPr>
              <a:t> </a:t>
            </a:r>
          </a:p>
          <a:p>
            <a:pPr algn="just">
              <a:defRPr/>
            </a:pPr>
            <a:r>
              <a:rPr lang="fa-IR" sz="2400" b="1" baseline="30000" dirty="0">
                <a:solidFill>
                  <a:srgbClr val="C00000"/>
                </a:solidFill>
                <a:cs typeface="B Nazanin" pitchFamily="2" charset="-78"/>
              </a:rPr>
              <a:t> </a:t>
            </a:r>
            <a:r>
              <a:rPr lang="fa-IR" sz="2400" b="1" baseline="30000" dirty="0" smtClean="0">
                <a:solidFill>
                  <a:srgbClr val="C00000"/>
                </a:solidFill>
                <a:cs typeface="B Nazanin" pitchFamily="2" charset="-78"/>
              </a:rPr>
              <a:t>         </a:t>
            </a:r>
            <a:r>
              <a:rPr lang="ar-SA" dirty="0" smtClean="0">
                <a:solidFill>
                  <a:srgbClr val="C00000"/>
                </a:solidFill>
                <a:cs typeface="B Nazanin" pitchFamily="2" charset="-78"/>
              </a:rPr>
              <a:t>مستدرك الوسائل، ج18، ص419، ح2. </a:t>
            </a:r>
            <a:endParaRPr lang="en-US" dirty="0" smtClean="0">
              <a:solidFill>
                <a:srgbClr val="C00000"/>
              </a:solidFill>
              <a:cs typeface="B Nazanin" pitchFamily="2" charset="-78"/>
            </a:endParaRPr>
          </a:p>
        </p:txBody>
      </p:sp>
    </p:spTree>
    <p:extLst>
      <p:ext uri="{BB962C8B-B14F-4D97-AF65-F5344CB8AC3E}">
        <p14:creationId xmlns:p14="http://schemas.microsoft.com/office/powerpoint/2010/main" xmlns="" val="3780600520"/>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Effect transition="in" filter="barn(inVertical)">
                                      <p:cBhvr>
                                        <p:cTn id="7" dur="500"/>
                                        <p:tgtEl>
                                          <p:spTgt spid="122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8" fill="hold" nodeType="clickEffect">
                                  <p:stCondLst>
                                    <p:cond delay="0"/>
                                  </p:stCondLst>
                                  <p:childTnLst>
                                    <p:set>
                                      <p:cBhvr>
                                        <p:cTn id="11" dur="1" fill="hold">
                                          <p:stCondLst>
                                            <p:cond delay="0"/>
                                          </p:stCondLst>
                                        </p:cTn>
                                        <p:tgtEl>
                                          <p:spTgt spid="122883">
                                            <p:txEl>
                                              <p:pRg st="1" end="1"/>
                                            </p:txEl>
                                          </p:spTgt>
                                        </p:tgtEl>
                                        <p:attrNameLst>
                                          <p:attrName>style.visibility</p:attrName>
                                        </p:attrNameLst>
                                      </p:cBhvr>
                                      <p:to>
                                        <p:strVal val="visible"/>
                                      </p:to>
                                    </p:set>
                                    <p:animEffect transition="in" filter="wheel(8)">
                                      <p:cBhvr>
                                        <p:cTn id="12" dur="2000"/>
                                        <p:tgtEl>
                                          <p:spTgt spid="122883">
                                            <p:txEl>
                                              <p:pRg st="1" end="1"/>
                                            </p:txEl>
                                          </p:spTgt>
                                        </p:tgtEl>
                                      </p:cBhvr>
                                    </p:animEffect>
                                  </p:childTnLst>
                                </p:cTn>
                              </p:par>
                              <p:par>
                                <p:cTn id="13" presetID="21" presetClass="entr" presetSubtype="8" fill="hold" nodeType="with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animEffect transition="in" filter="wheel(8)">
                                      <p:cBhvr>
                                        <p:cTn id="15" dur="2000"/>
                                        <p:tgtEl>
                                          <p:spTgt spid="1228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a:t>
            </a:r>
            <a:r>
              <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عفاف­گرايي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a:solidFill>
                  <a:prstClr val="black"/>
                </a:solidFill>
                <a:cs typeface="B Titr" pitchFamily="2" charset="-78"/>
              </a:rPr>
              <a:t>روش</a:t>
            </a:r>
            <a:r>
              <a:rPr lang="fa-IR" sz="4000" dirty="0" smtClean="0">
                <a:solidFill>
                  <a:prstClr val="black"/>
                </a:solidFill>
                <a:cs typeface="B Titr" pitchFamily="2" charset="-78"/>
              </a:rPr>
              <a:t>1. عفت بینایی</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3870283447"/>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screen">
            <a:duotone>
              <a:schemeClr val="accent5">
                <a:shade val="45000"/>
                <a:satMod val="135000"/>
              </a:schemeClr>
              <a:prstClr val="white"/>
            </a:duotone>
            <a:extLst/>
          </a:blip>
          <a:stretch>
            <a:fillRect/>
          </a:stretch>
        </p:blipFill>
        <p:spPr bwMode="auto">
          <a:xfrm>
            <a:off x="-51048" y="0"/>
            <a:ext cx="921702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 Placeholder 2"/>
          <p:cNvSpPr>
            <a:spLocks noGrp="1"/>
          </p:cNvSpPr>
          <p:nvPr>
            <p:ph type="body" idx="1"/>
          </p:nvPr>
        </p:nvSpPr>
        <p:spPr>
          <a:xfrm>
            <a:off x="3808846" y="1124744"/>
            <a:ext cx="4939618" cy="5400675"/>
          </a:xfrm>
        </p:spPr>
        <p:txBody>
          <a:bodyPr rtlCol="0">
            <a:noAutofit/>
          </a:bodyPr>
          <a:lstStyle/>
          <a:p>
            <a:pPr algn="justLow" eaLnBrk="1" fontAlgn="auto" hangingPunct="1">
              <a:spcAft>
                <a:spcPts val="0"/>
              </a:spcAft>
              <a:defRPr/>
            </a:pPr>
            <a:r>
              <a:rPr lang="fa-IR" sz="2800" b="1" dirty="0" smtClean="0">
                <a:solidFill>
                  <a:schemeClr val="tx1">
                    <a:lumMod val="95000"/>
                    <a:lumOff val="5000"/>
                  </a:schemeClr>
                </a:solidFill>
                <a:cs typeface="B Nazanin" pitchFamily="2" charset="-78"/>
              </a:rPr>
              <a:t>حسّ </a:t>
            </a:r>
            <a:r>
              <a:rPr lang="fa-IR" sz="2800" b="1" dirty="0">
                <a:solidFill>
                  <a:schemeClr val="tx1">
                    <a:lumMod val="95000"/>
                    <a:lumOff val="5000"/>
                  </a:schemeClr>
                </a:solidFill>
                <a:cs typeface="B Nazanin" pitchFamily="2" charset="-78"/>
              </a:rPr>
              <a:t>بينايي در تحريك شهوت از ويژگي خاصي برخوردار است. و بي­شك كنترل آن در غير از نگاه به همسر، واجب است رعايت شود و مراد </a:t>
            </a:r>
            <a:r>
              <a:rPr lang="fa-IR" sz="2800" b="1" dirty="0" smtClean="0">
                <a:solidFill>
                  <a:schemeClr val="tx1">
                    <a:lumMod val="95000"/>
                    <a:lumOff val="5000"/>
                  </a:schemeClr>
                </a:solidFill>
                <a:cs typeface="B Nazanin" pitchFamily="2" charset="-78"/>
              </a:rPr>
              <a:t>از </a:t>
            </a:r>
            <a:r>
              <a:rPr lang="fa-IR" sz="2800" b="1" dirty="0">
                <a:solidFill>
                  <a:schemeClr val="tx1">
                    <a:lumMod val="95000"/>
                    <a:lumOff val="5000"/>
                  </a:schemeClr>
                </a:solidFill>
                <a:cs typeface="B Nazanin" pitchFamily="2" charset="-78"/>
              </a:rPr>
              <a:t>عفت بينايي در اين بحث عبارتند از:</a:t>
            </a:r>
            <a:endParaRPr lang="en-US" sz="2800" b="1" dirty="0">
              <a:solidFill>
                <a:schemeClr val="tx1">
                  <a:lumMod val="95000"/>
                  <a:lumOff val="5000"/>
                </a:schemeClr>
              </a:solidFill>
              <a:cs typeface="B Nazanin" pitchFamily="2" charset="-78"/>
            </a:endParaRPr>
          </a:p>
          <a:p>
            <a:pPr algn="justLow" eaLnBrk="1" fontAlgn="auto" hangingPunct="1">
              <a:spcAft>
                <a:spcPts val="0"/>
              </a:spcAft>
              <a:defRPr/>
            </a:pPr>
            <a:r>
              <a:rPr lang="fa-IR" sz="2800" b="1" dirty="0" smtClean="0">
                <a:solidFill>
                  <a:srgbClr val="FF0000"/>
                </a:solidFill>
                <a:cs typeface="B Nazanin" pitchFamily="2" charset="-78"/>
              </a:rPr>
              <a:t>1. پرهيز </a:t>
            </a:r>
            <a:r>
              <a:rPr lang="fa-IR" sz="2800" b="1" dirty="0">
                <a:solidFill>
                  <a:srgbClr val="FF0000"/>
                </a:solidFill>
                <a:cs typeface="B Nazanin" pitchFamily="2" charset="-78"/>
              </a:rPr>
              <a:t>از نگاه به نامحرمان</a:t>
            </a:r>
            <a:endParaRPr lang="en-US" sz="2800" b="1" dirty="0">
              <a:solidFill>
                <a:srgbClr val="FF0000"/>
              </a:solidFill>
              <a:cs typeface="B Nazanin" pitchFamily="2" charset="-78"/>
            </a:endParaRPr>
          </a:p>
          <a:p>
            <a:pPr algn="justLow" eaLnBrk="1" fontAlgn="auto" hangingPunct="1">
              <a:spcAft>
                <a:spcPts val="0"/>
              </a:spcAft>
              <a:defRPr/>
            </a:pPr>
            <a:r>
              <a:rPr lang="fa-IR" sz="2800" b="1" dirty="0" smtClean="0">
                <a:solidFill>
                  <a:srgbClr val="FF0000"/>
                </a:solidFill>
                <a:cs typeface="B Nazanin" pitchFamily="2" charset="-78"/>
              </a:rPr>
              <a:t>2.  </a:t>
            </a:r>
            <a:r>
              <a:rPr lang="fa-IR" sz="2800" b="1" dirty="0">
                <a:solidFill>
                  <a:srgbClr val="FF0000"/>
                </a:solidFill>
                <a:cs typeface="B Nazanin" pitchFamily="2" charset="-78"/>
              </a:rPr>
              <a:t>پرهيز از نگاه به تحريك كننده­ها</a:t>
            </a:r>
            <a:endParaRPr lang="en-US" sz="2800" b="1" dirty="0">
              <a:solidFill>
                <a:srgbClr val="FF0000"/>
              </a:solidFill>
              <a:cs typeface="B Nazanin" pitchFamily="2" charset="-78"/>
            </a:endParaRPr>
          </a:p>
          <a:p>
            <a:pPr algn="justLow" eaLnBrk="1" fontAlgn="auto" hangingPunct="1">
              <a:spcAft>
                <a:spcPts val="0"/>
              </a:spcAft>
              <a:defRPr/>
            </a:pPr>
            <a:r>
              <a:rPr lang="fa-IR" sz="2800" b="1" dirty="0">
                <a:solidFill>
                  <a:schemeClr val="bg1"/>
                </a:solidFill>
                <a:cs typeface="B Nazanin" pitchFamily="2" charset="-78"/>
              </a:rPr>
              <a:t> </a:t>
            </a:r>
            <a:r>
              <a:rPr lang="fa-IR" sz="2800" b="1" dirty="0" smtClean="0">
                <a:solidFill>
                  <a:schemeClr val="tx1">
                    <a:lumMod val="95000"/>
                    <a:lumOff val="5000"/>
                  </a:schemeClr>
                </a:solidFill>
                <a:cs typeface="B Nazanin" pitchFamily="2" charset="-78"/>
              </a:rPr>
              <a:t>قرآن‌كريم : </a:t>
            </a:r>
            <a:r>
              <a:rPr lang="fa-IR" sz="2800" b="1" dirty="0">
                <a:solidFill>
                  <a:schemeClr val="tx1">
                    <a:lumMod val="95000"/>
                    <a:lumOff val="5000"/>
                  </a:schemeClr>
                </a:solidFill>
                <a:cs typeface="B Nazanin" pitchFamily="2" charset="-78"/>
              </a:rPr>
              <a:t>«به مؤمنان بگو: چشم‌هاي خود را </a:t>
            </a:r>
            <a:r>
              <a:rPr lang="en-US" sz="2800" b="1" dirty="0">
                <a:solidFill>
                  <a:schemeClr val="tx1">
                    <a:lumMod val="95000"/>
                    <a:lumOff val="5000"/>
                  </a:schemeClr>
                </a:solidFill>
                <a:cs typeface="B Nazanin" pitchFamily="2" charset="-78"/>
              </a:rPr>
              <a:t>]</a:t>
            </a:r>
            <a:r>
              <a:rPr lang="fa-IR" sz="2800" b="1" dirty="0">
                <a:solidFill>
                  <a:schemeClr val="tx1">
                    <a:lumMod val="95000"/>
                    <a:lumOff val="5000"/>
                  </a:schemeClr>
                </a:solidFill>
                <a:cs typeface="B Nazanin" pitchFamily="2" charset="-78"/>
              </a:rPr>
              <a:t>از نگاه به نامحرم و هرآنچه نگاه به آن حرام و تحريك‌كننده است</a:t>
            </a:r>
            <a:r>
              <a:rPr lang="en-US" sz="2800" b="1" dirty="0">
                <a:solidFill>
                  <a:schemeClr val="tx1">
                    <a:lumMod val="95000"/>
                    <a:lumOff val="5000"/>
                  </a:schemeClr>
                </a:solidFill>
                <a:cs typeface="B Nazanin" pitchFamily="2" charset="-78"/>
              </a:rPr>
              <a:t>[</a:t>
            </a:r>
            <a:r>
              <a:rPr lang="fa-IR" sz="2800" b="1" dirty="0">
                <a:solidFill>
                  <a:schemeClr val="tx1">
                    <a:lumMod val="95000"/>
                    <a:lumOff val="5000"/>
                  </a:schemeClr>
                </a:solidFill>
                <a:cs typeface="B Nazanin" pitchFamily="2" charset="-78"/>
              </a:rPr>
              <a:t> فرو گيرند».</a:t>
            </a:r>
            <a:endParaRPr lang="en-US" sz="2800" b="1" dirty="0">
              <a:solidFill>
                <a:schemeClr val="tx1">
                  <a:lumMod val="95000"/>
                  <a:lumOff val="5000"/>
                </a:schemeClr>
              </a:solidFill>
              <a:cs typeface="B Nazanin" pitchFamily="2" charset="-78"/>
            </a:endParaRPr>
          </a:p>
          <a:p>
            <a:pPr algn="justLow" eaLnBrk="1" fontAlgn="auto" hangingPunct="1">
              <a:spcAft>
                <a:spcPts val="0"/>
              </a:spcAft>
              <a:defRPr/>
            </a:pPr>
            <a:r>
              <a:rPr lang="fa-IR" sz="2800" dirty="0">
                <a:solidFill>
                  <a:srgbClr val="C00000"/>
                </a:solidFill>
                <a:cs typeface="B Nazanin" pitchFamily="2" charset="-78"/>
              </a:rPr>
              <a:t> </a:t>
            </a:r>
            <a:r>
              <a:rPr lang="fa-IR" sz="2800" b="1" dirty="0">
                <a:solidFill>
                  <a:srgbClr val="C00000"/>
                </a:solidFill>
                <a:cs typeface="B Nazanin" pitchFamily="2" charset="-78"/>
              </a:rPr>
              <a:t> </a:t>
            </a:r>
            <a:r>
              <a:rPr lang="fa-IR" sz="2800" b="1" dirty="0" smtClean="0">
                <a:solidFill>
                  <a:srgbClr val="0D5736"/>
                </a:solidFill>
                <a:cs typeface="B Nazanin" pitchFamily="2" charset="-78"/>
              </a:rPr>
              <a:t>قُلْ </a:t>
            </a:r>
            <a:r>
              <a:rPr lang="fa-IR" sz="2800" b="1" dirty="0">
                <a:solidFill>
                  <a:srgbClr val="0D5736"/>
                </a:solidFill>
                <a:cs typeface="B Nazanin" pitchFamily="2" charset="-78"/>
              </a:rPr>
              <a:t>لِلْمُؤمِنين يَغُضُّوا مِنْ اَبْصارِهِمْ</a:t>
            </a:r>
            <a:r>
              <a:rPr lang="fa-IR" sz="2800" dirty="0">
                <a:solidFill>
                  <a:srgbClr val="0D5736"/>
                </a:solidFill>
                <a:effectLst>
                  <a:outerShdw blurRad="50800" dist="38100" algn="tr" rotWithShape="0">
                    <a:prstClr val="black">
                      <a:alpha val="40000"/>
                    </a:prstClr>
                  </a:outerShdw>
                </a:effectLst>
                <a:cs typeface="B Nazanin" pitchFamily="2" charset="-78"/>
              </a:rPr>
              <a:t> </a:t>
            </a:r>
            <a:r>
              <a:rPr lang="en-US" sz="2800" b="1" dirty="0" smtClean="0">
                <a:solidFill>
                  <a:srgbClr val="0D5736"/>
                </a:solidFill>
                <a:cs typeface="B Nazanin" pitchFamily="2" charset="-78"/>
              </a:rPr>
              <a:t>…</a:t>
            </a:r>
            <a:endParaRPr lang="en-US" sz="2800" dirty="0">
              <a:solidFill>
                <a:srgbClr val="C00000"/>
              </a:solidFill>
              <a:effectLst>
                <a:outerShdw blurRad="50800" dist="38100" algn="tr" rotWithShape="0">
                  <a:prstClr val="black">
                    <a:alpha val="40000"/>
                  </a:prstClr>
                </a:outerShdw>
              </a:effectLst>
              <a:cs typeface="B Nazanin" pitchFamily="2" charset="-78"/>
            </a:endParaRPr>
          </a:p>
          <a:p>
            <a:pPr algn="l" eaLnBrk="1" fontAlgn="auto" hangingPunct="1">
              <a:spcAft>
                <a:spcPts val="0"/>
              </a:spcAft>
              <a:defRPr/>
            </a:pPr>
            <a:r>
              <a:rPr lang="fa-IR" sz="1800" dirty="0" smtClean="0">
                <a:solidFill>
                  <a:srgbClr val="C00000"/>
                </a:solidFill>
                <a:cs typeface="B Nazanin" pitchFamily="2" charset="-78"/>
              </a:rPr>
              <a:t>نور آيه30</a:t>
            </a:r>
            <a:endParaRPr lang="en-US" sz="1800" dirty="0">
              <a:solidFill>
                <a:srgbClr val="C00000"/>
              </a:solidFill>
              <a:cs typeface="B Nazanin" pitchFamily="2" charset="-78"/>
            </a:endParaRPr>
          </a:p>
        </p:txBody>
      </p:sp>
    </p:spTree>
    <p:extLst>
      <p:ext uri="{BB962C8B-B14F-4D97-AF65-F5344CB8AC3E}">
        <p14:creationId xmlns:p14="http://schemas.microsoft.com/office/powerpoint/2010/main" xmlns="" val="413866426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a:off x="5926532" y="2968959"/>
            <a:ext cx="2961891" cy="920081"/>
          </a:xfrm>
          <a:custGeom>
            <a:avLst/>
            <a:gdLst>
              <a:gd name="connsiteX0" fmla="*/ 0 w 2961891"/>
              <a:gd name="connsiteY0" fmla="*/ 92008 h 920081"/>
              <a:gd name="connsiteX1" fmla="*/ 92008 w 2961891"/>
              <a:gd name="connsiteY1" fmla="*/ 0 h 920081"/>
              <a:gd name="connsiteX2" fmla="*/ 2869883 w 2961891"/>
              <a:gd name="connsiteY2" fmla="*/ 0 h 920081"/>
              <a:gd name="connsiteX3" fmla="*/ 2961891 w 2961891"/>
              <a:gd name="connsiteY3" fmla="*/ 92008 h 920081"/>
              <a:gd name="connsiteX4" fmla="*/ 2961891 w 2961891"/>
              <a:gd name="connsiteY4" fmla="*/ 828073 h 920081"/>
              <a:gd name="connsiteX5" fmla="*/ 2869883 w 2961891"/>
              <a:gd name="connsiteY5" fmla="*/ 920081 h 920081"/>
              <a:gd name="connsiteX6" fmla="*/ 92008 w 2961891"/>
              <a:gd name="connsiteY6" fmla="*/ 920081 h 920081"/>
              <a:gd name="connsiteX7" fmla="*/ 0 w 2961891"/>
              <a:gd name="connsiteY7" fmla="*/ 828073 h 920081"/>
              <a:gd name="connsiteX8" fmla="*/ 0 w 2961891"/>
              <a:gd name="connsiteY8" fmla="*/ 92008 h 92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891" h="920081">
                <a:moveTo>
                  <a:pt x="0" y="92008"/>
                </a:moveTo>
                <a:cubicBezTo>
                  <a:pt x="0" y="41193"/>
                  <a:pt x="41193" y="0"/>
                  <a:pt x="92008" y="0"/>
                </a:cubicBezTo>
                <a:lnTo>
                  <a:pt x="2869883" y="0"/>
                </a:lnTo>
                <a:cubicBezTo>
                  <a:pt x="2920698" y="0"/>
                  <a:pt x="2961891" y="41193"/>
                  <a:pt x="2961891" y="92008"/>
                </a:cubicBezTo>
                <a:lnTo>
                  <a:pt x="2961891" y="828073"/>
                </a:lnTo>
                <a:cubicBezTo>
                  <a:pt x="2961891" y="878888"/>
                  <a:pt x="2920698" y="920081"/>
                  <a:pt x="2869883" y="920081"/>
                </a:cubicBezTo>
                <a:lnTo>
                  <a:pt x="92008" y="920081"/>
                </a:lnTo>
                <a:cubicBezTo>
                  <a:pt x="41193" y="920081"/>
                  <a:pt x="0" y="878888"/>
                  <a:pt x="0" y="828073"/>
                </a:cubicBezTo>
                <a:lnTo>
                  <a:pt x="0" y="92008"/>
                </a:lnTo>
                <a:close/>
              </a:path>
            </a:pathLst>
          </a:custGeom>
          <a:scene3d>
            <a:camera prst="isometricOffAxis2Left" zoom="95000"/>
            <a:lightRig rig="flat" dir="t"/>
          </a:scene3d>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188" tIns="42188" rIns="42188" bIns="42188" numCol="1" spcCol="1270" anchor="ctr" anchorCtr="0">
            <a:noAutofit/>
          </a:bodyPr>
          <a:lstStyle/>
          <a:p>
            <a:pPr lvl="0" algn="ctr" defTabSz="1066800" rtl="1">
              <a:lnSpc>
                <a:spcPct val="90000"/>
              </a:lnSpc>
              <a:spcBef>
                <a:spcPct val="0"/>
              </a:spcBef>
              <a:spcAft>
                <a:spcPct val="35000"/>
              </a:spcAft>
            </a:pPr>
            <a:r>
              <a:rPr lang="fa-IR" sz="2400" kern="1200" dirty="0" smtClean="0"/>
              <a:t>فایده های عفت چشم</a:t>
            </a:r>
            <a:endParaRPr lang="fa-IR" sz="2400" kern="1200" dirty="0"/>
          </a:p>
        </p:txBody>
      </p:sp>
      <p:sp>
        <p:nvSpPr>
          <p:cNvPr id="30" name="Freeform 29"/>
          <p:cNvSpPr/>
          <p:nvPr/>
        </p:nvSpPr>
        <p:spPr>
          <a:xfrm rot="2590920">
            <a:off x="4011204" y="2225520"/>
            <a:ext cx="2645898" cy="41133"/>
          </a:xfrm>
          <a:custGeom>
            <a:avLst/>
            <a:gdLst>
              <a:gd name="connsiteX0" fmla="*/ 0 w 2645898"/>
              <a:gd name="connsiteY0" fmla="*/ 20566 h 41132"/>
              <a:gd name="connsiteX1" fmla="*/ 2645898 w 2645898"/>
              <a:gd name="connsiteY1" fmla="*/ 20566 h 41132"/>
            </a:gdLst>
            <a:ahLst/>
            <a:cxnLst>
              <a:cxn ang="0">
                <a:pos x="connsiteX0" y="connsiteY0"/>
              </a:cxn>
              <a:cxn ang="0">
                <a:pos x="connsiteX1" y="connsiteY1"/>
              </a:cxn>
            </a:cxnLst>
            <a:rect l="l" t="t" r="r" b="b"/>
            <a:pathLst>
              <a:path w="2645898" h="41132">
                <a:moveTo>
                  <a:pt x="2645898" y="20566"/>
                </a:moveTo>
                <a:lnTo>
                  <a:pt x="0" y="20566"/>
                </a:lnTo>
              </a:path>
            </a:pathLst>
          </a:custGeom>
          <a:noFill/>
          <a:scene3d>
            <a:camera prst="isometricOffAxis2Left" zoom="95000"/>
            <a:lightRig rig="flat" dir="t"/>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69502" tIns="-45582" rIns="1269502" bIns="-45581" numCol="1" spcCol="1270" anchor="ctr" anchorCtr="0">
            <a:noAutofit/>
          </a:bodyPr>
          <a:lstStyle/>
          <a:p>
            <a:pPr lvl="0" algn="ctr" defTabSz="400050" rtl="1">
              <a:lnSpc>
                <a:spcPct val="90000"/>
              </a:lnSpc>
              <a:spcBef>
                <a:spcPct val="0"/>
              </a:spcBef>
              <a:spcAft>
                <a:spcPct val="35000"/>
              </a:spcAft>
            </a:pPr>
            <a:endParaRPr lang="fa-IR" sz="900" kern="1200"/>
          </a:p>
        </p:txBody>
      </p:sp>
      <p:sp>
        <p:nvSpPr>
          <p:cNvPr id="31" name="Freeform 30"/>
          <p:cNvSpPr/>
          <p:nvPr/>
        </p:nvSpPr>
        <p:spPr>
          <a:xfrm>
            <a:off x="255576" y="562592"/>
            <a:ext cx="4486199" cy="1001163"/>
          </a:xfrm>
          <a:custGeom>
            <a:avLst/>
            <a:gdLst>
              <a:gd name="connsiteX0" fmla="*/ 0 w 4486199"/>
              <a:gd name="connsiteY0" fmla="*/ 100116 h 1001163"/>
              <a:gd name="connsiteX1" fmla="*/ 100116 w 4486199"/>
              <a:gd name="connsiteY1" fmla="*/ 0 h 1001163"/>
              <a:gd name="connsiteX2" fmla="*/ 4386083 w 4486199"/>
              <a:gd name="connsiteY2" fmla="*/ 0 h 1001163"/>
              <a:gd name="connsiteX3" fmla="*/ 4486199 w 4486199"/>
              <a:gd name="connsiteY3" fmla="*/ 100116 h 1001163"/>
              <a:gd name="connsiteX4" fmla="*/ 4486199 w 4486199"/>
              <a:gd name="connsiteY4" fmla="*/ 901047 h 1001163"/>
              <a:gd name="connsiteX5" fmla="*/ 4386083 w 4486199"/>
              <a:gd name="connsiteY5" fmla="*/ 1001163 h 1001163"/>
              <a:gd name="connsiteX6" fmla="*/ 100116 w 4486199"/>
              <a:gd name="connsiteY6" fmla="*/ 1001163 h 1001163"/>
              <a:gd name="connsiteX7" fmla="*/ 0 w 4486199"/>
              <a:gd name="connsiteY7" fmla="*/ 901047 h 1001163"/>
              <a:gd name="connsiteX8" fmla="*/ 0 w 4486199"/>
              <a:gd name="connsiteY8" fmla="*/ 100116 h 100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199" h="1001163">
                <a:moveTo>
                  <a:pt x="0" y="100116"/>
                </a:moveTo>
                <a:cubicBezTo>
                  <a:pt x="0" y="44823"/>
                  <a:pt x="44823" y="0"/>
                  <a:pt x="100116" y="0"/>
                </a:cubicBezTo>
                <a:lnTo>
                  <a:pt x="4386083" y="0"/>
                </a:lnTo>
                <a:cubicBezTo>
                  <a:pt x="4441376" y="0"/>
                  <a:pt x="4486199" y="44823"/>
                  <a:pt x="4486199" y="100116"/>
                </a:cubicBezTo>
                <a:lnTo>
                  <a:pt x="4486199" y="901047"/>
                </a:lnTo>
                <a:cubicBezTo>
                  <a:pt x="4486199" y="956340"/>
                  <a:pt x="4441376" y="1001163"/>
                  <a:pt x="4386083" y="1001163"/>
                </a:cubicBezTo>
                <a:lnTo>
                  <a:pt x="100116" y="1001163"/>
                </a:lnTo>
                <a:cubicBezTo>
                  <a:pt x="44823" y="1001163"/>
                  <a:pt x="0" y="956340"/>
                  <a:pt x="0" y="901047"/>
                </a:cubicBezTo>
                <a:lnTo>
                  <a:pt x="0" y="100116"/>
                </a:lnTo>
                <a:close/>
              </a:path>
            </a:pathLst>
          </a:custGeom>
          <a:scene3d>
            <a:camera prst="isometricOffAxis2Left" zoom="95000"/>
            <a:lightRig rig="flat" dir="t"/>
          </a:scene3d>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563" tIns="44563" rIns="44563" bIns="44563" numCol="1" spcCol="1270" anchor="ctr" anchorCtr="0">
            <a:noAutofit/>
          </a:bodyPr>
          <a:lstStyle/>
          <a:p>
            <a:pPr lvl="0" algn="ctr" defTabSz="1066800" rtl="1">
              <a:lnSpc>
                <a:spcPct val="90000"/>
              </a:lnSpc>
              <a:spcBef>
                <a:spcPct val="0"/>
              </a:spcBef>
              <a:spcAft>
                <a:spcPct val="35000"/>
              </a:spcAft>
            </a:pPr>
            <a:r>
              <a:rPr lang="fa-IR" sz="2400" kern="1200" dirty="0" smtClean="0"/>
              <a:t>1. ایمن ماندن از انحرافات شدید </a:t>
            </a:r>
            <a:endParaRPr lang="fa-IR" sz="2400" kern="1200" dirty="0"/>
          </a:p>
        </p:txBody>
      </p:sp>
      <p:sp>
        <p:nvSpPr>
          <p:cNvPr id="32" name="Freeform 31"/>
          <p:cNvSpPr/>
          <p:nvPr/>
        </p:nvSpPr>
        <p:spPr>
          <a:xfrm rot="1146430">
            <a:off x="4460780" y="2899988"/>
            <a:ext cx="1667932" cy="41133"/>
          </a:xfrm>
          <a:custGeom>
            <a:avLst/>
            <a:gdLst>
              <a:gd name="connsiteX0" fmla="*/ 0 w 1667932"/>
              <a:gd name="connsiteY0" fmla="*/ 20566 h 41132"/>
              <a:gd name="connsiteX1" fmla="*/ 1667932 w 1667932"/>
              <a:gd name="connsiteY1" fmla="*/ 20566 h 41132"/>
            </a:gdLst>
            <a:ahLst/>
            <a:cxnLst>
              <a:cxn ang="0">
                <a:pos x="connsiteX0" y="connsiteY0"/>
              </a:cxn>
              <a:cxn ang="0">
                <a:pos x="connsiteX1" y="connsiteY1"/>
              </a:cxn>
            </a:cxnLst>
            <a:rect l="l" t="t" r="r" b="b"/>
            <a:pathLst>
              <a:path w="1667932" h="41132">
                <a:moveTo>
                  <a:pt x="1667932" y="20566"/>
                </a:moveTo>
                <a:lnTo>
                  <a:pt x="0" y="20566"/>
                </a:lnTo>
              </a:path>
            </a:pathLst>
          </a:custGeom>
          <a:noFill/>
          <a:scene3d>
            <a:camera prst="isometricOffAxis2Left" zoom="95000"/>
            <a:lightRig rig="flat" dir="t"/>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4968" tIns="-21132" rIns="804967" bIns="-21132" numCol="1" spcCol="1270" anchor="ctr" anchorCtr="0">
            <a:noAutofit/>
          </a:bodyPr>
          <a:lstStyle/>
          <a:p>
            <a:pPr lvl="0" algn="ctr" defTabSz="266700" rtl="1">
              <a:lnSpc>
                <a:spcPct val="90000"/>
              </a:lnSpc>
              <a:spcBef>
                <a:spcPct val="0"/>
              </a:spcBef>
              <a:spcAft>
                <a:spcPct val="35000"/>
              </a:spcAft>
            </a:pPr>
            <a:endParaRPr lang="fa-IR" sz="600" kern="1200"/>
          </a:p>
        </p:txBody>
      </p:sp>
      <p:sp>
        <p:nvSpPr>
          <p:cNvPr id="33" name="Freeform 32"/>
          <p:cNvSpPr/>
          <p:nvPr/>
        </p:nvSpPr>
        <p:spPr>
          <a:xfrm>
            <a:off x="2014708" y="1917620"/>
            <a:ext cx="2629300" cy="1007324"/>
          </a:xfrm>
          <a:custGeom>
            <a:avLst/>
            <a:gdLst>
              <a:gd name="connsiteX0" fmla="*/ 0 w 2629300"/>
              <a:gd name="connsiteY0" fmla="*/ 100732 h 1007324"/>
              <a:gd name="connsiteX1" fmla="*/ 100732 w 2629300"/>
              <a:gd name="connsiteY1" fmla="*/ 0 h 1007324"/>
              <a:gd name="connsiteX2" fmla="*/ 2528568 w 2629300"/>
              <a:gd name="connsiteY2" fmla="*/ 0 h 1007324"/>
              <a:gd name="connsiteX3" fmla="*/ 2629300 w 2629300"/>
              <a:gd name="connsiteY3" fmla="*/ 100732 h 1007324"/>
              <a:gd name="connsiteX4" fmla="*/ 2629300 w 2629300"/>
              <a:gd name="connsiteY4" fmla="*/ 906592 h 1007324"/>
              <a:gd name="connsiteX5" fmla="*/ 2528568 w 2629300"/>
              <a:gd name="connsiteY5" fmla="*/ 1007324 h 1007324"/>
              <a:gd name="connsiteX6" fmla="*/ 100732 w 2629300"/>
              <a:gd name="connsiteY6" fmla="*/ 1007324 h 1007324"/>
              <a:gd name="connsiteX7" fmla="*/ 0 w 2629300"/>
              <a:gd name="connsiteY7" fmla="*/ 906592 h 1007324"/>
              <a:gd name="connsiteX8" fmla="*/ 0 w 2629300"/>
              <a:gd name="connsiteY8" fmla="*/ 100732 h 100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300" h="1007324">
                <a:moveTo>
                  <a:pt x="0" y="100732"/>
                </a:moveTo>
                <a:cubicBezTo>
                  <a:pt x="0" y="45099"/>
                  <a:pt x="45099" y="0"/>
                  <a:pt x="100732" y="0"/>
                </a:cubicBezTo>
                <a:lnTo>
                  <a:pt x="2528568" y="0"/>
                </a:lnTo>
                <a:cubicBezTo>
                  <a:pt x="2584201" y="0"/>
                  <a:pt x="2629300" y="45099"/>
                  <a:pt x="2629300" y="100732"/>
                </a:cubicBezTo>
                <a:lnTo>
                  <a:pt x="2629300" y="906592"/>
                </a:lnTo>
                <a:cubicBezTo>
                  <a:pt x="2629300" y="962225"/>
                  <a:pt x="2584201" y="1007324"/>
                  <a:pt x="2528568" y="1007324"/>
                </a:cubicBezTo>
                <a:lnTo>
                  <a:pt x="100732" y="1007324"/>
                </a:lnTo>
                <a:cubicBezTo>
                  <a:pt x="45099" y="1007324"/>
                  <a:pt x="0" y="962225"/>
                  <a:pt x="0" y="906592"/>
                </a:cubicBezTo>
                <a:lnTo>
                  <a:pt x="0" y="100732"/>
                </a:lnTo>
                <a:close/>
              </a:path>
            </a:pathLst>
          </a:custGeom>
          <a:scene3d>
            <a:camera prst="isometricOffAxis2Left" zoom="95000"/>
            <a:lightRig rig="flat" dir="t"/>
          </a:scene3d>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744" tIns="44744" rIns="44744" bIns="44744" numCol="1" spcCol="1270" anchor="ctr" anchorCtr="0">
            <a:noAutofit/>
          </a:bodyPr>
          <a:lstStyle/>
          <a:p>
            <a:pPr lvl="0" algn="ctr" defTabSz="1066800" rtl="1">
              <a:lnSpc>
                <a:spcPct val="90000"/>
              </a:lnSpc>
              <a:spcBef>
                <a:spcPct val="0"/>
              </a:spcBef>
              <a:spcAft>
                <a:spcPct val="35000"/>
              </a:spcAft>
            </a:pPr>
            <a:r>
              <a:rPr lang="fa-IR" sz="2400" kern="1200" dirty="0" smtClean="0"/>
              <a:t>2 ـ آرامش رواني</a:t>
            </a:r>
            <a:endParaRPr lang="fa-IR" sz="2400" kern="1200" dirty="0"/>
          </a:p>
        </p:txBody>
      </p:sp>
      <p:sp>
        <p:nvSpPr>
          <p:cNvPr id="34" name="Freeform 33"/>
          <p:cNvSpPr/>
          <p:nvPr/>
        </p:nvSpPr>
        <p:spPr>
          <a:xfrm rot="20428710">
            <a:off x="4760730" y="3550473"/>
            <a:ext cx="1188746" cy="41133"/>
          </a:xfrm>
          <a:custGeom>
            <a:avLst/>
            <a:gdLst>
              <a:gd name="connsiteX0" fmla="*/ 0 w 1188746"/>
              <a:gd name="connsiteY0" fmla="*/ 20566 h 41132"/>
              <a:gd name="connsiteX1" fmla="*/ 1188746 w 1188746"/>
              <a:gd name="connsiteY1" fmla="*/ 20566 h 41132"/>
            </a:gdLst>
            <a:ahLst/>
            <a:cxnLst>
              <a:cxn ang="0">
                <a:pos x="connsiteX0" y="connsiteY0"/>
              </a:cxn>
              <a:cxn ang="0">
                <a:pos x="connsiteX1" y="connsiteY1"/>
              </a:cxn>
            </a:cxnLst>
            <a:rect l="l" t="t" r="r" b="b"/>
            <a:pathLst>
              <a:path w="1188746" h="41132">
                <a:moveTo>
                  <a:pt x="1188746" y="20566"/>
                </a:moveTo>
                <a:lnTo>
                  <a:pt x="0" y="20566"/>
                </a:lnTo>
              </a:path>
            </a:pathLst>
          </a:custGeom>
          <a:noFill/>
          <a:scene3d>
            <a:camera prst="isometricOffAxis2Left" zoom="95000"/>
            <a:lightRig rig="flat" dir="t"/>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77354" tIns="-9152" rIns="577354" bIns="-9153" numCol="1" spcCol="1270" anchor="ctr" anchorCtr="0">
            <a:noAutofit/>
          </a:bodyPr>
          <a:lstStyle/>
          <a:p>
            <a:pPr lvl="0" algn="ctr" defTabSz="222250" rtl="1">
              <a:lnSpc>
                <a:spcPct val="90000"/>
              </a:lnSpc>
              <a:spcBef>
                <a:spcPct val="0"/>
              </a:spcBef>
              <a:spcAft>
                <a:spcPct val="35000"/>
              </a:spcAft>
            </a:pPr>
            <a:endParaRPr lang="fa-IR" sz="500" kern="1200"/>
          </a:p>
        </p:txBody>
      </p:sp>
      <p:sp>
        <p:nvSpPr>
          <p:cNvPr id="35" name="Freeform 34"/>
          <p:cNvSpPr/>
          <p:nvPr/>
        </p:nvSpPr>
        <p:spPr>
          <a:xfrm>
            <a:off x="1960144" y="3015364"/>
            <a:ext cx="2781630" cy="1021897"/>
          </a:xfrm>
          <a:custGeom>
            <a:avLst/>
            <a:gdLst>
              <a:gd name="connsiteX0" fmla="*/ 0 w 2781630"/>
              <a:gd name="connsiteY0" fmla="*/ 102190 h 1021897"/>
              <a:gd name="connsiteX1" fmla="*/ 102190 w 2781630"/>
              <a:gd name="connsiteY1" fmla="*/ 0 h 1021897"/>
              <a:gd name="connsiteX2" fmla="*/ 2679440 w 2781630"/>
              <a:gd name="connsiteY2" fmla="*/ 0 h 1021897"/>
              <a:gd name="connsiteX3" fmla="*/ 2781630 w 2781630"/>
              <a:gd name="connsiteY3" fmla="*/ 102190 h 1021897"/>
              <a:gd name="connsiteX4" fmla="*/ 2781630 w 2781630"/>
              <a:gd name="connsiteY4" fmla="*/ 919707 h 1021897"/>
              <a:gd name="connsiteX5" fmla="*/ 2679440 w 2781630"/>
              <a:gd name="connsiteY5" fmla="*/ 1021897 h 1021897"/>
              <a:gd name="connsiteX6" fmla="*/ 102190 w 2781630"/>
              <a:gd name="connsiteY6" fmla="*/ 1021897 h 1021897"/>
              <a:gd name="connsiteX7" fmla="*/ 0 w 2781630"/>
              <a:gd name="connsiteY7" fmla="*/ 919707 h 1021897"/>
              <a:gd name="connsiteX8" fmla="*/ 0 w 2781630"/>
              <a:gd name="connsiteY8" fmla="*/ 102190 h 102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630" h="1021897">
                <a:moveTo>
                  <a:pt x="0" y="102190"/>
                </a:moveTo>
                <a:cubicBezTo>
                  <a:pt x="0" y="45752"/>
                  <a:pt x="45752" y="0"/>
                  <a:pt x="102190" y="0"/>
                </a:cubicBezTo>
                <a:lnTo>
                  <a:pt x="2679440" y="0"/>
                </a:lnTo>
                <a:cubicBezTo>
                  <a:pt x="2735878" y="0"/>
                  <a:pt x="2781630" y="45752"/>
                  <a:pt x="2781630" y="102190"/>
                </a:cubicBezTo>
                <a:lnTo>
                  <a:pt x="2781630" y="919707"/>
                </a:lnTo>
                <a:cubicBezTo>
                  <a:pt x="2781630" y="976145"/>
                  <a:pt x="2735878" y="1021897"/>
                  <a:pt x="2679440" y="1021897"/>
                </a:cubicBezTo>
                <a:lnTo>
                  <a:pt x="102190" y="1021897"/>
                </a:lnTo>
                <a:cubicBezTo>
                  <a:pt x="45752" y="1021897"/>
                  <a:pt x="0" y="976145"/>
                  <a:pt x="0" y="919707"/>
                </a:cubicBezTo>
                <a:lnTo>
                  <a:pt x="0" y="102190"/>
                </a:lnTo>
                <a:close/>
              </a:path>
            </a:pathLst>
          </a:custGeom>
          <a:scene3d>
            <a:camera prst="isometricOffAxis2Left" zoom="95000"/>
            <a:lightRig rig="flat" dir="t"/>
          </a:scene3d>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70" tIns="45170" rIns="45170" bIns="45170" numCol="1" spcCol="1270" anchor="ctr" anchorCtr="0">
            <a:noAutofit/>
          </a:bodyPr>
          <a:lstStyle/>
          <a:p>
            <a:pPr lvl="0" algn="ctr" defTabSz="1066800" rtl="1">
              <a:lnSpc>
                <a:spcPct val="90000"/>
              </a:lnSpc>
              <a:spcBef>
                <a:spcPct val="0"/>
              </a:spcBef>
              <a:spcAft>
                <a:spcPct val="35000"/>
              </a:spcAft>
            </a:pPr>
            <a:r>
              <a:rPr lang="fa-IR" sz="2400" kern="1200" dirty="0" smtClean="0"/>
              <a:t>3 ـ رشد اخلاقي</a:t>
            </a:r>
            <a:endParaRPr lang="fa-IR" sz="2400" kern="1200" dirty="0"/>
          </a:p>
        </p:txBody>
      </p:sp>
      <p:sp>
        <p:nvSpPr>
          <p:cNvPr id="36" name="Freeform 35"/>
          <p:cNvSpPr/>
          <p:nvPr/>
        </p:nvSpPr>
        <p:spPr>
          <a:xfrm rot="18719288">
            <a:off x="4448654" y="4066609"/>
            <a:ext cx="1770999" cy="41133"/>
          </a:xfrm>
          <a:custGeom>
            <a:avLst/>
            <a:gdLst>
              <a:gd name="connsiteX0" fmla="*/ 0 w 1770998"/>
              <a:gd name="connsiteY0" fmla="*/ 20566 h 41132"/>
              <a:gd name="connsiteX1" fmla="*/ 1770998 w 1770998"/>
              <a:gd name="connsiteY1" fmla="*/ 20566 h 41132"/>
            </a:gdLst>
            <a:ahLst/>
            <a:cxnLst>
              <a:cxn ang="0">
                <a:pos x="connsiteX0" y="connsiteY0"/>
              </a:cxn>
              <a:cxn ang="0">
                <a:pos x="connsiteX1" y="connsiteY1"/>
              </a:cxn>
            </a:cxnLst>
            <a:rect l="l" t="t" r="r" b="b"/>
            <a:pathLst>
              <a:path w="1770998" h="41132">
                <a:moveTo>
                  <a:pt x="1770998" y="20566"/>
                </a:moveTo>
                <a:lnTo>
                  <a:pt x="0" y="20566"/>
                </a:lnTo>
              </a:path>
            </a:pathLst>
          </a:custGeom>
          <a:noFill/>
          <a:scene3d>
            <a:camera prst="isometricOffAxis2Left" zoom="95000"/>
            <a:lightRig rig="flat" dir="t"/>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3923" tIns="-23709" rIns="853926" bIns="-23708" numCol="1" spcCol="1270" anchor="ctr" anchorCtr="0">
            <a:noAutofit/>
          </a:bodyPr>
          <a:lstStyle/>
          <a:p>
            <a:pPr lvl="0" algn="ctr" defTabSz="266700" rtl="1">
              <a:lnSpc>
                <a:spcPct val="90000"/>
              </a:lnSpc>
              <a:spcBef>
                <a:spcPct val="0"/>
              </a:spcBef>
              <a:spcAft>
                <a:spcPct val="35000"/>
              </a:spcAft>
            </a:pPr>
            <a:endParaRPr lang="fa-IR" sz="600" kern="1200"/>
          </a:p>
        </p:txBody>
      </p:sp>
      <p:sp>
        <p:nvSpPr>
          <p:cNvPr id="37" name="Freeform 36"/>
          <p:cNvSpPr/>
          <p:nvPr/>
        </p:nvSpPr>
        <p:spPr>
          <a:xfrm>
            <a:off x="758712" y="4259403"/>
            <a:ext cx="3983062" cy="971900"/>
          </a:xfrm>
          <a:custGeom>
            <a:avLst/>
            <a:gdLst>
              <a:gd name="connsiteX0" fmla="*/ 0 w 3983062"/>
              <a:gd name="connsiteY0" fmla="*/ 97190 h 971900"/>
              <a:gd name="connsiteX1" fmla="*/ 97190 w 3983062"/>
              <a:gd name="connsiteY1" fmla="*/ 0 h 971900"/>
              <a:gd name="connsiteX2" fmla="*/ 3885872 w 3983062"/>
              <a:gd name="connsiteY2" fmla="*/ 0 h 971900"/>
              <a:gd name="connsiteX3" fmla="*/ 3983062 w 3983062"/>
              <a:gd name="connsiteY3" fmla="*/ 97190 h 971900"/>
              <a:gd name="connsiteX4" fmla="*/ 3983062 w 3983062"/>
              <a:gd name="connsiteY4" fmla="*/ 874710 h 971900"/>
              <a:gd name="connsiteX5" fmla="*/ 3885872 w 3983062"/>
              <a:gd name="connsiteY5" fmla="*/ 971900 h 971900"/>
              <a:gd name="connsiteX6" fmla="*/ 97190 w 3983062"/>
              <a:gd name="connsiteY6" fmla="*/ 971900 h 971900"/>
              <a:gd name="connsiteX7" fmla="*/ 0 w 3983062"/>
              <a:gd name="connsiteY7" fmla="*/ 874710 h 971900"/>
              <a:gd name="connsiteX8" fmla="*/ 0 w 3983062"/>
              <a:gd name="connsiteY8" fmla="*/ 97190 h 97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3062" h="971900">
                <a:moveTo>
                  <a:pt x="0" y="97190"/>
                </a:moveTo>
                <a:cubicBezTo>
                  <a:pt x="0" y="43513"/>
                  <a:pt x="43513" y="0"/>
                  <a:pt x="97190" y="0"/>
                </a:cubicBezTo>
                <a:lnTo>
                  <a:pt x="3885872" y="0"/>
                </a:lnTo>
                <a:cubicBezTo>
                  <a:pt x="3939549" y="0"/>
                  <a:pt x="3983062" y="43513"/>
                  <a:pt x="3983062" y="97190"/>
                </a:cubicBezTo>
                <a:lnTo>
                  <a:pt x="3983062" y="874710"/>
                </a:lnTo>
                <a:cubicBezTo>
                  <a:pt x="3983062" y="928387"/>
                  <a:pt x="3939549" y="971900"/>
                  <a:pt x="3885872" y="971900"/>
                </a:cubicBezTo>
                <a:lnTo>
                  <a:pt x="97190" y="971900"/>
                </a:lnTo>
                <a:cubicBezTo>
                  <a:pt x="43513" y="971900"/>
                  <a:pt x="0" y="928387"/>
                  <a:pt x="0" y="874710"/>
                </a:cubicBezTo>
                <a:lnTo>
                  <a:pt x="0" y="97190"/>
                </a:lnTo>
                <a:close/>
              </a:path>
            </a:pathLst>
          </a:custGeom>
          <a:scene3d>
            <a:camera prst="isometricOffAxis2Left" zoom="95000"/>
            <a:lightRig rig="flat" dir="t"/>
          </a:scene3d>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06" tIns="43706" rIns="43706" bIns="43706" numCol="1" spcCol="1270" anchor="ctr" anchorCtr="0">
            <a:noAutofit/>
          </a:bodyPr>
          <a:lstStyle/>
          <a:p>
            <a:pPr lvl="0" algn="ctr" defTabSz="1066800" rtl="1">
              <a:lnSpc>
                <a:spcPct val="90000"/>
              </a:lnSpc>
              <a:spcBef>
                <a:spcPct val="0"/>
              </a:spcBef>
              <a:spcAft>
                <a:spcPct val="35000"/>
              </a:spcAft>
            </a:pPr>
            <a:r>
              <a:rPr lang="fa-IR" sz="2400" b="1" kern="1200" dirty="0" smtClean="0"/>
              <a:t>4</a:t>
            </a:r>
            <a:r>
              <a:rPr lang="fa-IR" sz="2400" kern="1200" dirty="0" smtClean="0"/>
              <a:t>ـ چشيدن لذت ايمان و عبادت</a:t>
            </a:r>
            <a:endParaRPr lang="fa-IR" sz="2400" kern="1200" dirty="0"/>
          </a:p>
        </p:txBody>
      </p:sp>
      <p:sp>
        <p:nvSpPr>
          <p:cNvPr id="38" name="Freeform 37"/>
          <p:cNvSpPr/>
          <p:nvPr/>
        </p:nvSpPr>
        <p:spPr>
          <a:xfrm rot="17750951">
            <a:off x="3975500" y="4631145"/>
            <a:ext cx="2717307" cy="41133"/>
          </a:xfrm>
          <a:custGeom>
            <a:avLst/>
            <a:gdLst>
              <a:gd name="connsiteX0" fmla="*/ 0 w 2717307"/>
              <a:gd name="connsiteY0" fmla="*/ 20566 h 41132"/>
              <a:gd name="connsiteX1" fmla="*/ 2717307 w 2717307"/>
              <a:gd name="connsiteY1" fmla="*/ 20566 h 41132"/>
            </a:gdLst>
            <a:ahLst/>
            <a:cxnLst>
              <a:cxn ang="0">
                <a:pos x="connsiteX0" y="connsiteY0"/>
              </a:cxn>
              <a:cxn ang="0">
                <a:pos x="connsiteX1" y="connsiteY1"/>
              </a:cxn>
            </a:cxnLst>
            <a:rect l="l" t="t" r="r" b="b"/>
            <a:pathLst>
              <a:path w="2717307" h="41132">
                <a:moveTo>
                  <a:pt x="2717307" y="20566"/>
                </a:moveTo>
                <a:lnTo>
                  <a:pt x="0" y="20566"/>
                </a:lnTo>
              </a:path>
            </a:pathLst>
          </a:custGeom>
          <a:noFill/>
          <a:scene3d>
            <a:camera prst="isometricOffAxis2Left" zoom="95000"/>
            <a:lightRig rig="flat" dir="t"/>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03419" tIns="-47366" rIns="1303422" bIns="-47367" numCol="1" spcCol="1270" anchor="ctr" anchorCtr="0">
            <a:noAutofit/>
          </a:bodyPr>
          <a:lstStyle/>
          <a:p>
            <a:pPr lvl="0" algn="ctr" defTabSz="400050" rtl="1">
              <a:lnSpc>
                <a:spcPct val="90000"/>
              </a:lnSpc>
              <a:spcBef>
                <a:spcPct val="0"/>
              </a:spcBef>
              <a:spcAft>
                <a:spcPct val="35000"/>
              </a:spcAft>
            </a:pPr>
            <a:endParaRPr lang="fa-IR" sz="900" kern="1200"/>
          </a:p>
        </p:txBody>
      </p:sp>
      <p:sp>
        <p:nvSpPr>
          <p:cNvPr id="39" name="Freeform 38"/>
          <p:cNvSpPr/>
          <p:nvPr/>
        </p:nvSpPr>
        <p:spPr>
          <a:xfrm>
            <a:off x="578896" y="5453445"/>
            <a:ext cx="4162879" cy="841962"/>
          </a:xfrm>
          <a:custGeom>
            <a:avLst/>
            <a:gdLst>
              <a:gd name="connsiteX0" fmla="*/ 0 w 4162879"/>
              <a:gd name="connsiteY0" fmla="*/ 84196 h 841962"/>
              <a:gd name="connsiteX1" fmla="*/ 84196 w 4162879"/>
              <a:gd name="connsiteY1" fmla="*/ 0 h 841962"/>
              <a:gd name="connsiteX2" fmla="*/ 4078683 w 4162879"/>
              <a:gd name="connsiteY2" fmla="*/ 0 h 841962"/>
              <a:gd name="connsiteX3" fmla="*/ 4162879 w 4162879"/>
              <a:gd name="connsiteY3" fmla="*/ 84196 h 841962"/>
              <a:gd name="connsiteX4" fmla="*/ 4162879 w 4162879"/>
              <a:gd name="connsiteY4" fmla="*/ 757766 h 841962"/>
              <a:gd name="connsiteX5" fmla="*/ 4078683 w 4162879"/>
              <a:gd name="connsiteY5" fmla="*/ 841962 h 841962"/>
              <a:gd name="connsiteX6" fmla="*/ 84196 w 4162879"/>
              <a:gd name="connsiteY6" fmla="*/ 841962 h 841962"/>
              <a:gd name="connsiteX7" fmla="*/ 0 w 4162879"/>
              <a:gd name="connsiteY7" fmla="*/ 757766 h 841962"/>
              <a:gd name="connsiteX8" fmla="*/ 0 w 4162879"/>
              <a:gd name="connsiteY8" fmla="*/ 84196 h 84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2879" h="841962">
                <a:moveTo>
                  <a:pt x="0" y="84196"/>
                </a:moveTo>
                <a:cubicBezTo>
                  <a:pt x="0" y="37696"/>
                  <a:pt x="37696" y="0"/>
                  <a:pt x="84196" y="0"/>
                </a:cubicBezTo>
                <a:lnTo>
                  <a:pt x="4078683" y="0"/>
                </a:lnTo>
                <a:cubicBezTo>
                  <a:pt x="4125183" y="0"/>
                  <a:pt x="4162879" y="37696"/>
                  <a:pt x="4162879" y="84196"/>
                </a:cubicBezTo>
                <a:lnTo>
                  <a:pt x="4162879" y="757766"/>
                </a:lnTo>
                <a:cubicBezTo>
                  <a:pt x="4162879" y="804266"/>
                  <a:pt x="4125183" y="841962"/>
                  <a:pt x="4078683" y="841962"/>
                </a:cubicBezTo>
                <a:lnTo>
                  <a:pt x="84196" y="841962"/>
                </a:lnTo>
                <a:cubicBezTo>
                  <a:pt x="37696" y="841962"/>
                  <a:pt x="0" y="804266"/>
                  <a:pt x="0" y="757766"/>
                </a:cubicBezTo>
                <a:lnTo>
                  <a:pt x="0" y="84196"/>
                </a:lnTo>
                <a:close/>
              </a:path>
            </a:pathLst>
          </a:custGeom>
          <a:scene3d>
            <a:camera prst="isometricOffAxis2Left" zoom="95000"/>
            <a:lightRig rig="flat" dir="t"/>
          </a:scene3d>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900" tIns="39900" rIns="39900" bIns="39900" numCol="1" spcCol="1270" anchor="ctr" anchorCtr="0">
            <a:noAutofit/>
          </a:bodyPr>
          <a:lstStyle/>
          <a:p>
            <a:pPr lvl="0" algn="ctr" defTabSz="1066800" rtl="1">
              <a:lnSpc>
                <a:spcPct val="90000"/>
              </a:lnSpc>
              <a:spcBef>
                <a:spcPct val="0"/>
              </a:spcBef>
              <a:spcAft>
                <a:spcPct val="35000"/>
              </a:spcAft>
            </a:pPr>
            <a:r>
              <a:rPr lang="fa-IR" sz="2400" kern="1200" dirty="0" smtClean="0"/>
              <a:t>5ـ ايمن ماندن خانواده و بستگان</a:t>
            </a:r>
            <a:endParaRPr lang="fa-IR" sz="2400" kern="1200" dirty="0"/>
          </a:p>
        </p:txBody>
      </p:sp>
    </p:spTree>
    <p:extLst>
      <p:ext uri="{BB962C8B-B14F-4D97-AF65-F5344CB8AC3E}">
        <p14:creationId xmlns:p14="http://schemas.microsoft.com/office/powerpoint/2010/main" xmlns="" val="189943951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fltVal val="0"/>
                                          </p:val>
                                        </p:tav>
                                        <p:tav tm="100000">
                                          <p:val>
                                            <p:strVal val="#ppt_w"/>
                                          </p:val>
                                        </p:tav>
                                      </p:tavLst>
                                    </p:anim>
                                    <p:anim calcmode="lin" valueType="num">
                                      <p:cBhvr>
                                        <p:cTn id="16" dur="1000" fill="hold"/>
                                        <p:tgtEl>
                                          <p:spTgt spid="30"/>
                                        </p:tgtEl>
                                        <p:attrNameLst>
                                          <p:attrName>ppt_h</p:attrName>
                                        </p:attrNameLst>
                                      </p:cBhvr>
                                      <p:tavLst>
                                        <p:tav tm="0">
                                          <p:val>
                                            <p:fltVal val="0"/>
                                          </p:val>
                                        </p:tav>
                                        <p:tav tm="100000">
                                          <p:val>
                                            <p:strVal val="#ppt_h"/>
                                          </p:val>
                                        </p:tav>
                                      </p:tavLst>
                                    </p:anim>
                                    <p:anim calcmode="lin" valueType="num">
                                      <p:cBhvr>
                                        <p:cTn id="17" dur="1000" fill="hold"/>
                                        <p:tgtEl>
                                          <p:spTgt spid="30"/>
                                        </p:tgtEl>
                                        <p:attrNameLst>
                                          <p:attrName>style.rotation</p:attrName>
                                        </p:attrNameLst>
                                      </p:cBhvr>
                                      <p:tavLst>
                                        <p:tav tm="0">
                                          <p:val>
                                            <p:fltVal val="90"/>
                                          </p:val>
                                        </p:tav>
                                        <p:tav tm="100000">
                                          <p:val>
                                            <p:fltVal val="0"/>
                                          </p:val>
                                        </p:tav>
                                      </p:tavLst>
                                    </p:anim>
                                    <p:animEffect transition="in" filter="fade">
                                      <p:cBhvr>
                                        <p:cTn id="18" dur="1000"/>
                                        <p:tgtEl>
                                          <p:spTgt spid="3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1000" fill="hold"/>
                                        <p:tgtEl>
                                          <p:spTgt spid="31"/>
                                        </p:tgtEl>
                                        <p:attrNameLst>
                                          <p:attrName>ppt_w</p:attrName>
                                        </p:attrNameLst>
                                      </p:cBhvr>
                                      <p:tavLst>
                                        <p:tav tm="0">
                                          <p:val>
                                            <p:fltVal val="0"/>
                                          </p:val>
                                        </p:tav>
                                        <p:tav tm="100000">
                                          <p:val>
                                            <p:strVal val="#ppt_w"/>
                                          </p:val>
                                        </p:tav>
                                      </p:tavLst>
                                    </p:anim>
                                    <p:anim calcmode="lin" valueType="num">
                                      <p:cBhvr>
                                        <p:cTn id="22" dur="1000" fill="hold"/>
                                        <p:tgtEl>
                                          <p:spTgt spid="31"/>
                                        </p:tgtEl>
                                        <p:attrNameLst>
                                          <p:attrName>ppt_h</p:attrName>
                                        </p:attrNameLst>
                                      </p:cBhvr>
                                      <p:tavLst>
                                        <p:tav tm="0">
                                          <p:val>
                                            <p:fltVal val="0"/>
                                          </p:val>
                                        </p:tav>
                                        <p:tav tm="100000">
                                          <p:val>
                                            <p:strVal val="#ppt_h"/>
                                          </p:val>
                                        </p:tav>
                                      </p:tavLst>
                                    </p:anim>
                                    <p:anim calcmode="lin" valueType="num">
                                      <p:cBhvr>
                                        <p:cTn id="23" dur="1000" fill="hold"/>
                                        <p:tgtEl>
                                          <p:spTgt spid="31"/>
                                        </p:tgtEl>
                                        <p:attrNameLst>
                                          <p:attrName>style.rotation</p:attrName>
                                        </p:attrNameLst>
                                      </p:cBhvr>
                                      <p:tavLst>
                                        <p:tav tm="0">
                                          <p:val>
                                            <p:fltVal val="90"/>
                                          </p:val>
                                        </p:tav>
                                        <p:tav tm="100000">
                                          <p:val>
                                            <p:fltVal val="0"/>
                                          </p:val>
                                        </p:tav>
                                      </p:tavLst>
                                    </p:anim>
                                    <p:animEffect transition="in" filter="fade">
                                      <p:cBhvr>
                                        <p:cTn id="24" dur="1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ppt_w</p:attrName>
                                        </p:attrNameLst>
                                      </p:cBhvr>
                                      <p:tavLst>
                                        <p:tav tm="0">
                                          <p:val>
                                            <p:fltVal val="0"/>
                                          </p:val>
                                        </p:tav>
                                        <p:tav tm="100000">
                                          <p:val>
                                            <p:strVal val="#ppt_w"/>
                                          </p:val>
                                        </p:tav>
                                      </p:tavLst>
                                    </p:anim>
                                    <p:anim calcmode="lin" valueType="num">
                                      <p:cBhvr>
                                        <p:cTn id="30" dur="1000" fill="hold"/>
                                        <p:tgtEl>
                                          <p:spTgt spid="32"/>
                                        </p:tgtEl>
                                        <p:attrNameLst>
                                          <p:attrName>ppt_h</p:attrName>
                                        </p:attrNameLst>
                                      </p:cBhvr>
                                      <p:tavLst>
                                        <p:tav tm="0">
                                          <p:val>
                                            <p:fltVal val="0"/>
                                          </p:val>
                                        </p:tav>
                                        <p:tav tm="100000">
                                          <p:val>
                                            <p:strVal val="#ppt_h"/>
                                          </p:val>
                                        </p:tav>
                                      </p:tavLst>
                                    </p:anim>
                                    <p:anim calcmode="lin" valueType="num">
                                      <p:cBhvr>
                                        <p:cTn id="31" dur="1000" fill="hold"/>
                                        <p:tgtEl>
                                          <p:spTgt spid="32"/>
                                        </p:tgtEl>
                                        <p:attrNameLst>
                                          <p:attrName>style.rotation</p:attrName>
                                        </p:attrNameLst>
                                      </p:cBhvr>
                                      <p:tavLst>
                                        <p:tav tm="0">
                                          <p:val>
                                            <p:fltVal val="90"/>
                                          </p:val>
                                        </p:tav>
                                        <p:tav tm="100000">
                                          <p:val>
                                            <p:fltVal val="0"/>
                                          </p:val>
                                        </p:tav>
                                      </p:tavLst>
                                    </p:anim>
                                    <p:animEffect transition="in" filter="fade">
                                      <p:cBhvr>
                                        <p:cTn id="32" dur="1000"/>
                                        <p:tgtEl>
                                          <p:spTgt spid="32"/>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1000" fill="hold"/>
                                        <p:tgtEl>
                                          <p:spTgt spid="33"/>
                                        </p:tgtEl>
                                        <p:attrNameLst>
                                          <p:attrName>ppt_w</p:attrName>
                                        </p:attrNameLst>
                                      </p:cBhvr>
                                      <p:tavLst>
                                        <p:tav tm="0">
                                          <p:val>
                                            <p:fltVal val="0"/>
                                          </p:val>
                                        </p:tav>
                                        <p:tav tm="100000">
                                          <p:val>
                                            <p:strVal val="#ppt_w"/>
                                          </p:val>
                                        </p:tav>
                                      </p:tavLst>
                                    </p:anim>
                                    <p:anim calcmode="lin" valueType="num">
                                      <p:cBhvr>
                                        <p:cTn id="36" dur="1000" fill="hold"/>
                                        <p:tgtEl>
                                          <p:spTgt spid="33"/>
                                        </p:tgtEl>
                                        <p:attrNameLst>
                                          <p:attrName>ppt_h</p:attrName>
                                        </p:attrNameLst>
                                      </p:cBhvr>
                                      <p:tavLst>
                                        <p:tav tm="0">
                                          <p:val>
                                            <p:fltVal val="0"/>
                                          </p:val>
                                        </p:tav>
                                        <p:tav tm="100000">
                                          <p:val>
                                            <p:strVal val="#ppt_h"/>
                                          </p:val>
                                        </p:tav>
                                      </p:tavLst>
                                    </p:anim>
                                    <p:anim calcmode="lin" valueType="num">
                                      <p:cBhvr>
                                        <p:cTn id="37" dur="1000" fill="hold"/>
                                        <p:tgtEl>
                                          <p:spTgt spid="33"/>
                                        </p:tgtEl>
                                        <p:attrNameLst>
                                          <p:attrName>style.rotation</p:attrName>
                                        </p:attrNameLst>
                                      </p:cBhvr>
                                      <p:tavLst>
                                        <p:tav tm="0">
                                          <p:val>
                                            <p:fltVal val="90"/>
                                          </p:val>
                                        </p:tav>
                                        <p:tav tm="100000">
                                          <p:val>
                                            <p:fltVal val="0"/>
                                          </p:val>
                                        </p:tav>
                                      </p:tavLst>
                                    </p:anim>
                                    <p:animEffect transition="in" filter="fade">
                                      <p:cBhvr>
                                        <p:cTn id="38" dur="1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 calcmode="lin" valueType="num">
                                      <p:cBhvr>
                                        <p:cTn id="45" dur="1000" fill="hold"/>
                                        <p:tgtEl>
                                          <p:spTgt spid="34"/>
                                        </p:tgtEl>
                                        <p:attrNameLst>
                                          <p:attrName>style.rotation</p:attrName>
                                        </p:attrNameLst>
                                      </p:cBhvr>
                                      <p:tavLst>
                                        <p:tav tm="0">
                                          <p:val>
                                            <p:fltVal val="90"/>
                                          </p:val>
                                        </p:tav>
                                        <p:tav tm="100000">
                                          <p:val>
                                            <p:fltVal val="0"/>
                                          </p:val>
                                        </p:tav>
                                      </p:tavLst>
                                    </p:anim>
                                    <p:animEffect transition="in" filter="fade">
                                      <p:cBhvr>
                                        <p:cTn id="46" dur="1000"/>
                                        <p:tgtEl>
                                          <p:spTgt spid="34"/>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anim calcmode="lin" valueType="num">
                                      <p:cBhvr>
                                        <p:cTn id="51" dur="1000" fill="hold"/>
                                        <p:tgtEl>
                                          <p:spTgt spid="35"/>
                                        </p:tgtEl>
                                        <p:attrNameLst>
                                          <p:attrName>style.rotation</p:attrName>
                                        </p:attrNameLst>
                                      </p:cBhvr>
                                      <p:tavLst>
                                        <p:tav tm="0">
                                          <p:val>
                                            <p:fltVal val="90"/>
                                          </p:val>
                                        </p:tav>
                                        <p:tav tm="100000">
                                          <p:val>
                                            <p:fltVal val="0"/>
                                          </p:val>
                                        </p:tav>
                                      </p:tavLst>
                                    </p:anim>
                                    <p:animEffect transition="in" filter="fade">
                                      <p:cBhvr>
                                        <p:cTn id="52" dur="10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1000" fill="hold"/>
                                        <p:tgtEl>
                                          <p:spTgt spid="36"/>
                                        </p:tgtEl>
                                        <p:attrNameLst>
                                          <p:attrName>ppt_w</p:attrName>
                                        </p:attrNameLst>
                                      </p:cBhvr>
                                      <p:tavLst>
                                        <p:tav tm="0">
                                          <p:val>
                                            <p:fltVal val="0"/>
                                          </p:val>
                                        </p:tav>
                                        <p:tav tm="100000">
                                          <p:val>
                                            <p:strVal val="#ppt_w"/>
                                          </p:val>
                                        </p:tav>
                                      </p:tavLst>
                                    </p:anim>
                                    <p:anim calcmode="lin" valueType="num">
                                      <p:cBhvr>
                                        <p:cTn id="58" dur="1000" fill="hold"/>
                                        <p:tgtEl>
                                          <p:spTgt spid="36"/>
                                        </p:tgtEl>
                                        <p:attrNameLst>
                                          <p:attrName>ppt_h</p:attrName>
                                        </p:attrNameLst>
                                      </p:cBhvr>
                                      <p:tavLst>
                                        <p:tav tm="0">
                                          <p:val>
                                            <p:fltVal val="0"/>
                                          </p:val>
                                        </p:tav>
                                        <p:tav tm="100000">
                                          <p:val>
                                            <p:strVal val="#ppt_h"/>
                                          </p:val>
                                        </p:tav>
                                      </p:tavLst>
                                    </p:anim>
                                    <p:anim calcmode="lin" valueType="num">
                                      <p:cBhvr>
                                        <p:cTn id="59" dur="1000" fill="hold"/>
                                        <p:tgtEl>
                                          <p:spTgt spid="36"/>
                                        </p:tgtEl>
                                        <p:attrNameLst>
                                          <p:attrName>style.rotation</p:attrName>
                                        </p:attrNameLst>
                                      </p:cBhvr>
                                      <p:tavLst>
                                        <p:tav tm="0">
                                          <p:val>
                                            <p:fltVal val="90"/>
                                          </p:val>
                                        </p:tav>
                                        <p:tav tm="100000">
                                          <p:val>
                                            <p:fltVal val="0"/>
                                          </p:val>
                                        </p:tav>
                                      </p:tavLst>
                                    </p:anim>
                                    <p:animEffect transition="in" filter="fade">
                                      <p:cBhvr>
                                        <p:cTn id="60" dur="1000"/>
                                        <p:tgtEl>
                                          <p:spTgt spid="36"/>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1000" fill="hold"/>
                                        <p:tgtEl>
                                          <p:spTgt spid="37"/>
                                        </p:tgtEl>
                                        <p:attrNameLst>
                                          <p:attrName>ppt_w</p:attrName>
                                        </p:attrNameLst>
                                      </p:cBhvr>
                                      <p:tavLst>
                                        <p:tav tm="0">
                                          <p:val>
                                            <p:fltVal val="0"/>
                                          </p:val>
                                        </p:tav>
                                        <p:tav tm="100000">
                                          <p:val>
                                            <p:strVal val="#ppt_w"/>
                                          </p:val>
                                        </p:tav>
                                      </p:tavLst>
                                    </p:anim>
                                    <p:anim calcmode="lin" valueType="num">
                                      <p:cBhvr>
                                        <p:cTn id="64" dur="1000" fill="hold"/>
                                        <p:tgtEl>
                                          <p:spTgt spid="37"/>
                                        </p:tgtEl>
                                        <p:attrNameLst>
                                          <p:attrName>ppt_h</p:attrName>
                                        </p:attrNameLst>
                                      </p:cBhvr>
                                      <p:tavLst>
                                        <p:tav tm="0">
                                          <p:val>
                                            <p:fltVal val="0"/>
                                          </p:val>
                                        </p:tav>
                                        <p:tav tm="100000">
                                          <p:val>
                                            <p:strVal val="#ppt_h"/>
                                          </p:val>
                                        </p:tav>
                                      </p:tavLst>
                                    </p:anim>
                                    <p:anim calcmode="lin" valueType="num">
                                      <p:cBhvr>
                                        <p:cTn id="65" dur="1000" fill="hold"/>
                                        <p:tgtEl>
                                          <p:spTgt spid="37"/>
                                        </p:tgtEl>
                                        <p:attrNameLst>
                                          <p:attrName>style.rotation</p:attrName>
                                        </p:attrNameLst>
                                      </p:cBhvr>
                                      <p:tavLst>
                                        <p:tav tm="0">
                                          <p:val>
                                            <p:fltVal val="90"/>
                                          </p:val>
                                        </p:tav>
                                        <p:tav tm="100000">
                                          <p:val>
                                            <p:fltVal val="0"/>
                                          </p:val>
                                        </p:tav>
                                      </p:tavLst>
                                    </p:anim>
                                    <p:animEffect transition="in" filter="fade">
                                      <p:cBhvr>
                                        <p:cTn id="66" dur="10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1000" fill="hold"/>
                                        <p:tgtEl>
                                          <p:spTgt spid="38"/>
                                        </p:tgtEl>
                                        <p:attrNameLst>
                                          <p:attrName>ppt_w</p:attrName>
                                        </p:attrNameLst>
                                      </p:cBhvr>
                                      <p:tavLst>
                                        <p:tav tm="0">
                                          <p:val>
                                            <p:fltVal val="0"/>
                                          </p:val>
                                        </p:tav>
                                        <p:tav tm="100000">
                                          <p:val>
                                            <p:strVal val="#ppt_w"/>
                                          </p:val>
                                        </p:tav>
                                      </p:tavLst>
                                    </p:anim>
                                    <p:anim calcmode="lin" valueType="num">
                                      <p:cBhvr>
                                        <p:cTn id="72" dur="1000" fill="hold"/>
                                        <p:tgtEl>
                                          <p:spTgt spid="38"/>
                                        </p:tgtEl>
                                        <p:attrNameLst>
                                          <p:attrName>ppt_h</p:attrName>
                                        </p:attrNameLst>
                                      </p:cBhvr>
                                      <p:tavLst>
                                        <p:tav tm="0">
                                          <p:val>
                                            <p:fltVal val="0"/>
                                          </p:val>
                                        </p:tav>
                                        <p:tav tm="100000">
                                          <p:val>
                                            <p:strVal val="#ppt_h"/>
                                          </p:val>
                                        </p:tav>
                                      </p:tavLst>
                                    </p:anim>
                                    <p:anim calcmode="lin" valueType="num">
                                      <p:cBhvr>
                                        <p:cTn id="73" dur="1000" fill="hold"/>
                                        <p:tgtEl>
                                          <p:spTgt spid="38"/>
                                        </p:tgtEl>
                                        <p:attrNameLst>
                                          <p:attrName>style.rotation</p:attrName>
                                        </p:attrNameLst>
                                      </p:cBhvr>
                                      <p:tavLst>
                                        <p:tav tm="0">
                                          <p:val>
                                            <p:fltVal val="90"/>
                                          </p:val>
                                        </p:tav>
                                        <p:tav tm="100000">
                                          <p:val>
                                            <p:fltVal val="0"/>
                                          </p:val>
                                        </p:tav>
                                      </p:tavLst>
                                    </p:anim>
                                    <p:animEffect transition="in" filter="fade">
                                      <p:cBhvr>
                                        <p:cTn id="74" dur="1000"/>
                                        <p:tgtEl>
                                          <p:spTgt spid="38"/>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1000" fill="hold"/>
                                        <p:tgtEl>
                                          <p:spTgt spid="39"/>
                                        </p:tgtEl>
                                        <p:attrNameLst>
                                          <p:attrName>ppt_w</p:attrName>
                                        </p:attrNameLst>
                                      </p:cBhvr>
                                      <p:tavLst>
                                        <p:tav tm="0">
                                          <p:val>
                                            <p:fltVal val="0"/>
                                          </p:val>
                                        </p:tav>
                                        <p:tav tm="100000">
                                          <p:val>
                                            <p:strVal val="#ppt_w"/>
                                          </p:val>
                                        </p:tav>
                                      </p:tavLst>
                                    </p:anim>
                                    <p:anim calcmode="lin" valueType="num">
                                      <p:cBhvr>
                                        <p:cTn id="78" dur="1000" fill="hold"/>
                                        <p:tgtEl>
                                          <p:spTgt spid="39"/>
                                        </p:tgtEl>
                                        <p:attrNameLst>
                                          <p:attrName>ppt_h</p:attrName>
                                        </p:attrNameLst>
                                      </p:cBhvr>
                                      <p:tavLst>
                                        <p:tav tm="0">
                                          <p:val>
                                            <p:fltVal val="0"/>
                                          </p:val>
                                        </p:tav>
                                        <p:tav tm="100000">
                                          <p:val>
                                            <p:strVal val="#ppt_h"/>
                                          </p:val>
                                        </p:tav>
                                      </p:tavLst>
                                    </p:anim>
                                    <p:anim calcmode="lin" valueType="num">
                                      <p:cBhvr>
                                        <p:cTn id="79" dur="1000" fill="hold"/>
                                        <p:tgtEl>
                                          <p:spTgt spid="39"/>
                                        </p:tgtEl>
                                        <p:attrNameLst>
                                          <p:attrName>style.rotation</p:attrName>
                                        </p:attrNameLst>
                                      </p:cBhvr>
                                      <p:tavLst>
                                        <p:tav tm="0">
                                          <p:val>
                                            <p:fltVal val="90"/>
                                          </p:val>
                                        </p:tav>
                                        <p:tav tm="100000">
                                          <p:val>
                                            <p:fltVal val="0"/>
                                          </p:val>
                                        </p:tav>
                                      </p:tavLst>
                                    </p:anim>
                                    <p:animEffect transition="in" filter="fade">
                                      <p:cBhvr>
                                        <p:cTn id="8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5940152" y="2956551"/>
            <a:ext cx="2880320" cy="832489"/>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p:spPr>
        <p:style>
          <a:lnRef idx="2">
            <a:schemeClr val="dk1"/>
          </a:lnRef>
          <a:fillRef idx="1">
            <a:schemeClr val="lt1"/>
          </a:fillRef>
          <a:effectRef idx="0">
            <a:schemeClr val="dk1"/>
          </a:effectRef>
          <a:fontRef idx="minor">
            <a:schemeClr val="dk1"/>
          </a:fontRef>
        </p:style>
        <p:txBody>
          <a:bodyPr spcFirstLastPara="0" vert="horz" wrap="square" lIns="30727" tIns="30727" rIns="30727" bIns="30727" numCol="1" spcCol="1270" anchor="ctr" anchorCtr="0">
            <a:noAutofit/>
          </a:bodyPr>
          <a:lstStyle/>
          <a:p>
            <a:pPr lvl="0" algn="ctr" defTabSz="666750" rtl="1">
              <a:lnSpc>
                <a:spcPct val="90000"/>
              </a:lnSpc>
              <a:spcBef>
                <a:spcPct val="0"/>
              </a:spcBef>
              <a:spcAft>
                <a:spcPct val="35000"/>
              </a:spcAft>
            </a:pPr>
            <a:r>
              <a:rPr lang="fa-IR" sz="2000" b="1" kern="1200" dirty="0" smtClean="0">
                <a:cs typeface="B Jadid" pitchFamily="2" charset="-78"/>
              </a:rPr>
              <a:t>زيان‌هاي چشم‌چراني</a:t>
            </a:r>
            <a:endParaRPr lang="fa-IR" sz="2000" kern="1200" dirty="0">
              <a:cs typeface="B Jadid" pitchFamily="2" charset="-78"/>
            </a:endParaRPr>
          </a:p>
        </p:txBody>
      </p:sp>
      <p:sp>
        <p:nvSpPr>
          <p:cNvPr id="6" name="Freeform 5"/>
          <p:cNvSpPr/>
          <p:nvPr/>
        </p:nvSpPr>
        <p:spPr>
          <a:xfrm rot="3564948">
            <a:off x="3533032" y="1926197"/>
            <a:ext cx="3076876" cy="19886"/>
          </a:xfrm>
          <a:custGeom>
            <a:avLst/>
            <a:gdLst>
              <a:gd name="connsiteX0" fmla="*/ 0 w 3384564"/>
              <a:gd name="connsiteY0" fmla="*/ 9942 h 19885"/>
              <a:gd name="connsiteX1" fmla="*/ 3384564 w 3384564"/>
              <a:gd name="connsiteY1" fmla="*/ 9942 h 19885"/>
            </a:gdLst>
            <a:ahLst/>
            <a:cxnLst>
              <a:cxn ang="0">
                <a:pos x="connsiteX0" y="connsiteY0"/>
              </a:cxn>
              <a:cxn ang="0">
                <a:pos x="connsiteX1" y="connsiteY1"/>
              </a:cxn>
            </a:cxnLst>
            <a:rect l="l" t="t" r="r" b="b"/>
            <a:pathLst>
              <a:path w="3384564" h="19885">
                <a:moveTo>
                  <a:pt x="3384564"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20367" tIns="-74672" rIns="1620368" bIns="-74671" numCol="1" spcCol="1270" anchor="ctr" anchorCtr="0">
            <a:noAutofit/>
          </a:bodyPr>
          <a:lstStyle/>
          <a:p>
            <a:pPr lvl="0" algn="ctr" defTabSz="533400" rtl="1">
              <a:lnSpc>
                <a:spcPct val="90000"/>
              </a:lnSpc>
              <a:spcBef>
                <a:spcPct val="0"/>
              </a:spcBef>
              <a:spcAft>
                <a:spcPct val="35000"/>
              </a:spcAft>
            </a:pPr>
            <a:endParaRPr lang="fa-IR" sz="1200" kern="1200"/>
          </a:p>
        </p:txBody>
      </p:sp>
      <p:sp>
        <p:nvSpPr>
          <p:cNvPr id="7" name="Freeform 6"/>
          <p:cNvSpPr/>
          <p:nvPr/>
        </p:nvSpPr>
        <p:spPr>
          <a:xfrm>
            <a:off x="755577" y="117331"/>
            <a:ext cx="3454854"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1. آشفتگي رواني و افسردگی</a:t>
            </a:r>
            <a:endParaRPr lang="fa-IR" sz="1500" kern="1200" dirty="0">
              <a:solidFill>
                <a:schemeClr val="tx1"/>
              </a:solidFill>
            </a:endParaRPr>
          </a:p>
        </p:txBody>
      </p:sp>
      <p:sp>
        <p:nvSpPr>
          <p:cNvPr id="8" name="Freeform 7"/>
          <p:cNvSpPr/>
          <p:nvPr/>
        </p:nvSpPr>
        <p:spPr>
          <a:xfrm rot="3023664">
            <a:off x="3843604" y="2342440"/>
            <a:ext cx="2455732" cy="19886"/>
          </a:xfrm>
          <a:custGeom>
            <a:avLst/>
            <a:gdLst>
              <a:gd name="connsiteX0" fmla="*/ 0 w 2701305"/>
              <a:gd name="connsiteY0" fmla="*/ 9942 h 19885"/>
              <a:gd name="connsiteX1" fmla="*/ 2701305 w 2701305"/>
              <a:gd name="connsiteY1" fmla="*/ 9942 h 19885"/>
            </a:gdLst>
            <a:ahLst/>
            <a:cxnLst>
              <a:cxn ang="0">
                <a:pos x="connsiteX0" y="connsiteY0"/>
              </a:cxn>
              <a:cxn ang="0">
                <a:pos x="connsiteX1" y="connsiteY1"/>
              </a:cxn>
            </a:cxnLst>
            <a:rect l="l" t="t" r="r" b="b"/>
            <a:pathLst>
              <a:path w="2701305" h="19885">
                <a:moveTo>
                  <a:pt x="2701305"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95819" tIns="-57589" rIns="1295820" bIns="-57591" numCol="1" spcCol="1270" anchor="ctr" anchorCtr="0">
            <a:noAutofit/>
          </a:bodyPr>
          <a:lstStyle/>
          <a:p>
            <a:pPr lvl="0" algn="ctr" defTabSz="400050" rtl="1">
              <a:lnSpc>
                <a:spcPct val="90000"/>
              </a:lnSpc>
              <a:spcBef>
                <a:spcPct val="0"/>
              </a:spcBef>
              <a:spcAft>
                <a:spcPct val="35000"/>
              </a:spcAft>
            </a:pPr>
            <a:endParaRPr lang="fa-IR" sz="900" kern="1200"/>
          </a:p>
        </p:txBody>
      </p:sp>
      <p:sp>
        <p:nvSpPr>
          <p:cNvPr id="9" name="Freeform 8"/>
          <p:cNvSpPr/>
          <p:nvPr/>
        </p:nvSpPr>
        <p:spPr>
          <a:xfrm>
            <a:off x="755577" y="949821"/>
            <a:ext cx="3454853"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2. </a:t>
            </a:r>
            <a:r>
              <a:rPr lang="fa-IR" sz="1500" b="1" dirty="0">
                <a:solidFill>
                  <a:schemeClr val="tx1"/>
                </a:solidFill>
              </a:rPr>
              <a:t>زمينه‌ساز</a:t>
            </a:r>
            <a:r>
              <a:rPr lang="fa-IR" sz="1500" b="1" kern="1200" dirty="0" smtClean="0">
                <a:solidFill>
                  <a:schemeClr val="tx1"/>
                </a:solidFill>
              </a:rPr>
              <a:t> عشق‌هاي شيطاني</a:t>
            </a:r>
            <a:endParaRPr lang="fa-IR" sz="1500" kern="1200" dirty="0">
              <a:solidFill>
                <a:schemeClr val="tx1"/>
              </a:solidFill>
            </a:endParaRPr>
          </a:p>
        </p:txBody>
      </p:sp>
      <p:sp>
        <p:nvSpPr>
          <p:cNvPr id="10" name="Freeform 9"/>
          <p:cNvSpPr/>
          <p:nvPr/>
        </p:nvSpPr>
        <p:spPr>
          <a:xfrm rot="2156822">
            <a:off x="4104570" y="2758685"/>
            <a:ext cx="1933800" cy="19886"/>
          </a:xfrm>
          <a:custGeom>
            <a:avLst/>
            <a:gdLst>
              <a:gd name="connsiteX0" fmla="*/ 0 w 2127180"/>
              <a:gd name="connsiteY0" fmla="*/ 9942 h 19885"/>
              <a:gd name="connsiteX1" fmla="*/ 2127180 w 2127180"/>
              <a:gd name="connsiteY1" fmla="*/ 9942 h 19885"/>
            </a:gdLst>
            <a:ahLst/>
            <a:cxnLst>
              <a:cxn ang="0">
                <a:pos x="connsiteX0" y="connsiteY0"/>
              </a:cxn>
              <a:cxn ang="0">
                <a:pos x="connsiteX1" y="connsiteY1"/>
              </a:cxn>
            </a:cxnLst>
            <a:rect l="l" t="t" r="r" b="b"/>
            <a:pathLst>
              <a:path w="2127180" h="19885">
                <a:moveTo>
                  <a:pt x="2127180"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23111" tIns="-43237" rIns="1023109" bIns="-43237" numCol="1" spcCol="1270" anchor="ctr" anchorCtr="0">
            <a:noAutofit/>
          </a:bodyPr>
          <a:lstStyle/>
          <a:p>
            <a:pPr lvl="0" algn="ctr" defTabSz="311150" rtl="1">
              <a:lnSpc>
                <a:spcPct val="90000"/>
              </a:lnSpc>
              <a:spcBef>
                <a:spcPct val="0"/>
              </a:spcBef>
              <a:spcAft>
                <a:spcPct val="35000"/>
              </a:spcAft>
            </a:pPr>
            <a:endParaRPr lang="fa-IR" sz="700" kern="1200"/>
          </a:p>
        </p:txBody>
      </p:sp>
      <p:sp>
        <p:nvSpPr>
          <p:cNvPr id="11" name="Freeform 10"/>
          <p:cNvSpPr/>
          <p:nvPr/>
        </p:nvSpPr>
        <p:spPr>
          <a:xfrm>
            <a:off x="755577" y="1782310"/>
            <a:ext cx="3454853"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3. قتل و </a:t>
            </a:r>
            <a:r>
              <a:rPr lang="fa-IR" sz="1500" b="1" dirty="0">
                <a:solidFill>
                  <a:schemeClr val="tx1"/>
                </a:solidFill>
              </a:rPr>
              <a:t>خودكشي</a:t>
            </a:r>
          </a:p>
        </p:txBody>
      </p:sp>
      <p:sp>
        <p:nvSpPr>
          <p:cNvPr id="12" name="Freeform 11"/>
          <p:cNvSpPr/>
          <p:nvPr/>
        </p:nvSpPr>
        <p:spPr>
          <a:xfrm rot="815301">
            <a:off x="4266164" y="3174930"/>
            <a:ext cx="1610610" cy="19886"/>
          </a:xfrm>
          <a:custGeom>
            <a:avLst/>
            <a:gdLst>
              <a:gd name="connsiteX0" fmla="*/ 0 w 1771671"/>
              <a:gd name="connsiteY0" fmla="*/ 9942 h 19885"/>
              <a:gd name="connsiteX1" fmla="*/ 1771671 w 1771671"/>
              <a:gd name="connsiteY1" fmla="*/ 9942 h 19885"/>
            </a:gdLst>
            <a:ahLst/>
            <a:cxnLst>
              <a:cxn ang="0">
                <a:pos x="connsiteX0" y="connsiteY0"/>
              </a:cxn>
              <a:cxn ang="0">
                <a:pos x="connsiteX1" y="connsiteY1"/>
              </a:cxn>
            </a:cxnLst>
            <a:rect l="l" t="t" r="r" b="b"/>
            <a:pathLst>
              <a:path w="1771671" h="19885">
                <a:moveTo>
                  <a:pt x="1771671"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4243" tIns="-34350" rIns="854244" bIns="-34348" numCol="1" spcCol="1270" anchor="ctr" anchorCtr="0">
            <a:noAutofit/>
          </a:bodyPr>
          <a:lstStyle/>
          <a:p>
            <a:pPr lvl="0" algn="ctr" defTabSz="266700" rtl="1">
              <a:lnSpc>
                <a:spcPct val="90000"/>
              </a:lnSpc>
              <a:spcBef>
                <a:spcPct val="0"/>
              </a:spcBef>
              <a:spcAft>
                <a:spcPct val="35000"/>
              </a:spcAft>
            </a:pPr>
            <a:endParaRPr lang="fa-IR" sz="600" kern="1200"/>
          </a:p>
        </p:txBody>
      </p:sp>
      <p:sp>
        <p:nvSpPr>
          <p:cNvPr id="13" name="Freeform 12"/>
          <p:cNvSpPr/>
          <p:nvPr/>
        </p:nvSpPr>
        <p:spPr>
          <a:xfrm>
            <a:off x="755577" y="2614799"/>
            <a:ext cx="3454853"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4. تير و دام شيطان گشتن</a:t>
            </a:r>
            <a:endParaRPr lang="fa-IR" sz="1500" kern="1200" dirty="0">
              <a:solidFill>
                <a:schemeClr val="tx1"/>
              </a:solidFill>
            </a:endParaRPr>
          </a:p>
        </p:txBody>
      </p:sp>
      <p:sp>
        <p:nvSpPr>
          <p:cNvPr id="14" name="Freeform 13"/>
          <p:cNvSpPr/>
          <p:nvPr/>
        </p:nvSpPr>
        <p:spPr>
          <a:xfrm rot="20784699">
            <a:off x="4266164" y="3591174"/>
            <a:ext cx="1610610" cy="19886"/>
          </a:xfrm>
          <a:custGeom>
            <a:avLst/>
            <a:gdLst>
              <a:gd name="connsiteX0" fmla="*/ 0 w 1771671"/>
              <a:gd name="connsiteY0" fmla="*/ 9942 h 19885"/>
              <a:gd name="connsiteX1" fmla="*/ 1771671 w 1771671"/>
              <a:gd name="connsiteY1" fmla="*/ 9942 h 19885"/>
            </a:gdLst>
            <a:ahLst/>
            <a:cxnLst>
              <a:cxn ang="0">
                <a:pos x="connsiteX0" y="connsiteY0"/>
              </a:cxn>
              <a:cxn ang="0">
                <a:pos x="connsiteX1" y="connsiteY1"/>
              </a:cxn>
            </a:cxnLst>
            <a:rect l="l" t="t" r="r" b="b"/>
            <a:pathLst>
              <a:path w="1771671" h="19885">
                <a:moveTo>
                  <a:pt x="1771671"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4243" tIns="-34348" rIns="854244" bIns="-34350" numCol="1" spcCol="1270" anchor="ctr" anchorCtr="0">
            <a:noAutofit/>
          </a:bodyPr>
          <a:lstStyle/>
          <a:p>
            <a:pPr lvl="0" algn="ctr" defTabSz="266700" rtl="1">
              <a:lnSpc>
                <a:spcPct val="90000"/>
              </a:lnSpc>
              <a:spcBef>
                <a:spcPct val="0"/>
              </a:spcBef>
              <a:spcAft>
                <a:spcPct val="35000"/>
              </a:spcAft>
            </a:pPr>
            <a:endParaRPr lang="fa-IR" sz="600" kern="1200"/>
          </a:p>
        </p:txBody>
      </p:sp>
      <p:sp>
        <p:nvSpPr>
          <p:cNvPr id="15" name="Freeform 14"/>
          <p:cNvSpPr/>
          <p:nvPr/>
        </p:nvSpPr>
        <p:spPr>
          <a:xfrm>
            <a:off x="755577" y="3447288"/>
            <a:ext cx="3454853"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5. ايمن نماندن خانواده و بستگان</a:t>
            </a:r>
            <a:endParaRPr lang="fa-IR" sz="1500" kern="1200" dirty="0">
              <a:solidFill>
                <a:schemeClr val="tx1"/>
              </a:solidFill>
            </a:endParaRPr>
          </a:p>
        </p:txBody>
      </p:sp>
      <p:sp>
        <p:nvSpPr>
          <p:cNvPr id="16" name="Freeform 15"/>
          <p:cNvSpPr/>
          <p:nvPr/>
        </p:nvSpPr>
        <p:spPr>
          <a:xfrm rot="19443178">
            <a:off x="4104570" y="4007419"/>
            <a:ext cx="1933800" cy="19886"/>
          </a:xfrm>
          <a:custGeom>
            <a:avLst/>
            <a:gdLst>
              <a:gd name="connsiteX0" fmla="*/ 0 w 2127180"/>
              <a:gd name="connsiteY0" fmla="*/ 9942 h 19885"/>
              <a:gd name="connsiteX1" fmla="*/ 2127180 w 2127180"/>
              <a:gd name="connsiteY1" fmla="*/ 9942 h 19885"/>
            </a:gdLst>
            <a:ahLst/>
            <a:cxnLst>
              <a:cxn ang="0">
                <a:pos x="connsiteX0" y="connsiteY0"/>
              </a:cxn>
              <a:cxn ang="0">
                <a:pos x="connsiteX1" y="connsiteY1"/>
              </a:cxn>
            </a:cxnLst>
            <a:rect l="l" t="t" r="r" b="b"/>
            <a:pathLst>
              <a:path w="2127180" h="19885">
                <a:moveTo>
                  <a:pt x="2127180"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23110" tIns="-43236" rIns="1023110" bIns="-43238" numCol="1" spcCol="1270" anchor="ctr" anchorCtr="0">
            <a:noAutofit/>
          </a:bodyPr>
          <a:lstStyle/>
          <a:p>
            <a:pPr lvl="0" algn="ctr" defTabSz="311150" rtl="1">
              <a:lnSpc>
                <a:spcPct val="90000"/>
              </a:lnSpc>
              <a:spcBef>
                <a:spcPct val="0"/>
              </a:spcBef>
              <a:spcAft>
                <a:spcPct val="35000"/>
              </a:spcAft>
            </a:pPr>
            <a:endParaRPr lang="fa-IR" sz="700" kern="1200"/>
          </a:p>
        </p:txBody>
      </p:sp>
      <p:sp>
        <p:nvSpPr>
          <p:cNvPr id="17" name="Freeform 16"/>
          <p:cNvSpPr/>
          <p:nvPr/>
        </p:nvSpPr>
        <p:spPr>
          <a:xfrm>
            <a:off x="755577" y="4279777"/>
            <a:ext cx="3454853"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6. پُر شدن چشم‌ها از آتش</a:t>
            </a:r>
            <a:endParaRPr lang="fa-IR" sz="1500" kern="1200" dirty="0">
              <a:solidFill>
                <a:schemeClr val="tx1"/>
              </a:solidFill>
            </a:endParaRPr>
          </a:p>
        </p:txBody>
      </p:sp>
      <p:sp>
        <p:nvSpPr>
          <p:cNvPr id="18" name="Freeform 17"/>
          <p:cNvSpPr/>
          <p:nvPr/>
        </p:nvSpPr>
        <p:spPr>
          <a:xfrm rot="18576336">
            <a:off x="3843604" y="4423663"/>
            <a:ext cx="2455732" cy="19886"/>
          </a:xfrm>
          <a:custGeom>
            <a:avLst/>
            <a:gdLst>
              <a:gd name="connsiteX0" fmla="*/ 0 w 2701305"/>
              <a:gd name="connsiteY0" fmla="*/ 9942 h 19885"/>
              <a:gd name="connsiteX1" fmla="*/ 2701305 w 2701305"/>
              <a:gd name="connsiteY1" fmla="*/ 9942 h 19885"/>
            </a:gdLst>
            <a:ahLst/>
            <a:cxnLst>
              <a:cxn ang="0">
                <a:pos x="connsiteX0" y="connsiteY0"/>
              </a:cxn>
              <a:cxn ang="0">
                <a:pos x="connsiteX1" y="connsiteY1"/>
              </a:cxn>
            </a:cxnLst>
            <a:rect l="l" t="t" r="r" b="b"/>
            <a:pathLst>
              <a:path w="2701305" h="19885">
                <a:moveTo>
                  <a:pt x="2701305"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95818" tIns="-57590" rIns="1295821" bIns="-57590" numCol="1" spcCol="1270" anchor="ctr" anchorCtr="0">
            <a:noAutofit/>
          </a:bodyPr>
          <a:lstStyle/>
          <a:p>
            <a:pPr lvl="0" algn="ctr" defTabSz="400050" rtl="1">
              <a:lnSpc>
                <a:spcPct val="90000"/>
              </a:lnSpc>
              <a:spcBef>
                <a:spcPct val="0"/>
              </a:spcBef>
              <a:spcAft>
                <a:spcPct val="35000"/>
              </a:spcAft>
            </a:pPr>
            <a:endParaRPr lang="fa-IR" sz="900" kern="1200"/>
          </a:p>
        </p:txBody>
      </p:sp>
      <p:sp>
        <p:nvSpPr>
          <p:cNvPr id="19" name="Freeform 18"/>
          <p:cNvSpPr/>
          <p:nvPr/>
        </p:nvSpPr>
        <p:spPr>
          <a:xfrm>
            <a:off x="755577" y="5112267"/>
            <a:ext cx="3454853"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7. به خطر افتادن سلامت نسل</a:t>
            </a:r>
            <a:endParaRPr lang="fa-IR" sz="1500" kern="1200" dirty="0">
              <a:solidFill>
                <a:schemeClr val="tx1"/>
              </a:solidFill>
            </a:endParaRPr>
          </a:p>
        </p:txBody>
      </p:sp>
      <p:sp>
        <p:nvSpPr>
          <p:cNvPr id="20" name="Freeform 19"/>
          <p:cNvSpPr/>
          <p:nvPr/>
        </p:nvSpPr>
        <p:spPr>
          <a:xfrm rot="18035052">
            <a:off x="3533032" y="4839908"/>
            <a:ext cx="3076876" cy="19886"/>
          </a:xfrm>
          <a:custGeom>
            <a:avLst/>
            <a:gdLst>
              <a:gd name="connsiteX0" fmla="*/ 0 w 3384564"/>
              <a:gd name="connsiteY0" fmla="*/ 9942 h 19885"/>
              <a:gd name="connsiteX1" fmla="*/ 3384564 w 3384564"/>
              <a:gd name="connsiteY1" fmla="*/ 9942 h 19885"/>
            </a:gdLst>
            <a:ahLst/>
            <a:cxnLst>
              <a:cxn ang="0">
                <a:pos x="connsiteX0" y="connsiteY0"/>
              </a:cxn>
              <a:cxn ang="0">
                <a:pos x="connsiteX1" y="connsiteY1"/>
              </a:cxn>
            </a:cxnLst>
            <a:rect l="l" t="t" r="r" b="b"/>
            <a:pathLst>
              <a:path w="3384564" h="19885">
                <a:moveTo>
                  <a:pt x="3384564" y="9943"/>
                </a:moveTo>
                <a:lnTo>
                  <a:pt x="0" y="9943"/>
                </a:lnTo>
              </a:path>
            </a:pathLst>
          </a:custGeom>
          <a:noFill/>
          <a:ln>
            <a:solidFill>
              <a:srgbClr val="CC0066"/>
            </a:solidFill>
          </a:ln>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20367" tIns="-74671" rIns="1620368" bIns="-74672" numCol="1" spcCol="1270" anchor="ctr" anchorCtr="0">
            <a:noAutofit/>
          </a:bodyPr>
          <a:lstStyle/>
          <a:p>
            <a:pPr lvl="0" algn="ctr" defTabSz="533400" rtl="1">
              <a:lnSpc>
                <a:spcPct val="90000"/>
              </a:lnSpc>
              <a:spcBef>
                <a:spcPct val="0"/>
              </a:spcBef>
              <a:spcAft>
                <a:spcPct val="35000"/>
              </a:spcAft>
            </a:pPr>
            <a:endParaRPr lang="fa-IR" sz="1200" kern="1200"/>
          </a:p>
        </p:txBody>
      </p:sp>
      <p:sp>
        <p:nvSpPr>
          <p:cNvPr id="21" name="Freeform 20"/>
          <p:cNvSpPr/>
          <p:nvPr/>
        </p:nvSpPr>
        <p:spPr>
          <a:xfrm>
            <a:off x="755577" y="5944756"/>
            <a:ext cx="3454853" cy="723903"/>
          </a:xfrm>
          <a:custGeom>
            <a:avLst/>
            <a:gdLst>
              <a:gd name="connsiteX0" fmla="*/ 0 w 1447807"/>
              <a:gd name="connsiteY0" fmla="*/ 72390 h 723903"/>
              <a:gd name="connsiteX1" fmla="*/ 72390 w 1447807"/>
              <a:gd name="connsiteY1" fmla="*/ 0 h 723903"/>
              <a:gd name="connsiteX2" fmla="*/ 1375417 w 1447807"/>
              <a:gd name="connsiteY2" fmla="*/ 0 h 723903"/>
              <a:gd name="connsiteX3" fmla="*/ 1447807 w 1447807"/>
              <a:gd name="connsiteY3" fmla="*/ 72390 h 723903"/>
              <a:gd name="connsiteX4" fmla="*/ 1447807 w 1447807"/>
              <a:gd name="connsiteY4" fmla="*/ 651513 h 723903"/>
              <a:gd name="connsiteX5" fmla="*/ 1375417 w 1447807"/>
              <a:gd name="connsiteY5" fmla="*/ 723903 h 723903"/>
              <a:gd name="connsiteX6" fmla="*/ 72390 w 1447807"/>
              <a:gd name="connsiteY6" fmla="*/ 723903 h 723903"/>
              <a:gd name="connsiteX7" fmla="*/ 0 w 1447807"/>
              <a:gd name="connsiteY7" fmla="*/ 651513 h 723903"/>
              <a:gd name="connsiteX8" fmla="*/ 0 w 1447807"/>
              <a:gd name="connsiteY8" fmla="*/ 72390 h 7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7" h="723903">
                <a:moveTo>
                  <a:pt x="0" y="72390"/>
                </a:moveTo>
                <a:cubicBezTo>
                  <a:pt x="0" y="32410"/>
                  <a:pt x="32410" y="0"/>
                  <a:pt x="72390" y="0"/>
                </a:cubicBezTo>
                <a:lnTo>
                  <a:pt x="1375417" y="0"/>
                </a:lnTo>
                <a:cubicBezTo>
                  <a:pt x="1415397" y="0"/>
                  <a:pt x="1447807" y="32410"/>
                  <a:pt x="1447807" y="72390"/>
                </a:cubicBezTo>
                <a:lnTo>
                  <a:pt x="1447807" y="651513"/>
                </a:lnTo>
                <a:cubicBezTo>
                  <a:pt x="1447807" y="691493"/>
                  <a:pt x="1415397" y="723903"/>
                  <a:pt x="1375417" y="723903"/>
                </a:cubicBezTo>
                <a:lnTo>
                  <a:pt x="72390" y="723903"/>
                </a:lnTo>
                <a:cubicBezTo>
                  <a:pt x="32410" y="723903"/>
                  <a:pt x="0" y="691493"/>
                  <a:pt x="0" y="651513"/>
                </a:cubicBezTo>
                <a:lnTo>
                  <a:pt x="0" y="72390"/>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38100">
            <a:solidFill>
              <a:srgbClr val="CC0066"/>
            </a:solidFill>
          </a:ln>
        </p:spPr>
        <p:style>
          <a:lnRef idx="0">
            <a:schemeClr val="dk1"/>
          </a:lnRef>
          <a:fillRef idx="3">
            <a:schemeClr val="dk1"/>
          </a:fillRef>
          <a:effectRef idx="3">
            <a:schemeClr val="dk1"/>
          </a:effectRef>
          <a:fontRef idx="minor">
            <a:schemeClr val="lt1"/>
          </a:fontRef>
        </p:style>
        <p:txBody>
          <a:bodyPr spcFirstLastPara="0" vert="horz" wrap="square" lIns="30727" tIns="30727" rIns="30727" bIns="30727" numCol="1" spcCol="1270" anchor="ctr" anchorCtr="0">
            <a:noAutofit/>
          </a:bodyPr>
          <a:lstStyle/>
          <a:p>
            <a:pPr lvl="0" algn="justLow" defTabSz="666750" rtl="1">
              <a:lnSpc>
                <a:spcPct val="90000"/>
              </a:lnSpc>
              <a:spcBef>
                <a:spcPct val="0"/>
              </a:spcBef>
              <a:spcAft>
                <a:spcPct val="35000"/>
              </a:spcAft>
            </a:pPr>
            <a:r>
              <a:rPr lang="fa-IR" sz="1500" b="1" kern="1200" dirty="0" smtClean="0">
                <a:solidFill>
                  <a:schemeClr val="tx1"/>
                </a:solidFill>
              </a:rPr>
              <a:t>8.</a:t>
            </a:r>
            <a:r>
              <a:rPr lang="fa-IR" sz="1200" b="1" kern="1200" dirty="0" smtClean="0">
                <a:solidFill>
                  <a:schemeClr val="tx1"/>
                </a:solidFill>
              </a:rPr>
              <a:t> </a:t>
            </a:r>
            <a:r>
              <a:rPr lang="fa-IR" sz="1400" b="1" dirty="0" smtClean="0">
                <a:solidFill>
                  <a:schemeClr val="tx1"/>
                </a:solidFill>
              </a:rPr>
              <a:t>بي‌ميلي‌به‌همسر،نزاع،طلاق‌وجدايي</a:t>
            </a:r>
            <a:endParaRPr lang="fa-IR" sz="1400" kern="1200" dirty="0">
              <a:solidFill>
                <a:schemeClr val="tx1"/>
              </a:solidFill>
            </a:endParaRPr>
          </a:p>
        </p:txBody>
      </p:sp>
    </p:spTree>
    <p:extLst>
      <p:ext uri="{BB962C8B-B14F-4D97-AF65-F5344CB8AC3E}">
        <p14:creationId xmlns:p14="http://schemas.microsoft.com/office/powerpoint/2010/main" xmlns="" val="406304893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0" fill="hold"/>
                                        <p:tgtEl>
                                          <p:spTgt spid="5"/>
                                        </p:tgtEl>
                                        <p:attrNameLst>
                                          <p:attrName>ppt_y</p:attrName>
                                        </p:attrNameLst>
                                      </p:cBhvr>
                                      <p:tavLst>
                                        <p:tav tm="0">
                                          <p:val>
                                            <p:strVal val="#ppt_y"/>
                                          </p:val>
                                        </p:tav>
                                        <p:tav tm="100000">
                                          <p:val>
                                            <p:strVal val="#ppt_y"/>
                                          </p:val>
                                        </p:tav>
                                      </p:tavLst>
                                    </p:anim>
                                    <p:anim calcmode="lin" valueType="num">
                                      <p:cBhvr>
                                        <p:cTn id="9" dur="2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8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8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9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8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9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8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1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ircle(in)">
                                      <p:cBhvr>
                                        <p:cTn id="61" dur="28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10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circle(in)">
                                      <p:cBhvr>
                                        <p:cTn id="71" dur="28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10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circle(in)">
                                      <p:cBhvr>
                                        <p:cTn id="81" dur="28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10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circle(in)">
                                      <p:cBhvr>
                                        <p:cTn id="91" dur="27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lumMod val="75000"/>
            </a:schemeClr>
          </a:fgClr>
          <a:bgClr>
            <a:schemeClr val="bg1"/>
          </a:bgClr>
        </a:patt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blip>
          <a:stretch>
            <a:fillRect/>
          </a:stretch>
        </p:blipFill>
        <p:spPr bwMode="auto">
          <a:xfrm>
            <a:off x="-146276" y="-72008"/>
            <a:ext cx="9501254" cy="7029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3011" name="Text Placeholder 2"/>
          <p:cNvSpPr>
            <a:spLocks noGrp="1"/>
          </p:cNvSpPr>
          <p:nvPr>
            <p:ph type="body" idx="1"/>
          </p:nvPr>
        </p:nvSpPr>
        <p:spPr>
          <a:xfrm>
            <a:off x="2915816" y="1340768"/>
            <a:ext cx="6336704" cy="5472608"/>
          </a:xfrm>
        </p:spPr>
        <p:txBody>
          <a:bodyPr/>
          <a:lstStyle/>
          <a:p>
            <a:pPr marL="457200" indent="-457200" algn="justLow" eaLnBrk="1" hangingPunct="1">
              <a:lnSpc>
                <a:spcPct val="150000"/>
              </a:lnSpc>
              <a:buFont typeface="Courier New" pitchFamily="49" charset="0"/>
              <a:buChar char="o"/>
              <a:defRPr/>
            </a:pPr>
            <a:r>
              <a:rPr lang="fa-IR" sz="1800" b="1" dirty="0">
                <a:solidFill>
                  <a:schemeClr val="bg1"/>
                </a:solidFill>
                <a:cs typeface="B Zar" pitchFamily="2" charset="-78"/>
              </a:rPr>
              <a:t>نگاه‌كردن مرد به بدن زنان نامحرم و همچنين نگاه‌كردن به موي آنان، چه با شهوت باشد چه بدون آن، چه با ترس از وقوع در حرام چه بدون آن، حرام </a:t>
            </a:r>
            <a:r>
              <a:rPr lang="fa-IR" sz="1800" b="1" dirty="0" smtClean="0">
                <a:solidFill>
                  <a:schemeClr val="bg1"/>
                </a:solidFill>
                <a:cs typeface="B Zar" pitchFamily="2" charset="-78"/>
              </a:rPr>
              <a:t>است. </a:t>
            </a:r>
          </a:p>
          <a:p>
            <a:pPr algn="l" eaLnBrk="1" hangingPunct="1">
              <a:lnSpc>
                <a:spcPct val="150000"/>
              </a:lnSpc>
              <a:defRPr/>
            </a:pPr>
            <a:r>
              <a:rPr lang="ar-SA" sz="1100" dirty="0" smtClean="0">
                <a:solidFill>
                  <a:srgbClr val="FFC000"/>
                </a:solidFill>
                <a:latin typeface="Times New Roman"/>
                <a:ea typeface="Times New Roman"/>
                <a:cs typeface="B Nazanin" pitchFamily="2" charset="-78"/>
              </a:rPr>
              <a:t>توضيح </a:t>
            </a:r>
            <a:r>
              <a:rPr lang="ar-SA" sz="1100" dirty="0">
                <a:solidFill>
                  <a:srgbClr val="FFC000"/>
                </a:solidFill>
                <a:latin typeface="Times New Roman"/>
                <a:ea typeface="Times New Roman"/>
                <a:cs typeface="B Nazanin" pitchFamily="2" charset="-78"/>
              </a:rPr>
              <a:t>‌المسائل آيه‌الله سيستاني، </a:t>
            </a:r>
            <a:r>
              <a:rPr lang="ar-SA" sz="1100" dirty="0" smtClean="0">
                <a:solidFill>
                  <a:srgbClr val="FFC000"/>
                </a:solidFill>
                <a:latin typeface="Times New Roman"/>
                <a:ea typeface="Times New Roman"/>
                <a:cs typeface="B Nazanin" pitchFamily="2" charset="-78"/>
              </a:rPr>
              <a:t>مسأله2392</a:t>
            </a:r>
            <a:endParaRPr lang="fa-IR" sz="1100" dirty="0">
              <a:solidFill>
                <a:srgbClr val="FFC000"/>
              </a:solidFill>
              <a:cs typeface="B Nazanin" pitchFamily="2" charset="-78"/>
            </a:endParaRPr>
          </a:p>
          <a:p>
            <a:pPr marL="457200" indent="-457200" algn="justLow" eaLnBrk="1" hangingPunct="1">
              <a:lnSpc>
                <a:spcPct val="150000"/>
              </a:lnSpc>
              <a:buFont typeface="Courier New" pitchFamily="49" charset="0"/>
              <a:buChar char="o"/>
              <a:defRPr/>
            </a:pPr>
            <a:r>
              <a:rPr lang="fa-IR" sz="1800" b="1" dirty="0" smtClean="0">
                <a:solidFill>
                  <a:schemeClr val="bg1"/>
                </a:solidFill>
                <a:cs typeface="B Zar" pitchFamily="2" charset="-78"/>
              </a:rPr>
              <a:t>مرد نبايد با قصد لذّت به بدن مرد ديگر نگاه كند و نگاه ‌كردن زن هم به بدن زن ديگر با قصد لذّت حرام است. و همچنين است در هر دو مورد اگر خوف وقوع در حرام باشد.</a:t>
            </a:r>
          </a:p>
          <a:p>
            <a:pPr algn="l" eaLnBrk="1" hangingPunct="1">
              <a:lnSpc>
                <a:spcPct val="150000"/>
              </a:lnSpc>
              <a:defRPr/>
            </a:pPr>
            <a:r>
              <a:rPr lang="fa-IR" sz="1800" b="1" dirty="0" smtClean="0">
                <a:solidFill>
                  <a:schemeClr val="bg1"/>
                </a:solidFill>
                <a:cs typeface="B Zar" pitchFamily="2" charset="-78"/>
              </a:rPr>
              <a:t> </a:t>
            </a:r>
            <a:r>
              <a:rPr lang="ar-SA" sz="1100" dirty="0" smtClean="0">
                <a:solidFill>
                  <a:srgbClr val="FFC000"/>
                </a:solidFill>
                <a:latin typeface="B Mitra"/>
                <a:ea typeface="Times New Roman"/>
                <a:cs typeface="B Nazanin" pitchFamily="2" charset="-78"/>
              </a:rPr>
              <a:t>توضيح </a:t>
            </a:r>
            <a:r>
              <a:rPr lang="ar-SA" sz="1100" dirty="0">
                <a:solidFill>
                  <a:srgbClr val="FFC000"/>
                </a:solidFill>
                <a:latin typeface="B Mitra"/>
                <a:ea typeface="Times New Roman"/>
                <a:cs typeface="B Nazanin" pitchFamily="2" charset="-78"/>
              </a:rPr>
              <a:t>‌المسائل آيه‌الله سيستاني ، مسأله </a:t>
            </a:r>
            <a:r>
              <a:rPr lang="ar-SA" sz="1100" dirty="0" smtClean="0">
                <a:solidFill>
                  <a:srgbClr val="FFC000"/>
                </a:solidFill>
                <a:latin typeface="B Mitra"/>
                <a:ea typeface="Times New Roman"/>
                <a:cs typeface="B Nazanin" pitchFamily="2" charset="-78"/>
              </a:rPr>
              <a:t>2397</a:t>
            </a:r>
            <a:endParaRPr lang="fa-IR" sz="1800" dirty="0" smtClean="0">
              <a:solidFill>
                <a:srgbClr val="FFC000"/>
              </a:solidFill>
              <a:cs typeface="B Nazanin" pitchFamily="2" charset="-78"/>
            </a:endParaRPr>
          </a:p>
          <a:p>
            <a:pPr marL="457200" indent="-457200" algn="justLow" eaLnBrk="1" hangingPunct="1">
              <a:lnSpc>
                <a:spcPct val="150000"/>
              </a:lnSpc>
              <a:buFont typeface="Courier New" pitchFamily="49" charset="0"/>
              <a:buChar char="o"/>
              <a:defRPr/>
            </a:pPr>
            <a:r>
              <a:rPr lang="fa-IR" sz="1800" b="1" dirty="0" smtClean="0">
                <a:solidFill>
                  <a:schemeClr val="bg1"/>
                </a:solidFill>
                <a:cs typeface="B Zar" pitchFamily="2" charset="-78"/>
              </a:rPr>
              <a:t>نگاه‌كردن </a:t>
            </a:r>
            <a:r>
              <a:rPr lang="fa-IR" sz="1800" b="1" dirty="0">
                <a:solidFill>
                  <a:schemeClr val="bg1"/>
                </a:solidFill>
                <a:cs typeface="B Zar" pitchFamily="2" charset="-78"/>
              </a:rPr>
              <a:t>به عورت ديگري حرام است هرچند در آئينه يا آب صاف و مانند آن باشد، خواه محرم باشد يا نامحرم، مرد باشد يا زن، و احتياط واجب آن است كه به عورت بچه مميّز نيز نگاه نكند. ولي زن و شوهر</a:t>
            </a:r>
            <a:r>
              <a:rPr lang="en-US" sz="1800" b="1" dirty="0">
                <a:solidFill>
                  <a:schemeClr val="bg1"/>
                </a:solidFill>
                <a:cs typeface="B Zar" pitchFamily="2" charset="-78"/>
              </a:rPr>
              <a:t>‌‌‌‌‌‌‌‌‌‌‌‌‌‌‌‌‌‌‌‌‌‌‌‌‌‌‌‌‌‌‌‌‌‌‌‌‌‌‌‌‌‌‌‌‌‌‌‌‌‌‌‌‌‌‌‌‌‌‌‌‌‌‌‌‌‌‌‌‌‌‌‌‌‌‌‌‌‌‌‌‌‌‌‌‌‌</a:t>
            </a:r>
            <a:r>
              <a:rPr lang="fa-IR" sz="1800" b="1" dirty="0">
                <a:solidFill>
                  <a:schemeClr val="bg1"/>
                </a:solidFill>
                <a:cs typeface="B Zar" pitchFamily="2" charset="-78"/>
              </a:rPr>
              <a:t> مي‌‌‌‌‌‌‌‌‌‌‌‌‌‌‌‌‌‌‌‌‌‌‌‌‌‌‌‌‌‌‌‌‌‌‌‌توانند به تمام بدن يكديگر نگاه كنند</a:t>
            </a:r>
            <a:r>
              <a:rPr lang="fa-IR" sz="1800" b="1" dirty="0" smtClean="0">
                <a:solidFill>
                  <a:schemeClr val="bg1"/>
                </a:solidFill>
                <a:cs typeface="B Nazanin" pitchFamily="2" charset="-78"/>
              </a:rPr>
              <a:t>.</a:t>
            </a:r>
            <a:endParaRPr lang="fa-IR" sz="1800" b="1" dirty="0">
              <a:solidFill>
                <a:schemeClr val="bg1"/>
              </a:solidFill>
              <a:latin typeface="Arial"/>
              <a:cs typeface="B Nazanin" pitchFamily="2" charset="-78"/>
            </a:endParaRPr>
          </a:p>
          <a:p>
            <a:pPr algn="l" eaLnBrk="1" hangingPunct="1">
              <a:lnSpc>
                <a:spcPct val="150000"/>
              </a:lnSpc>
              <a:defRPr/>
            </a:pPr>
            <a:r>
              <a:rPr lang="fa-IR" sz="1800" b="1" dirty="0" smtClean="0">
                <a:solidFill>
                  <a:schemeClr val="bg1"/>
                </a:solidFill>
                <a:latin typeface="Arial"/>
                <a:ea typeface="Calibri"/>
                <a:cs typeface="B Nazanin" pitchFamily="2" charset="-78"/>
              </a:rPr>
              <a:t> </a:t>
            </a:r>
            <a:r>
              <a:rPr lang="fa-IR" sz="1100" dirty="0" smtClean="0">
                <a:solidFill>
                  <a:srgbClr val="FFC000"/>
                </a:solidFill>
                <a:latin typeface="B Mitra"/>
                <a:ea typeface="Times New Roman"/>
                <a:cs typeface="B Nazanin" pitchFamily="2" charset="-78"/>
              </a:rPr>
              <a:t>توضيح‌المسائل </a:t>
            </a:r>
            <a:r>
              <a:rPr lang="fa-IR" sz="1100" dirty="0">
                <a:solidFill>
                  <a:srgbClr val="FFC000"/>
                </a:solidFill>
                <a:latin typeface="B Mitra"/>
                <a:ea typeface="Times New Roman"/>
                <a:cs typeface="B Nazanin" pitchFamily="2" charset="-78"/>
              </a:rPr>
              <a:t>آيه‌الله مكارم شيرازي، مسأله2083</a:t>
            </a:r>
            <a:r>
              <a:rPr lang="en-US" sz="1100" dirty="0">
                <a:solidFill>
                  <a:srgbClr val="FFC000"/>
                </a:solidFill>
                <a:latin typeface="B Mitra"/>
                <a:ea typeface="Times New Roman"/>
                <a:cs typeface="B Nazanin" pitchFamily="2" charset="-78"/>
              </a:rPr>
              <a:t> </a:t>
            </a:r>
            <a:endParaRPr lang="fa-IR" sz="1100" dirty="0">
              <a:solidFill>
                <a:srgbClr val="FFC000"/>
              </a:solidFill>
              <a:latin typeface="B Mitra"/>
              <a:ea typeface="Times New Roman"/>
              <a:cs typeface="B Nazanin" pitchFamily="2" charset="-78"/>
            </a:endParaRPr>
          </a:p>
        </p:txBody>
      </p:sp>
      <p:sp>
        <p:nvSpPr>
          <p:cNvPr id="4" name="Rounded Rectangle 3"/>
          <p:cNvSpPr/>
          <p:nvPr/>
        </p:nvSpPr>
        <p:spPr>
          <a:xfrm>
            <a:off x="5868144" y="188640"/>
            <a:ext cx="3168650" cy="91281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rtl="1">
              <a:defRPr/>
            </a:pPr>
            <a:r>
              <a:rPr lang="fa-IR" sz="2300" b="1" dirty="0">
                <a:solidFill>
                  <a:srgbClr val="FFC000"/>
                </a:solidFill>
                <a:cs typeface="B Titr" pitchFamily="2" charset="-78"/>
              </a:rPr>
              <a:t>نگاه ‌كردن از ديدگاه فقيهان</a:t>
            </a:r>
            <a:endParaRPr lang="en-US" sz="2300" b="1" dirty="0">
              <a:solidFill>
                <a:srgbClr val="FFC000"/>
              </a:solidFill>
              <a:cs typeface="B Titr" pitchFamily="2" charset="-78"/>
            </a:endParaRPr>
          </a:p>
        </p:txBody>
      </p:sp>
    </p:spTree>
    <p:extLst>
      <p:ext uri="{BB962C8B-B14F-4D97-AF65-F5344CB8AC3E}">
        <p14:creationId xmlns:p14="http://schemas.microsoft.com/office/powerpoint/2010/main" xmlns="" val="79553595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100" fill="hold"/>
                                        <p:tgtEl>
                                          <p:spTgt spid="4"/>
                                        </p:tgtEl>
                                        <p:attrNameLst>
                                          <p:attrName>ppt_w</p:attrName>
                                        </p:attrNameLst>
                                      </p:cBhvr>
                                      <p:tavLst>
                                        <p:tav tm="0">
                                          <p:val>
                                            <p:fltVal val="0"/>
                                          </p:val>
                                        </p:tav>
                                        <p:tav tm="100000">
                                          <p:val>
                                            <p:strVal val="#ppt_w"/>
                                          </p:val>
                                        </p:tav>
                                      </p:tavLst>
                                    </p:anim>
                                    <p:anim calcmode="lin" valueType="num">
                                      <p:cBhvr>
                                        <p:cTn id="8" dur="1100" fill="hold"/>
                                        <p:tgtEl>
                                          <p:spTgt spid="4"/>
                                        </p:tgtEl>
                                        <p:attrNameLst>
                                          <p:attrName>ppt_h</p:attrName>
                                        </p:attrNameLst>
                                      </p:cBhvr>
                                      <p:tavLst>
                                        <p:tav tm="0">
                                          <p:val>
                                            <p:fltVal val="0"/>
                                          </p:val>
                                        </p:tav>
                                        <p:tav tm="100000">
                                          <p:val>
                                            <p:strVal val="#ppt_h"/>
                                          </p:val>
                                        </p:tav>
                                      </p:tavLst>
                                    </p:anim>
                                    <p:animEffect transition="in" filter="fade">
                                      <p:cBhvr>
                                        <p:cTn id="9" dur="11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3011">
                                            <p:txEl>
                                              <p:pRg st="0" end="0"/>
                                            </p:txEl>
                                          </p:spTgt>
                                        </p:tgtEl>
                                        <p:attrNameLst>
                                          <p:attrName>style.visibility</p:attrName>
                                        </p:attrNameLst>
                                      </p:cBhvr>
                                      <p:to>
                                        <p:strVal val="visible"/>
                                      </p:to>
                                    </p:set>
                                    <p:anim calcmode="lin" valueType="num">
                                      <p:cBhvr>
                                        <p:cTn id="14" dur="5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3011">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30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011">
                                            <p:txEl>
                                              <p:pRg st="1" end="1"/>
                                            </p:txEl>
                                          </p:spTgt>
                                        </p:tgtEl>
                                        <p:attrNameLst>
                                          <p:attrName>style.visibility</p:attrName>
                                        </p:attrNameLst>
                                      </p:cBhvr>
                                      <p:to>
                                        <p:strVal val="visible"/>
                                      </p:to>
                                    </p:set>
                                    <p:anim calcmode="lin" valueType="num">
                                      <p:cBhvr>
                                        <p:cTn id="21" dur="5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3011">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430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3011">
                                            <p:txEl>
                                              <p:pRg st="2" end="2"/>
                                            </p:txEl>
                                          </p:spTgt>
                                        </p:tgtEl>
                                        <p:attrNameLst>
                                          <p:attrName>style.visibility</p:attrName>
                                        </p:attrNameLst>
                                      </p:cBhvr>
                                      <p:to>
                                        <p:strVal val="visible"/>
                                      </p:to>
                                    </p:set>
                                    <p:anim calcmode="lin" valueType="num">
                                      <p:cBhvr>
                                        <p:cTn id="28" dur="500" fill="hold"/>
                                        <p:tgtEl>
                                          <p:spTgt spid="4301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301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430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3011">
                                            <p:txEl>
                                              <p:pRg st="3" end="3"/>
                                            </p:txEl>
                                          </p:spTgt>
                                        </p:tgtEl>
                                        <p:attrNameLst>
                                          <p:attrName>style.visibility</p:attrName>
                                        </p:attrNameLst>
                                      </p:cBhvr>
                                      <p:to>
                                        <p:strVal val="visible"/>
                                      </p:to>
                                    </p:set>
                                    <p:anim calcmode="lin" valueType="num">
                                      <p:cBhvr>
                                        <p:cTn id="35" dur="500" fill="hold"/>
                                        <p:tgtEl>
                                          <p:spTgt spid="43011">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3011">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430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011">
                                            <p:txEl>
                                              <p:pRg st="4" end="4"/>
                                            </p:txEl>
                                          </p:spTgt>
                                        </p:tgtEl>
                                        <p:attrNameLst>
                                          <p:attrName>style.visibility</p:attrName>
                                        </p:attrNameLst>
                                      </p:cBhvr>
                                      <p:to>
                                        <p:strVal val="visible"/>
                                      </p:to>
                                    </p:set>
                                    <p:anim calcmode="lin" valueType="num">
                                      <p:cBhvr>
                                        <p:cTn id="42" dur="500" fill="hold"/>
                                        <p:tgtEl>
                                          <p:spTgt spid="43011">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43011">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43011">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3011">
                                            <p:txEl>
                                              <p:pRg st="5" end="5"/>
                                            </p:txEl>
                                          </p:spTgt>
                                        </p:tgtEl>
                                        <p:attrNameLst>
                                          <p:attrName>style.visibility</p:attrName>
                                        </p:attrNameLst>
                                      </p:cBhvr>
                                      <p:to>
                                        <p:strVal val="visible"/>
                                      </p:to>
                                    </p:set>
                                    <p:anim calcmode="lin" valueType="num">
                                      <p:cBhvr>
                                        <p:cTn id="49" dur="500" fill="hold"/>
                                        <p:tgtEl>
                                          <p:spTgt spid="4301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43011">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430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 name="Rounded Rectangle 8"/>
          <p:cNvSpPr/>
          <p:nvPr/>
        </p:nvSpPr>
        <p:spPr>
          <a:xfrm>
            <a:off x="571499" y="1052736"/>
            <a:ext cx="7960941" cy="688554"/>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justLow" rtl="1" fontAlgn="base">
              <a:spcBef>
                <a:spcPct val="0"/>
              </a:spcBef>
              <a:spcAft>
                <a:spcPct val="0"/>
              </a:spcAft>
              <a:defRPr/>
            </a:pPr>
            <a:r>
              <a:rPr lang="fa-IR" sz="2000" b="1" dirty="0" smtClean="0">
                <a:solidFill>
                  <a:prstClr val="black"/>
                </a:solidFill>
                <a:ea typeface="Calibri" pitchFamily="34" charset="0"/>
                <a:cs typeface="B Nazanin" pitchFamily="2" charset="-78"/>
                <a:sym typeface="AGA Arabesque" pitchFamily="2" charset="2"/>
              </a:rPr>
              <a:t>قُل </a:t>
            </a:r>
            <a:r>
              <a:rPr lang="fa-IR" sz="2000" b="1" dirty="0">
                <a:solidFill>
                  <a:prstClr val="black"/>
                </a:solidFill>
                <a:ea typeface="Calibri" pitchFamily="34" charset="0"/>
                <a:cs typeface="B Nazanin" pitchFamily="2" charset="-78"/>
                <a:sym typeface="AGA Arabesque" pitchFamily="2" charset="2"/>
              </a:rPr>
              <a:t>لِلْمؤمِنينَ يَغُضّوا مِنْ اَبْصارِهِمْ </a:t>
            </a:r>
            <a:r>
              <a:rPr lang="en-US" sz="2000" b="1" dirty="0">
                <a:solidFill>
                  <a:prstClr val="black"/>
                </a:solidFill>
                <a:ea typeface="Calibri" pitchFamily="34" charset="0"/>
                <a:cs typeface="B Nazanin" pitchFamily="2" charset="-78"/>
                <a:sym typeface="AGA Arabesque" pitchFamily="2" charset="2"/>
              </a:rPr>
              <a:t>…</a:t>
            </a:r>
            <a:r>
              <a:rPr lang="fa-IR" sz="2000" b="1" dirty="0">
                <a:solidFill>
                  <a:prstClr val="black"/>
                </a:solidFill>
                <a:ea typeface="Calibri" pitchFamily="34" charset="0"/>
                <a:cs typeface="B Nazanin" pitchFamily="2" charset="-78"/>
                <a:sym typeface="AGA Arabesque" pitchFamily="2" charset="2"/>
              </a:rPr>
              <a:t> وَ قُلْ لِلمُؤمِناتِ يَغْضُضْنَ مِنْ </a:t>
            </a:r>
            <a:r>
              <a:rPr lang="fa-IR" sz="2000" b="1" dirty="0" smtClean="0">
                <a:solidFill>
                  <a:prstClr val="black"/>
                </a:solidFill>
                <a:ea typeface="Calibri" pitchFamily="34" charset="0"/>
                <a:cs typeface="B Nazanin" pitchFamily="2" charset="-78"/>
                <a:sym typeface="AGA Arabesque" pitchFamily="2" charset="2"/>
              </a:rPr>
              <a:t>اَبصارِهِنَّ   </a:t>
            </a:r>
            <a:r>
              <a:rPr lang="ar-SA" sz="1200" dirty="0" smtClean="0">
                <a:solidFill>
                  <a:srgbClr val="C00000"/>
                </a:solidFill>
                <a:cs typeface="Mj_Titr Stripe R" pitchFamily="2" charset="-78"/>
              </a:rPr>
              <a:t>نور </a:t>
            </a:r>
            <a:r>
              <a:rPr lang="fa-IR" sz="1200" dirty="0" smtClean="0">
                <a:solidFill>
                  <a:srgbClr val="C00000"/>
                </a:solidFill>
                <a:cs typeface="Mj_Titr Stripe R" pitchFamily="2" charset="-78"/>
              </a:rPr>
              <a:t>،</a:t>
            </a:r>
            <a:r>
              <a:rPr lang="en-US" sz="1200" dirty="0">
                <a:solidFill>
                  <a:srgbClr val="C00000"/>
                </a:solidFill>
                <a:cs typeface="Mj_Titr Stripe R" pitchFamily="2" charset="-78"/>
              </a:rPr>
              <a:t> </a:t>
            </a:r>
            <a:r>
              <a:rPr lang="ar-SA" sz="1200" dirty="0" smtClean="0">
                <a:solidFill>
                  <a:srgbClr val="C00000"/>
                </a:solidFill>
                <a:cs typeface="Mj_Titr Stripe R" pitchFamily="2" charset="-78"/>
              </a:rPr>
              <a:t>30 </a:t>
            </a:r>
            <a:r>
              <a:rPr lang="ar-SA" sz="1200" dirty="0">
                <a:solidFill>
                  <a:srgbClr val="C00000"/>
                </a:solidFill>
                <a:cs typeface="Mj_Titr Stripe R" pitchFamily="2" charset="-78"/>
              </a:rPr>
              <a:t>و </a:t>
            </a:r>
            <a:r>
              <a:rPr lang="ar-SA" sz="1200" dirty="0" smtClean="0">
                <a:solidFill>
                  <a:srgbClr val="C00000"/>
                </a:solidFill>
                <a:cs typeface="Mj_Titr Stripe R" pitchFamily="2" charset="-78"/>
              </a:rPr>
              <a:t>3</a:t>
            </a:r>
            <a:r>
              <a:rPr lang="fa-IR" sz="1200" dirty="0" smtClean="0">
                <a:solidFill>
                  <a:srgbClr val="C00000"/>
                </a:solidFill>
                <a:cs typeface="Mj_Titr Stripe R" pitchFamily="2" charset="-78"/>
              </a:rPr>
              <a:t>1</a:t>
            </a:r>
            <a:endParaRPr lang="en-US" sz="2000" dirty="0">
              <a:solidFill>
                <a:srgbClr val="C00000"/>
              </a:solidFill>
              <a:cs typeface="Mj_Titr Stripe R" pitchFamily="2" charset="-78"/>
            </a:endParaRPr>
          </a:p>
        </p:txBody>
      </p:sp>
      <p:sp>
        <p:nvSpPr>
          <p:cNvPr id="10" name="Rounded Rectangle 9"/>
          <p:cNvSpPr/>
          <p:nvPr/>
        </p:nvSpPr>
        <p:spPr>
          <a:xfrm>
            <a:off x="571499" y="1861595"/>
            <a:ext cx="7960941" cy="703309"/>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indent="358775" algn="justLow" rtl="1" eaLnBrk="0" fontAlgn="base" hangingPunct="0">
              <a:spcBef>
                <a:spcPct val="0"/>
              </a:spcBef>
              <a:spcAft>
                <a:spcPct val="0"/>
              </a:spcAft>
              <a:defRPr/>
            </a:pPr>
            <a:r>
              <a:rPr lang="fa-IR" sz="2400" b="1" dirty="0" smtClean="0" bmk="">
                <a:solidFill>
                  <a:prstClr val="black"/>
                </a:solidFill>
                <a:ea typeface="Calibri" pitchFamily="34" charset="0"/>
                <a:cs typeface="B Nazanin" pitchFamily="2" charset="-78"/>
              </a:rPr>
              <a:t>...فَلَمّا رَاَيْنَهُ </a:t>
            </a:r>
            <a:r>
              <a:rPr lang="fa-IR" sz="2400" b="1" dirty="0" bmk="">
                <a:solidFill>
                  <a:prstClr val="black"/>
                </a:solidFill>
                <a:ea typeface="Calibri" pitchFamily="34" charset="0"/>
                <a:cs typeface="B Nazanin" pitchFamily="2" charset="-78"/>
              </a:rPr>
              <a:t>اَكبَرْنَهُ </a:t>
            </a:r>
            <a:r>
              <a:rPr lang="fa-IR" sz="2400" b="1" dirty="0" smtClean="0" bmk="">
                <a:solidFill>
                  <a:prstClr val="black"/>
                </a:solidFill>
                <a:ea typeface="Calibri" pitchFamily="34" charset="0"/>
                <a:cs typeface="B Nazanin" pitchFamily="2" charset="-78"/>
              </a:rPr>
              <a:t>وَ قَطَّعْنَ اَيدِيَهُنَّ</a:t>
            </a:r>
            <a:r>
              <a:rPr lang="fa-IR" sz="2400" b="1" dirty="0" bmk="">
                <a:solidFill>
                  <a:prstClr val="black"/>
                </a:solidFill>
                <a:ea typeface="Calibri" pitchFamily="34" charset="0"/>
                <a:cs typeface="B Nazanin" pitchFamily="2" charset="-78"/>
              </a:rPr>
              <a:t>...</a:t>
            </a:r>
            <a:r>
              <a:rPr lang="ar-SA" sz="2400" dirty="0">
                <a:solidFill>
                  <a:prstClr val="white"/>
                </a:solidFill>
                <a:cs typeface="B Nazanin" pitchFamily="2" charset="-78"/>
              </a:rPr>
              <a:t> </a:t>
            </a:r>
            <a:r>
              <a:rPr lang="en-US" sz="2400" b="1" dirty="0" bmk="">
                <a:solidFill>
                  <a:prstClr val="black"/>
                </a:solidFill>
                <a:ea typeface="Calibri" pitchFamily="34" charset="0"/>
                <a:cs typeface="B Nazanin" pitchFamily="2" charset="-78"/>
                <a:sym typeface="AGA Arabesque" pitchFamily="2" charset="2"/>
              </a:rPr>
              <a:t></a:t>
            </a:r>
            <a:r>
              <a:rPr lang="ar-SA" sz="1200" dirty="0">
                <a:solidFill>
                  <a:srgbClr val="C00000"/>
                </a:solidFill>
                <a:cs typeface="Mj_Titr Stripe R" pitchFamily="2" charset="-78"/>
              </a:rPr>
              <a:t>يوسف </a:t>
            </a:r>
            <a:r>
              <a:rPr lang="fa-IR" sz="1200" dirty="0">
                <a:solidFill>
                  <a:srgbClr val="C00000"/>
                </a:solidFill>
                <a:cs typeface="Mj_Titr Stripe R" pitchFamily="2" charset="-78"/>
              </a:rPr>
              <a:t>،</a:t>
            </a:r>
            <a:r>
              <a:rPr lang="ar-SA" sz="1200" dirty="0">
                <a:solidFill>
                  <a:srgbClr val="C00000"/>
                </a:solidFill>
                <a:cs typeface="Mj_Titr Stripe R" pitchFamily="2" charset="-78"/>
              </a:rPr>
              <a:t>آي</a:t>
            </a:r>
            <a:r>
              <a:rPr lang="fa-IR" sz="1200" dirty="0">
                <a:solidFill>
                  <a:srgbClr val="C00000"/>
                </a:solidFill>
                <a:cs typeface="Mj_Titr Stripe R" pitchFamily="2" charset="-78"/>
              </a:rPr>
              <a:t>ه</a:t>
            </a:r>
            <a:r>
              <a:rPr lang="ar-SA" sz="1200" dirty="0">
                <a:solidFill>
                  <a:srgbClr val="C00000"/>
                </a:solidFill>
                <a:cs typeface="Mj_Titr Stripe R" pitchFamily="2" charset="-78"/>
              </a:rPr>
              <a:t>31</a:t>
            </a:r>
            <a:r>
              <a:rPr lang="ar-SA" sz="2400" dirty="0">
                <a:solidFill>
                  <a:prstClr val="white"/>
                </a:solidFill>
                <a:cs typeface="B Nazanin" pitchFamily="2" charset="-78"/>
              </a:rPr>
              <a:t>.</a:t>
            </a:r>
            <a:endParaRPr lang="en-US" sz="2400" dirty="0">
              <a:solidFill>
                <a:prstClr val="white"/>
              </a:solidFill>
              <a:cs typeface="B Nazanin" pitchFamily="2" charset="-78"/>
            </a:endParaRPr>
          </a:p>
        </p:txBody>
      </p:sp>
      <p:sp>
        <p:nvSpPr>
          <p:cNvPr id="11" name="Rounded Rectangle 10"/>
          <p:cNvSpPr/>
          <p:nvPr/>
        </p:nvSpPr>
        <p:spPr>
          <a:xfrm>
            <a:off x="591942" y="2722612"/>
            <a:ext cx="7940498" cy="1858516"/>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indent="358775" algn="justLow" rtl="1" eaLnBrk="0" fontAlgn="base" hangingPunct="0">
              <a:spcBef>
                <a:spcPct val="0"/>
              </a:spcBef>
              <a:spcAft>
                <a:spcPct val="0"/>
              </a:spcAft>
              <a:defRPr/>
            </a:pPr>
            <a:r>
              <a:rPr lang="fa-IR" sz="2400" b="1" dirty="0" smtClean="0" bmk="">
                <a:solidFill>
                  <a:prstClr val="black"/>
                </a:solidFill>
                <a:ea typeface="Calibri" pitchFamily="34" charset="0"/>
                <a:cs typeface="B Nazanin" pitchFamily="2" charset="-78"/>
                <a:sym typeface="AGA Arabesque" pitchFamily="2" charset="2"/>
              </a:rPr>
              <a:t>هنگامي </a:t>
            </a:r>
            <a:r>
              <a:rPr lang="fa-IR" sz="2400" b="1" dirty="0" bmk="">
                <a:solidFill>
                  <a:prstClr val="black"/>
                </a:solidFill>
                <a:ea typeface="Calibri" pitchFamily="34" charset="0"/>
                <a:cs typeface="B Nazanin" pitchFamily="2" charset="-78"/>
                <a:sym typeface="AGA Arabesque" pitchFamily="2" charset="2"/>
              </a:rPr>
              <a:t>كه مرد كوري بر رسول‌خدا صلي‌الله‌عليه‌و‌آله وارد شد، آن حضرت به همسران خود (عايشه و حفصه) فرمود كه برخيزيد و به داخل اطاق رويد. آنان با تعجّب گفتند: «وي كور است! حضرت فرمود اگرچه او شما را نمي‌بيند شما كه او را مي‌بينيد! «</a:t>
            </a:r>
            <a:r>
              <a:rPr lang="en-US" sz="2400" b="1" dirty="0" bmk="">
                <a:solidFill>
                  <a:prstClr val="black"/>
                </a:solidFill>
                <a:ea typeface="Calibri" pitchFamily="34" charset="0"/>
                <a:cs typeface="B Nazanin" pitchFamily="2" charset="-78"/>
                <a:sym typeface="AGA Arabesque" pitchFamily="2" charset="2"/>
              </a:rPr>
              <a:t>…</a:t>
            </a:r>
            <a:r>
              <a:rPr lang="fa-IR" sz="2400" b="1" dirty="0" bmk="">
                <a:solidFill>
                  <a:prstClr val="black"/>
                </a:solidFill>
                <a:ea typeface="Calibri" pitchFamily="34" charset="0"/>
                <a:cs typeface="B Nazanin" pitchFamily="2" charset="-78"/>
                <a:sym typeface="AGA Arabesque" pitchFamily="2" charset="2"/>
              </a:rPr>
              <a:t>إنْ لَمْ يَرَكُما فَاِنَّكما تَرَيانَهُ».</a:t>
            </a:r>
            <a:r>
              <a:rPr lang="ar-SA" sz="2400" dirty="0">
                <a:solidFill>
                  <a:prstClr val="white"/>
                </a:solidFill>
                <a:cs typeface="B Nazanin" pitchFamily="2" charset="-78"/>
              </a:rPr>
              <a:t> </a:t>
            </a:r>
            <a:r>
              <a:rPr lang="ar-SA" sz="1200" dirty="0">
                <a:solidFill>
                  <a:srgbClr val="C00000"/>
                </a:solidFill>
                <a:cs typeface="Mj_Titr Stripe R" pitchFamily="2" charset="-78"/>
              </a:rPr>
              <a:t>وسائل‌الشيعه، ج20، ص232، ح1</a:t>
            </a:r>
            <a:endParaRPr lang="fa-IR" sz="1200" dirty="0" bmk="">
              <a:solidFill>
                <a:srgbClr val="C00000"/>
              </a:solidFill>
              <a:cs typeface="Mj_Titr Stripe R" pitchFamily="2" charset="-78"/>
              <a:sym typeface="AGA Arabesque" pitchFamily="2" charset="2"/>
            </a:endParaRPr>
          </a:p>
        </p:txBody>
      </p:sp>
      <p:sp>
        <p:nvSpPr>
          <p:cNvPr id="12" name="Rounded Rectangle 11"/>
          <p:cNvSpPr/>
          <p:nvPr/>
        </p:nvSpPr>
        <p:spPr>
          <a:xfrm>
            <a:off x="591942" y="4725144"/>
            <a:ext cx="7981128" cy="1808187"/>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indent="358775" algn="justLow" rtl="1" eaLnBrk="0" fontAlgn="base" hangingPunct="0">
              <a:spcBef>
                <a:spcPct val="0"/>
              </a:spcBef>
              <a:spcAft>
                <a:spcPct val="0"/>
              </a:spcAft>
              <a:defRPr/>
            </a:pPr>
            <a:r>
              <a:rPr lang="fa-IR" sz="2400" b="1" dirty="0" smtClean="0" bmk="">
                <a:solidFill>
                  <a:prstClr val="black"/>
                </a:solidFill>
                <a:ea typeface="Calibri" pitchFamily="34" charset="0"/>
                <a:cs typeface="B Nazanin" pitchFamily="2" charset="-78"/>
                <a:sym typeface="AGA Arabesque" pitchFamily="2" charset="2"/>
              </a:rPr>
              <a:t>خشم </a:t>
            </a:r>
            <a:r>
              <a:rPr lang="fa-IR" sz="2400" b="1" dirty="0" bmk="">
                <a:solidFill>
                  <a:prstClr val="black"/>
                </a:solidFill>
                <a:ea typeface="Calibri" pitchFamily="34" charset="0"/>
                <a:cs typeface="B Nazanin" pitchFamily="2" charset="-78"/>
                <a:sym typeface="AGA Arabesque" pitchFamily="2" charset="2"/>
              </a:rPr>
              <a:t>خداوند عزوجلّ سخت است بر زن شوهرداري كه چشم‌ خود را از غيرشوهر خود يا از كسي كه محرم او نيست، پُركند. « اِشْتَدَّ غَضَبُ اللهِ عَزَّوَجَل عَلي إمْرأةٍ ذاتِ بَعْلٍ مَلَأَتْ عَيْنَها مِنْ غَيْرِ زَوْجِها أو غَيْرِ ذي‌مَحْرَمٍ منها...</a:t>
            </a:r>
            <a:r>
              <a:rPr lang="fa-IR" sz="2400" b="1" dirty="0">
                <a:solidFill>
                  <a:prstClr val="black"/>
                </a:solidFill>
                <a:ea typeface="Calibri" pitchFamily="34" charset="0"/>
                <a:cs typeface="B Nazanin" pitchFamily="2" charset="-78"/>
                <a:sym typeface="AGA Arabesque" pitchFamily="2" charset="2"/>
              </a:rPr>
              <a:t>».</a:t>
            </a:r>
            <a:r>
              <a:rPr lang="fa-IR" sz="1200" dirty="0">
                <a:solidFill>
                  <a:srgbClr val="C00000"/>
                </a:solidFill>
                <a:cs typeface="Mj_Titr Stripe R" pitchFamily="2" charset="-78"/>
                <a:sym typeface="AGA Arabesque" pitchFamily="2" charset="2"/>
              </a:rPr>
              <a:t>وسائل الشیعه،ج20،ص232،ح2</a:t>
            </a:r>
            <a:r>
              <a:rPr lang="en-US" sz="2000" dirty="0">
                <a:solidFill>
                  <a:srgbClr val="C00000"/>
                </a:solidFill>
                <a:cs typeface="B Nazanin" pitchFamily="2" charset="-78"/>
                <a:sym typeface="AGA Arabesque" pitchFamily="2" charset="2"/>
              </a:rPr>
              <a:t> </a:t>
            </a:r>
            <a:endParaRPr lang="en-US" sz="2400" dirty="0">
              <a:solidFill>
                <a:srgbClr val="C00000"/>
              </a:solidFill>
              <a:ea typeface="Calibri" pitchFamily="34" charset="0"/>
              <a:cs typeface="B Nazanin" pitchFamily="2" charset="-78"/>
              <a:sym typeface="AGA Arabesque" pitchFamily="2" charset="2"/>
            </a:endParaRPr>
          </a:p>
        </p:txBody>
      </p:sp>
      <p:sp>
        <p:nvSpPr>
          <p:cNvPr id="555022" name="Rectangle 12"/>
          <p:cNvSpPr>
            <a:spLocks noChangeArrowheads="1"/>
          </p:cNvSpPr>
          <p:nvPr/>
        </p:nvSpPr>
        <p:spPr bwMode="auto">
          <a:xfrm>
            <a:off x="5572125" y="214313"/>
            <a:ext cx="5476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indent="358775" algn="r" rtl="1" eaLnBrk="0" fontAlgn="base" hangingPunct="0">
              <a:spcBef>
                <a:spcPct val="0"/>
              </a:spcBef>
              <a:spcAft>
                <a:spcPct val="0"/>
              </a:spcAft>
            </a:pPr>
            <a:endParaRPr lang="fa-IR" sz="2400" b="1" smtClean="0">
              <a:solidFill>
                <a:prstClr val="black"/>
              </a:solidFill>
              <a:latin typeface="Cambria" pitchFamily="18" charset="0"/>
              <a:ea typeface="Times New Roman" pitchFamily="18" charset="0"/>
              <a:cs typeface="B Titr" pitchFamily="2" charset="-78"/>
            </a:endParaRPr>
          </a:p>
        </p:txBody>
      </p:sp>
      <p:sp>
        <p:nvSpPr>
          <p:cNvPr id="555023" name="Rectangle 4"/>
          <p:cNvSpPr>
            <a:spLocks noChangeArrowheads="1"/>
          </p:cNvSpPr>
          <p:nvPr/>
        </p:nvSpPr>
        <p:spPr bwMode="auto">
          <a:xfrm>
            <a:off x="323528" y="-110815"/>
            <a:ext cx="8640960" cy="131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152352" rIns="0" bIns="38088" anchor="ctr">
            <a:spAutoFit/>
          </a:bodyPr>
          <a:lstStyle/>
          <a:p>
            <a:pPr algn="ctr" rtl="1" eaLnBrk="0" fontAlgn="base" hangingPunct="0">
              <a:spcBef>
                <a:spcPct val="0"/>
              </a:spcBef>
              <a:spcAft>
                <a:spcPct val="0"/>
              </a:spcAft>
            </a:pPr>
            <a:r>
              <a:rPr lang="fa-IR" sz="2800" b="1" dirty="0" smtClean="0">
                <a:solidFill>
                  <a:prstClr val="black"/>
                </a:solidFill>
                <a:latin typeface="Cambria" pitchFamily="18" charset="0"/>
                <a:ea typeface="Times New Roman" pitchFamily="18" charset="0"/>
                <a:cs typeface="B Titr" pitchFamily="2" charset="-78"/>
              </a:rPr>
              <a:t>قرآن و چشم‌چراني زنان</a:t>
            </a:r>
          </a:p>
          <a:p>
            <a:pPr algn="ctr" rtl="1" eaLnBrk="0" fontAlgn="base" hangingPunct="0">
              <a:spcBef>
                <a:spcPct val="0"/>
              </a:spcBef>
              <a:spcAft>
                <a:spcPct val="0"/>
              </a:spcAft>
            </a:pPr>
            <a:endParaRPr lang="fa-IR" sz="1100" b="1" dirty="0" smtClean="0">
              <a:solidFill>
                <a:prstClr val="black"/>
              </a:solidFill>
              <a:latin typeface="Cambria" pitchFamily="18" charset="0"/>
              <a:ea typeface="Times New Roman" pitchFamily="18" charset="0"/>
              <a:cs typeface="B Titr" pitchFamily="2" charset="-78"/>
            </a:endParaRPr>
          </a:p>
          <a:p>
            <a:pPr algn="ctr" rtl="1" eaLnBrk="0" fontAlgn="base" hangingPunct="0">
              <a:spcBef>
                <a:spcPct val="0"/>
              </a:spcBef>
              <a:spcAft>
                <a:spcPct val="0"/>
              </a:spcAft>
            </a:pPr>
            <a:r>
              <a:rPr lang="fa-IR" b="1" dirty="0" smtClean="0">
                <a:solidFill>
                  <a:prstClr val="black"/>
                </a:solidFill>
                <a:latin typeface="Cambria" pitchFamily="18" charset="0"/>
                <a:ea typeface="Times New Roman" pitchFamily="18" charset="0"/>
                <a:cs typeface="B Titr" pitchFamily="2" charset="-78"/>
              </a:rPr>
              <a:t>برخی بر این گمانند که چشم چرانی تنها  برای مردان حرام است و حال اینکه برای زنان نیز  حرام می باشد.</a:t>
            </a:r>
          </a:p>
          <a:p>
            <a:pPr algn="ctr" rtl="1" eaLnBrk="0" fontAlgn="base" hangingPunct="0">
              <a:spcBef>
                <a:spcPct val="0"/>
              </a:spcBef>
              <a:spcAft>
                <a:spcPct val="0"/>
              </a:spcAft>
            </a:pPr>
            <a:endParaRPr lang="en-US" sz="1600" b="1" dirty="0" smtClean="0">
              <a:solidFill>
                <a:prstClr val="black"/>
              </a:solidFill>
              <a:latin typeface="Cambria" pitchFamily="18" charset="0"/>
              <a:ea typeface="Times New Roman" pitchFamily="18" charset="0"/>
              <a:cs typeface="B Titr" pitchFamily="2" charset="-78"/>
            </a:endParaRPr>
          </a:p>
        </p:txBody>
      </p:sp>
    </p:spTree>
    <p:extLst>
      <p:ext uri="{BB962C8B-B14F-4D97-AF65-F5344CB8AC3E}">
        <p14:creationId xmlns:p14="http://schemas.microsoft.com/office/powerpoint/2010/main" xmlns="" val="409037963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2"/>
          <p:cNvSpPr>
            <a:spLocks noGrp="1"/>
          </p:cNvSpPr>
          <p:nvPr>
            <p:ph type="body" idx="1"/>
          </p:nvPr>
        </p:nvSpPr>
        <p:spPr>
          <a:xfrm>
            <a:off x="358775" y="1125538"/>
            <a:ext cx="8137525" cy="6092825"/>
          </a:xfrm>
        </p:spPr>
        <p:txBody>
          <a:bodyPr/>
          <a:lstStyle/>
          <a:p>
            <a:pPr marL="457200" indent="-457200" algn="justLow">
              <a:buFont typeface="Wingdings" pitchFamily="2" charset="2"/>
              <a:buChar char="Ø"/>
              <a:defRPr/>
            </a:pPr>
            <a:r>
              <a:rPr lang="fa-IR" sz="2800" b="1" dirty="0" smtClean="0">
                <a:solidFill>
                  <a:schemeClr val="tx1"/>
                </a:solidFill>
                <a:cs typeface="B Nazanin" pitchFamily="2" charset="-78"/>
              </a:rPr>
              <a:t>امام صادق عليه‌السلام : نگاه اول از آن توست، نگاه دوم به زيان توست نه به سود تو، و نگاه سوم مايه هلاكت است</a:t>
            </a:r>
            <a:r>
              <a:rPr lang="fa-IR" sz="2800" b="1" dirty="0" smtClean="0">
                <a:solidFill>
                  <a:srgbClr val="0070C0"/>
                </a:solidFill>
                <a:cs typeface="B Nazanin" pitchFamily="2" charset="-78"/>
              </a:rPr>
              <a:t>.                    </a:t>
            </a:r>
            <a:r>
              <a:rPr lang="fa-IR" sz="2800" b="1" dirty="0" smtClean="0">
                <a:solidFill>
                  <a:srgbClr val="1E10D2"/>
                </a:solidFill>
                <a:cs typeface="B Nazanin" pitchFamily="2" charset="-78"/>
              </a:rPr>
              <a:t>« </a:t>
            </a:r>
            <a:r>
              <a:rPr lang="fa-IR" sz="2800" b="1" dirty="0">
                <a:solidFill>
                  <a:srgbClr val="1E10D2"/>
                </a:solidFill>
                <a:cs typeface="B Nazanin" pitchFamily="2" charset="-78"/>
              </a:rPr>
              <a:t>أوّلُ النَّظْرَة لَكَ، و الثّانيَةُ عَلَيْك و لا لَكَ، الثّالِثَةُ فِيها الهَلاكُ</a:t>
            </a:r>
            <a:r>
              <a:rPr lang="fa-IR" sz="2800" b="1" dirty="0" smtClean="0">
                <a:solidFill>
                  <a:srgbClr val="1E10D2"/>
                </a:solidFill>
                <a:cs typeface="B Nazanin" pitchFamily="2" charset="-78"/>
              </a:rPr>
              <a:t>.»</a:t>
            </a:r>
          </a:p>
          <a:p>
            <a:pPr algn="justLow">
              <a:defRPr/>
            </a:pPr>
            <a:r>
              <a:rPr lang="fa-IR" sz="2800" b="1" dirty="0">
                <a:solidFill>
                  <a:srgbClr val="1E10D2"/>
                </a:solidFill>
                <a:cs typeface="B Nazanin" pitchFamily="2" charset="-78"/>
              </a:rPr>
              <a:t> </a:t>
            </a:r>
            <a:r>
              <a:rPr lang="fa-IR" sz="2800" b="1" dirty="0" smtClean="0">
                <a:solidFill>
                  <a:srgbClr val="1E10D2"/>
                </a:solidFill>
                <a:cs typeface="B Nazanin" pitchFamily="2" charset="-78"/>
              </a:rPr>
              <a:t>    </a:t>
            </a:r>
            <a:r>
              <a:rPr lang="ar-SA" sz="2800" b="1" dirty="0" smtClean="0">
                <a:solidFill>
                  <a:srgbClr val="1E10D2"/>
                </a:solidFill>
                <a:cs typeface="B Nazanin" pitchFamily="2" charset="-78"/>
              </a:rPr>
              <a:t> </a:t>
            </a:r>
            <a:r>
              <a:rPr lang="ar-SA" sz="1800" dirty="0" smtClean="0">
                <a:solidFill>
                  <a:srgbClr val="C00000"/>
                </a:solidFill>
                <a:cs typeface="B Nazanin" pitchFamily="2" charset="-78"/>
              </a:rPr>
              <a:t>ميزان الحكمه، ح20292</a:t>
            </a:r>
            <a:endParaRPr lang="fa-IR" sz="2800" dirty="0" smtClean="0">
              <a:solidFill>
                <a:schemeClr val="tx1"/>
              </a:solidFill>
              <a:cs typeface="B Nazanin" pitchFamily="2" charset="-78"/>
            </a:endParaRPr>
          </a:p>
          <a:p>
            <a:pPr marL="457200" indent="-457200" algn="justLow">
              <a:buFont typeface="Wingdings" pitchFamily="2" charset="2"/>
              <a:buChar char="Ø"/>
              <a:defRPr/>
            </a:pPr>
            <a:r>
              <a:rPr lang="fa-IR" sz="2800" b="1" dirty="0" smtClean="0">
                <a:solidFill>
                  <a:schemeClr val="tx1"/>
                </a:solidFill>
                <a:cs typeface="B Nazanin" pitchFamily="2" charset="-78"/>
              </a:rPr>
              <a:t>امام صادق عليه‌السلام : نگاه بعد از نگاه، بذر شهوت در دل ميكارد و اين خود براي به فتنه ‌كشاندن صاحبش كافي است.   </a:t>
            </a:r>
            <a:r>
              <a:rPr lang="fa-IR" sz="2800" b="1" dirty="0" smtClean="0">
                <a:solidFill>
                  <a:srgbClr val="1E10D2"/>
                </a:solidFill>
                <a:cs typeface="B Nazanin" pitchFamily="2" charset="-78"/>
              </a:rPr>
              <a:t>« </a:t>
            </a:r>
            <a:r>
              <a:rPr lang="fa-IR" sz="2800" b="1" dirty="0">
                <a:solidFill>
                  <a:srgbClr val="1E10D2"/>
                </a:solidFill>
                <a:cs typeface="B Nazanin" pitchFamily="2" charset="-78"/>
              </a:rPr>
              <a:t>النَّظْرَةُ بَعْدَ النَّظْرَةِ تَزْرَعُ في الْقَلْبِ الشَّهوَةَ، وَ كَفي بِها لِصاحِبِها فِتْنَةً.»</a:t>
            </a:r>
            <a:r>
              <a:rPr lang="ar-SA" sz="2800" b="1" dirty="0">
                <a:solidFill>
                  <a:srgbClr val="1E10D2"/>
                </a:solidFill>
                <a:cs typeface="B Nazanin" pitchFamily="2" charset="-78"/>
              </a:rPr>
              <a:t> </a:t>
            </a:r>
            <a:r>
              <a:rPr lang="ar-SA" sz="1800" dirty="0" smtClean="0">
                <a:solidFill>
                  <a:srgbClr val="C00000"/>
                </a:solidFill>
                <a:cs typeface="B Nazanin" pitchFamily="2" charset="-78"/>
              </a:rPr>
              <a:t>همان، ح20295</a:t>
            </a:r>
            <a:endParaRPr lang="fa-IR" sz="1800" b="1" dirty="0" smtClean="0">
              <a:solidFill>
                <a:srgbClr val="C00000"/>
              </a:solidFill>
              <a:cs typeface="B Nazanin" pitchFamily="2" charset="-78"/>
            </a:endParaRPr>
          </a:p>
          <a:p>
            <a:pPr algn="justLow">
              <a:defRPr/>
            </a:pPr>
            <a:endParaRPr lang="en-US" sz="2800" dirty="0" smtClean="0">
              <a:solidFill>
                <a:schemeClr val="tx1"/>
              </a:solidFill>
              <a:cs typeface="B Nazanin" pitchFamily="2" charset="-78"/>
            </a:endParaRPr>
          </a:p>
          <a:p>
            <a:pPr marL="457200" indent="-457200" algn="justLow">
              <a:buFont typeface="Wingdings" pitchFamily="2" charset="2"/>
              <a:buChar char="Ø"/>
              <a:defRPr/>
            </a:pPr>
            <a:r>
              <a:rPr lang="fa-IR" sz="2800" b="1" dirty="0" smtClean="0">
                <a:solidFill>
                  <a:schemeClr val="tx1"/>
                </a:solidFill>
                <a:cs typeface="B Nazanin" pitchFamily="2" charset="-78"/>
              </a:rPr>
              <a:t>امام خميني</a:t>
            </a:r>
            <a:r>
              <a:rPr lang="fa-IR" sz="2800" b="1" baseline="30000" dirty="0" smtClean="0">
                <a:solidFill>
                  <a:schemeClr val="tx1"/>
                </a:solidFill>
                <a:cs typeface="B Nazanin" pitchFamily="2" charset="-78"/>
              </a:rPr>
              <a:t>(رض)</a:t>
            </a:r>
            <a:r>
              <a:rPr lang="fa-IR" sz="2800" b="1" dirty="0" smtClean="0">
                <a:solidFill>
                  <a:schemeClr val="tx1"/>
                </a:solidFill>
                <a:cs typeface="B Nazanin" pitchFamily="2" charset="-78"/>
              </a:rPr>
              <a:t> : «احتياط واجب آن است كه بدون قصد لذت هم، به صورت و دست‌هاي نامحرم نگاه نكند».</a:t>
            </a:r>
          </a:p>
          <a:p>
            <a:pPr algn="justLow">
              <a:defRPr/>
            </a:pPr>
            <a:r>
              <a:rPr lang="fa-IR" sz="1800" dirty="0" smtClean="0">
                <a:solidFill>
                  <a:srgbClr val="C00000"/>
                </a:solidFill>
                <a:cs typeface="B Nazanin" pitchFamily="2" charset="-78"/>
              </a:rPr>
              <a:t>       </a:t>
            </a:r>
            <a:r>
              <a:rPr lang="ar-SA" sz="1800" dirty="0" smtClean="0">
                <a:solidFill>
                  <a:srgbClr val="C00000"/>
                </a:solidFill>
                <a:cs typeface="B Nazanin" pitchFamily="2" charset="-78"/>
              </a:rPr>
              <a:t>رساله توضيح‌المسائل، مسئله2433</a:t>
            </a:r>
            <a:endParaRPr lang="en-US" sz="2800" dirty="0" smtClean="0">
              <a:solidFill>
                <a:srgbClr val="C00000"/>
              </a:solidFill>
              <a:cs typeface="B Nazanin" pitchFamily="2" charset="-78"/>
            </a:endParaRPr>
          </a:p>
          <a:p>
            <a:pPr algn="justLow">
              <a:defRPr/>
            </a:pPr>
            <a:r>
              <a:rPr lang="fa-IR" sz="2800" b="1" dirty="0" smtClean="0">
                <a:solidFill>
                  <a:schemeClr val="tx1"/>
                </a:solidFill>
                <a:cs typeface="B Nazanin" pitchFamily="2" charset="-78"/>
              </a:rPr>
              <a:t> </a:t>
            </a:r>
            <a:endParaRPr lang="en-US" sz="2800" dirty="0" smtClean="0">
              <a:solidFill>
                <a:schemeClr val="tx1"/>
              </a:solidFill>
              <a:cs typeface="B Nazanin" pitchFamily="2" charset="-78"/>
            </a:endParaRPr>
          </a:p>
        </p:txBody>
      </p:sp>
      <p:sp>
        <p:nvSpPr>
          <p:cNvPr id="4" name="Rounded Rectangle 3"/>
          <p:cNvSpPr/>
          <p:nvPr/>
        </p:nvSpPr>
        <p:spPr>
          <a:xfrm>
            <a:off x="5148263" y="115888"/>
            <a:ext cx="3321050" cy="936625"/>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rtl="1">
              <a:defRPr/>
            </a:pPr>
            <a:endParaRPr lang="fa-IR" sz="3200" b="1" dirty="0">
              <a:solidFill>
                <a:srgbClr val="FFC000"/>
              </a:solidFill>
              <a:cs typeface="B Titr" pitchFamily="2" charset="-78"/>
            </a:endParaRPr>
          </a:p>
          <a:p>
            <a:pPr rtl="1">
              <a:defRPr/>
            </a:pPr>
            <a:r>
              <a:rPr lang="fa-IR" sz="3200" b="1" dirty="0">
                <a:solidFill>
                  <a:srgbClr val="FFC000"/>
                </a:solidFill>
                <a:cs typeface="B Titr" pitchFamily="2" charset="-78"/>
              </a:rPr>
              <a:t>مقدار نگاه به نامحرم</a:t>
            </a:r>
            <a:endParaRPr lang="en-US" sz="3200" b="1" dirty="0">
              <a:solidFill>
                <a:srgbClr val="FFC000"/>
              </a:solidFill>
              <a:cs typeface="B Titr" pitchFamily="2" charset="-78"/>
            </a:endParaRPr>
          </a:p>
          <a:p>
            <a:pPr rtl="1">
              <a:defRPr/>
            </a:pPr>
            <a:endParaRPr lang="en-US" sz="3200" b="1" dirty="0">
              <a:solidFill>
                <a:srgbClr val="FFC000"/>
              </a:solidFill>
              <a:cs typeface="B Titr" pitchFamily="2" charset="-78"/>
            </a:endParaRPr>
          </a:p>
        </p:txBody>
      </p:sp>
    </p:spTree>
    <p:extLst>
      <p:ext uri="{BB962C8B-B14F-4D97-AF65-F5344CB8AC3E}">
        <p14:creationId xmlns:p14="http://schemas.microsoft.com/office/powerpoint/2010/main" xmlns="" val="256825557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xEl>
                                              <p:pRg st="2" end="2"/>
                                            </p:txEl>
                                          </p:spTgt>
                                        </p:tgtEl>
                                        <p:attrNameLst>
                                          <p:attrName>style.visibility</p:attrName>
                                        </p:attrNameLst>
                                      </p:cBhvr>
                                      <p:to>
                                        <p:strVal val="visible"/>
                                      </p:to>
                                    </p:set>
                                    <p:anim calcmode="lin" valueType="num">
                                      <p:cBhvr additive="base">
                                        <p:cTn id="7" dur="500" fill="hold"/>
                                        <p:tgtEl>
                                          <p:spTgt spid="4403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44034">
                                            <p:txEl>
                                              <p:pRg st="4" end="4"/>
                                            </p:txEl>
                                          </p:spTgt>
                                        </p:tgtEl>
                                        <p:attrNameLst>
                                          <p:attrName>style.visibility</p:attrName>
                                        </p:attrNameLst>
                                      </p:cBhvr>
                                      <p:to>
                                        <p:strVal val="visible"/>
                                      </p:to>
                                    </p:set>
                                    <p:animEffect transition="in" filter="circle(in)">
                                      <p:cBhvr>
                                        <p:cTn id="13" dur="2000"/>
                                        <p:tgtEl>
                                          <p:spTgt spid="44034">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4034">
                                            <p:txEl>
                                              <p:pRg st="5" end="5"/>
                                            </p:txEl>
                                          </p:spTgt>
                                        </p:tgtEl>
                                        <p:attrNameLst>
                                          <p:attrName>style.visibility</p:attrName>
                                        </p:attrNameLst>
                                      </p:cBhvr>
                                      <p:to>
                                        <p:strVal val="visible"/>
                                      </p:to>
                                    </p:set>
                                    <p:animEffect transition="in" filter="circle(in)">
                                      <p:cBhvr>
                                        <p:cTn id="16" dur="2000"/>
                                        <p:tgtEl>
                                          <p:spTgt spid="440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46613"/>
            <a:ext cx="7772400" cy="1362075"/>
          </a:xfrm>
        </p:spPr>
        <p:txBody>
          <a:bodyPr rtlCol="0">
            <a:normAutofit/>
          </a:bodyPr>
          <a:lstStyle/>
          <a:p>
            <a:pPr eaLnBrk="1" fontAlgn="auto" hangingPunct="1">
              <a:spcAft>
                <a:spcPts val="0"/>
              </a:spcAft>
              <a:defRPr/>
            </a:pPr>
            <a:endParaRPr lang="fa-IR"/>
          </a:p>
        </p:txBody>
      </p:sp>
      <p:sp>
        <p:nvSpPr>
          <p:cNvPr id="3" name="Text Placeholder 2"/>
          <p:cNvSpPr>
            <a:spLocks noGrp="1"/>
          </p:cNvSpPr>
          <p:nvPr>
            <p:ph type="body" idx="1"/>
          </p:nvPr>
        </p:nvSpPr>
        <p:spPr>
          <a:xfrm>
            <a:off x="609600" y="3146425"/>
            <a:ext cx="7772400" cy="1500188"/>
          </a:xfrm>
        </p:spPr>
        <p:txBody>
          <a:bodyPr rtlCol="0">
            <a:normAutofit/>
          </a:bodyPr>
          <a:lstStyle/>
          <a:p>
            <a:pPr eaLnBrk="1" fontAlgn="auto" hangingPunct="1">
              <a:spcAft>
                <a:spcPts val="0"/>
              </a:spcAft>
              <a:defRPr/>
            </a:pPr>
            <a:endParaRPr lang="fa-IR" dirty="0"/>
          </a:p>
        </p:txBody>
      </p:sp>
      <p:pic>
        <p:nvPicPr>
          <p:cNvPr id="30724" name="Picture Placeholder 16"/>
          <p:cNvPicPr preferRelativeResize="0">
            <a:picLocks/>
          </p:cNvPicPr>
          <p:nvPr/>
        </p:nvPicPr>
        <p:blipFill>
          <a:blip r:embed="rId2">
            <a:extLst>
              <a:ext uri="{28A0092B-C50C-407E-A947-70E740481C1C}">
                <a14:useLocalDpi xmlns:a14="http://schemas.microsoft.com/office/drawing/2010/main" xmlns="" val="0"/>
              </a:ext>
            </a:extLst>
          </a:blip>
          <a:srcRect/>
          <a:stretch>
            <a:fillRect/>
          </a:stretch>
        </p:blipFill>
        <p:spPr bwMode="auto">
          <a:xfrm>
            <a:off x="-107950" y="-1588"/>
            <a:ext cx="92519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7" name="Rectangle 3"/>
          <p:cNvSpPr>
            <a:spLocks noChangeArrowheads="1"/>
          </p:cNvSpPr>
          <p:nvPr/>
        </p:nvSpPr>
        <p:spPr bwMode="auto">
          <a:xfrm>
            <a:off x="70330" y="6505599"/>
            <a:ext cx="29009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fontAlgn="base">
              <a:spcBef>
                <a:spcPct val="0"/>
              </a:spcBef>
              <a:spcAft>
                <a:spcPct val="0"/>
              </a:spcAft>
            </a:pPr>
            <a:r>
              <a:rPr lang="fa-IR" sz="1400" b="1" dirty="0" smtClean="0">
                <a:cs typeface="B Titr" pitchFamily="2" charset="-78"/>
              </a:rPr>
              <a:t>کارگـروه تـرویج فـرهنگ عفـاف</a:t>
            </a:r>
          </a:p>
        </p:txBody>
      </p:sp>
      <p:pic>
        <p:nvPicPr>
          <p:cNvPr id="4098" name="Picture 2" descr="E:\پاورپوینت\پاور مهارت عفاف\لوگو\لوگو 3   .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0498" y="5261914"/>
            <a:ext cx="1417246" cy="119142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4"/>
          <p:cNvSpPr>
            <a:spLocks noChangeArrowheads="1"/>
          </p:cNvSpPr>
          <p:nvPr/>
        </p:nvSpPr>
        <p:spPr bwMode="auto">
          <a:xfrm>
            <a:off x="4685100" y="908720"/>
            <a:ext cx="4135372" cy="2516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fontAlgn="base">
              <a:lnSpc>
                <a:spcPct val="150000"/>
              </a:lnSpc>
              <a:spcBef>
                <a:spcPct val="0"/>
              </a:spcBef>
              <a:spcAft>
                <a:spcPct val="0"/>
              </a:spcAft>
            </a:pPr>
            <a:r>
              <a:rPr lang="fa-IR" sz="3600" b="1" dirty="0" smtClean="0">
                <a:solidFill>
                  <a:srgbClr val="125618"/>
                </a:solidFill>
                <a:effectLst>
                  <a:outerShdw blurRad="38100" dist="38100" dir="2700000" algn="tl">
                    <a:srgbClr val="000000">
                      <a:alpha val="43137"/>
                    </a:srgbClr>
                  </a:outerShdw>
                </a:effectLst>
                <a:cs typeface="B Titr" pitchFamily="2" charset="-78"/>
              </a:rPr>
              <a:t>دورة مقـدمـاتـی</a:t>
            </a:r>
          </a:p>
          <a:p>
            <a:pPr algn="ctr" rtl="1" fontAlgn="base">
              <a:lnSpc>
                <a:spcPct val="150000"/>
              </a:lnSpc>
              <a:spcBef>
                <a:spcPct val="0"/>
              </a:spcBef>
              <a:spcAft>
                <a:spcPct val="0"/>
              </a:spcAft>
            </a:pPr>
            <a:r>
              <a:rPr lang="fa-IR" sz="3600" b="1" dirty="0" smtClean="0">
                <a:solidFill>
                  <a:srgbClr val="125618"/>
                </a:solidFill>
                <a:effectLst>
                  <a:outerShdw blurRad="38100" dist="38100" dir="2700000" algn="tl">
                    <a:srgbClr val="000000">
                      <a:alpha val="43137"/>
                    </a:srgbClr>
                  </a:outerShdw>
                </a:effectLst>
                <a:cs typeface="B Titr" pitchFamily="2" charset="-78"/>
              </a:rPr>
              <a:t>آمـوزش </a:t>
            </a:r>
          </a:p>
          <a:p>
            <a:pPr algn="ctr" rtl="1" fontAlgn="base">
              <a:lnSpc>
                <a:spcPct val="150000"/>
              </a:lnSpc>
              <a:spcBef>
                <a:spcPct val="0"/>
              </a:spcBef>
              <a:spcAft>
                <a:spcPct val="0"/>
              </a:spcAft>
            </a:pPr>
            <a:r>
              <a:rPr lang="fa-IR" sz="3600" b="1" dirty="0" smtClean="0">
                <a:solidFill>
                  <a:srgbClr val="FF3300"/>
                </a:solidFill>
                <a:effectLst>
                  <a:outerShdw blurRad="38100" dist="38100" dir="2700000" algn="tl">
                    <a:srgbClr val="000000">
                      <a:alpha val="43137"/>
                    </a:srgbClr>
                  </a:outerShdw>
                </a:effectLst>
                <a:cs typeface="B Titr" pitchFamily="2" charset="-78"/>
              </a:rPr>
              <a:t>مهـارت عفـاف گـرایی </a:t>
            </a:r>
            <a:endParaRPr lang="fa-IR" sz="3600" dirty="0" smtClean="0">
              <a:solidFill>
                <a:srgbClr val="FF3300"/>
              </a:solidFill>
              <a:effectLst>
                <a:outerShdw blurRad="38100" dist="38100" dir="2700000" algn="tl">
                  <a:srgbClr val="000000">
                    <a:alpha val="43137"/>
                  </a:srgbClr>
                </a:outerShdw>
              </a:effectLst>
              <a:cs typeface="B Titr" pitchFamily="2" charset="-78"/>
            </a:endParaRPr>
          </a:p>
        </p:txBody>
      </p:sp>
      <p:pic>
        <p:nvPicPr>
          <p:cNvPr id="11" name="Picture 10"/>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20000"/>
                    </a14:imgEffect>
                  </a14:imgLayer>
                </a14:imgProps>
              </a:ext>
            </a:extLst>
          </a:blip>
          <a:stretch>
            <a:fillRect/>
          </a:stretch>
        </p:blipFill>
        <p:spPr>
          <a:xfrm>
            <a:off x="280477" y="3645024"/>
            <a:ext cx="2531286" cy="1505622"/>
          </a:xfrm>
          <a:prstGeom prst="ellipse">
            <a:avLst/>
          </a:prstGeom>
          <a:ln>
            <a:noFill/>
          </a:ln>
          <a:effectLst>
            <a:softEdge rad="112500"/>
          </a:effectLst>
        </p:spPr>
      </p:pic>
    </p:spTree>
    <p:extLst>
      <p:ext uri="{BB962C8B-B14F-4D97-AF65-F5344CB8AC3E}">
        <p14:creationId xmlns:p14="http://schemas.microsoft.com/office/powerpoint/2010/main" xmlns="" val="274003126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4000" fill="hold"/>
                                        <p:tgtEl>
                                          <p:spTgt spid="10"/>
                                        </p:tgtEl>
                                        <p:attrNameLst>
                                          <p:attrName>ppt_w</p:attrName>
                                        </p:attrNameLst>
                                      </p:cBhvr>
                                      <p:tavLst>
                                        <p:tav tm="0">
                                          <p:val>
                                            <p:fltVal val="0"/>
                                          </p:val>
                                        </p:tav>
                                        <p:tav tm="100000">
                                          <p:val>
                                            <p:strVal val="#ppt_w"/>
                                          </p:val>
                                        </p:tav>
                                      </p:tavLst>
                                    </p:anim>
                                    <p:anim calcmode="lin" valueType="num">
                                      <p:cBhvr>
                                        <p:cTn id="8" dur="4000" fill="hold"/>
                                        <p:tgtEl>
                                          <p:spTgt spid="10"/>
                                        </p:tgtEl>
                                        <p:attrNameLst>
                                          <p:attrName>ppt_h</p:attrName>
                                        </p:attrNameLst>
                                      </p:cBhvr>
                                      <p:tavLst>
                                        <p:tav tm="0">
                                          <p:val>
                                            <p:fltVal val="0"/>
                                          </p:val>
                                        </p:tav>
                                        <p:tav tm="100000">
                                          <p:val>
                                            <p:strVal val="#ppt_h"/>
                                          </p:val>
                                        </p:tav>
                                      </p:tavLst>
                                    </p:anim>
                                    <p:animEffect transition="in" filter="fade">
                                      <p:cBhvr>
                                        <p:cTn id="9"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138370" y="146437"/>
            <a:ext cx="8826005" cy="1338347"/>
          </a:xfrm>
          <a:custGeom>
            <a:avLst/>
            <a:gdLst>
              <a:gd name="connsiteX0" fmla="*/ 106684 w 640089"/>
              <a:gd name="connsiteY0" fmla="*/ 0 h 8023641"/>
              <a:gd name="connsiteX1" fmla="*/ 533405 w 640089"/>
              <a:gd name="connsiteY1" fmla="*/ 0 h 8023641"/>
              <a:gd name="connsiteX2" fmla="*/ 640089 w 640089"/>
              <a:gd name="connsiteY2" fmla="*/ 106684 h 8023641"/>
              <a:gd name="connsiteX3" fmla="*/ 640089 w 640089"/>
              <a:gd name="connsiteY3" fmla="*/ 8023641 h 8023641"/>
              <a:gd name="connsiteX4" fmla="*/ 640089 w 640089"/>
              <a:gd name="connsiteY4" fmla="*/ 8023641 h 8023641"/>
              <a:gd name="connsiteX5" fmla="*/ 0 w 640089"/>
              <a:gd name="connsiteY5" fmla="*/ 8023641 h 8023641"/>
              <a:gd name="connsiteX6" fmla="*/ 0 w 640089"/>
              <a:gd name="connsiteY6" fmla="*/ 8023641 h 8023641"/>
              <a:gd name="connsiteX7" fmla="*/ 0 w 640089"/>
              <a:gd name="connsiteY7" fmla="*/ 106684 h 8023641"/>
              <a:gd name="connsiteX8" fmla="*/ 106684 w 640089"/>
              <a:gd name="connsiteY8" fmla="*/ 0 h 802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9" h="8023641">
                <a:moveTo>
                  <a:pt x="640089" y="1337305"/>
                </a:moveTo>
                <a:lnTo>
                  <a:pt x="640089" y="6686336"/>
                </a:lnTo>
                <a:cubicBezTo>
                  <a:pt x="640089" y="7424910"/>
                  <a:pt x="636279" y="8023641"/>
                  <a:pt x="631578" y="8023641"/>
                </a:cubicBezTo>
                <a:lnTo>
                  <a:pt x="0" y="8023641"/>
                </a:lnTo>
                <a:lnTo>
                  <a:pt x="0" y="8023641"/>
                </a:lnTo>
                <a:lnTo>
                  <a:pt x="0" y="0"/>
                </a:lnTo>
                <a:lnTo>
                  <a:pt x="0" y="0"/>
                </a:lnTo>
                <a:lnTo>
                  <a:pt x="631578" y="0"/>
                </a:lnTo>
                <a:cubicBezTo>
                  <a:pt x="636279" y="0"/>
                  <a:pt x="640089" y="598731"/>
                  <a:pt x="640089" y="1337305"/>
                </a:cubicBezTo>
                <a:close/>
              </a:path>
            </a:pathLst>
          </a:custGeom>
          <a:blipFill dpi="0" rotWithShape="1">
            <a:blip r:embed="rId2">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a:blipFill>
          <a:scene3d>
            <a:camera prst="orthographicFront" zoom="95000"/>
            <a:lightRig rig="flat" dir="t"/>
          </a:scene3d>
          <a:sp3d z="-60000" extrusionH="63500" prstMaterial="matte">
            <a:bevelT w="139700" h="139700" prst="divot"/>
          </a:sp3d>
        </p:spPr>
        <p:style>
          <a:lnRef idx="2">
            <a:schemeClr val="accent4">
              <a:shade val="50000"/>
            </a:schemeClr>
          </a:lnRef>
          <a:fillRef idx="1">
            <a:schemeClr val="accent4"/>
          </a:fillRef>
          <a:effectRef idx="0">
            <a:schemeClr val="accent4"/>
          </a:effectRef>
          <a:fontRef idx="minor">
            <a:schemeClr val="dk1">
              <a:hueOff val="0"/>
              <a:satOff val="0"/>
              <a:lumOff val="0"/>
              <a:alphaOff val="0"/>
            </a:schemeClr>
          </a:fontRef>
        </p:style>
        <p:txBody>
          <a:bodyPr spcFirstLastPara="0" vert="horz" wrap="square" lIns="270257" tIns="55376" rIns="55376" bIns="55378" numCol="1" spcCol="1270" anchor="ctr" anchorCtr="0">
            <a:noAutofit/>
          </a:bodyPr>
          <a:lstStyle/>
          <a:p>
            <a:pPr marL="0" lvl="1" algn="ctr" defTabSz="1689100" rtl="1">
              <a:lnSpc>
                <a:spcPct val="90000"/>
              </a:lnSpc>
              <a:spcBef>
                <a:spcPct val="0"/>
              </a:spcBef>
              <a:spcAft>
                <a:spcPct val="15000"/>
              </a:spcAft>
            </a:pPr>
            <a:r>
              <a:rPr lang="fa-IR" sz="5400" b="1" dirty="0" smtClean="0">
                <a:solidFill>
                  <a:srgbClr val="FFFFCC"/>
                </a:solidFill>
                <a:cs typeface="B Titr" pitchFamily="2" charset="-78"/>
              </a:rPr>
              <a:t>استثناها در احكام نگاه</a:t>
            </a:r>
            <a:endParaRPr lang="fa-IR" sz="5400" dirty="0">
              <a:solidFill>
                <a:srgbClr val="FFFFCC"/>
              </a:solidFill>
              <a:cs typeface="B Titr" pitchFamily="2" charset="-78"/>
            </a:endParaRPr>
          </a:p>
        </p:txBody>
      </p:sp>
      <p:sp>
        <p:nvSpPr>
          <p:cNvPr id="36" name="Text Placeholder 2"/>
          <p:cNvSpPr txBox="1">
            <a:spLocks/>
          </p:cNvSpPr>
          <p:nvPr/>
        </p:nvSpPr>
        <p:spPr>
          <a:xfrm>
            <a:off x="138370" y="1700808"/>
            <a:ext cx="8826118" cy="5040560"/>
          </a:xfrm>
          <a:prstGeom prst="rect">
            <a:avLst/>
          </a:prstGeom>
        </p:spPr>
        <p:style>
          <a:lnRef idx="2">
            <a:schemeClr val="dk1"/>
          </a:lnRef>
          <a:fillRef idx="1">
            <a:schemeClr val="lt1"/>
          </a:fillRef>
          <a:effectRef idx="0">
            <a:schemeClr val="dk1"/>
          </a:effectRef>
          <a:fontRef idx="minor">
            <a:schemeClr val="dk1"/>
          </a:fontRef>
        </p:style>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lvl="1" indent="0" algn="justLow" defTabSz="889000" rtl="1">
              <a:spcBef>
                <a:spcPct val="0"/>
              </a:spcBef>
              <a:spcAft>
                <a:spcPct val="15000"/>
              </a:spcAft>
              <a:buNone/>
            </a:pPr>
            <a:endParaRPr lang="fa-IR" sz="1600" dirty="0" smtClean="0">
              <a:solidFill>
                <a:schemeClr val="tx1"/>
              </a:solidFill>
              <a:cs typeface="B Titr" pitchFamily="2" charset="-78"/>
            </a:endParaRPr>
          </a:p>
          <a:p>
            <a:pPr marL="0" lvl="1" indent="0" algn="justLow" defTabSz="889000" rtl="1">
              <a:spcBef>
                <a:spcPct val="0"/>
              </a:spcBef>
              <a:spcAft>
                <a:spcPct val="15000"/>
              </a:spcAft>
              <a:buNone/>
            </a:pPr>
            <a:r>
              <a:rPr lang="fa-IR" sz="1600" dirty="0" smtClean="0">
                <a:solidFill>
                  <a:schemeClr val="tx1"/>
                </a:solidFill>
                <a:cs typeface="B Titr" pitchFamily="2" charset="-78"/>
              </a:rPr>
              <a:t>1. نگاه </a:t>
            </a:r>
            <a:r>
              <a:rPr lang="fa-IR" sz="1600" dirty="0">
                <a:solidFill>
                  <a:schemeClr val="tx1"/>
                </a:solidFill>
                <a:cs typeface="B Titr" pitchFamily="2" charset="-78"/>
              </a:rPr>
              <a:t>به نامحرم براي شناختن او به منظور شهادت در دادگاه</a:t>
            </a:r>
            <a:r>
              <a:rPr lang="fa-IR" sz="1400" dirty="0">
                <a:solidFill>
                  <a:schemeClr val="tx1"/>
                </a:solidFill>
                <a:cs typeface="B Titr" pitchFamily="2" charset="-78"/>
              </a:rPr>
              <a:t>.</a:t>
            </a:r>
          </a:p>
          <a:p>
            <a:pPr marL="0" lvl="1" indent="0" defTabSz="400050" rtl="1">
              <a:spcBef>
                <a:spcPct val="0"/>
              </a:spcBef>
              <a:spcAft>
                <a:spcPct val="15000"/>
              </a:spcAft>
              <a:buNone/>
            </a:pPr>
            <a:r>
              <a:rPr lang="ar-SA" sz="800" b="1" dirty="0">
                <a:solidFill>
                  <a:srgbClr val="C00000"/>
                </a:solidFill>
                <a:cs typeface="B Lotus" pitchFamily="2" charset="-78"/>
              </a:rPr>
              <a:t>عروه الوثقي</a:t>
            </a:r>
            <a:r>
              <a:rPr lang="fa-IR" sz="800" b="1" dirty="0">
                <a:solidFill>
                  <a:srgbClr val="C00000"/>
                </a:solidFill>
                <a:cs typeface="B Lotus" pitchFamily="2" charset="-78"/>
              </a:rPr>
              <a:t>، </a:t>
            </a:r>
            <a:r>
              <a:rPr lang="ar-SA" sz="800" b="1" dirty="0">
                <a:solidFill>
                  <a:srgbClr val="C00000"/>
                </a:solidFill>
                <a:cs typeface="B Lotus" pitchFamily="2" charset="-78"/>
              </a:rPr>
              <a:t>كتاب النكاح- احكام النظر </a:t>
            </a:r>
            <a:r>
              <a:rPr lang="ar-SA" sz="800" b="1" dirty="0" smtClean="0">
                <a:solidFill>
                  <a:srgbClr val="C00000"/>
                </a:solidFill>
                <a:cs typeface="B Lotus" pitchFamily="2" charset="-78"/>
              </a:rPr>
              <a:t>مسأله35</a:t>
            </a:r>
            <a:endParaRPr lang="fa-IR" sz="800" b="1" dirty="0" smtClean="0">
              <a:solidFill>
                <a:srgbClr val="C00000"/>
              </a:solidFill>
              <a:cs typeface="B Lotus" pitchFamily="2" charset="-78"/>
            </a:endParaRPr>
          </a:p>
          <a:p>
            <a:pPr marL="0" lvl="1" indent="0" algn="r" defTabSz="400050" rtl="1">
              <a:spcBef>
                <a:spcPct val="0"/>
              </a:spcBef>
              <a:spcAft>
                <a:spcPct val="15000"/>
              </a:spcAft>
              <a:buNone/>
            </a:pPr>
            <a:endParaRPr lang="fa-IR" sz="800" b="1" dirty="0">
              <a:solidFill>
                <a:srgbClr val="C00000"/>
              </a:solidFill>
              <a:cs typeface="B Lotus" pitchFamily="2" charset="-78"/>
            </a:endParaRPr>
          </a:p>
          <a:p>
            <a:pPr marL="0" lvl="1" indent="0" algn="justLow" defTabSz="889000" rtl="1">
              <a:spcBef>
                <a:spcPct val="0"/>
              </a:spcBef>
              <a:spcAft>
                <a:spcPct val="15000"/>
              </a:spcAft>
              <a:buNone/>
            </a:pPr>
            <a:r>
              <a:rPr lang="fa-IR" sz="1600" dirty="0">
                <a:solidFill>
                  <a:schemeClr val="tx1"/>
                </a:solidFill>
                <a:cs typeface="B Titr" pitchFamily="2" charset="-78"/>
              </a:rPr>
              <a:t>2. نگاه‌ كردن بدون قصد لذّت در مجلس خواستگاري.</a:t>
            </a:r>
          </a:p>
          <a:p>
            <a:pPr marL="171450" lvl="1" indent="-171450" defTabSz="400050" rtl="1">
              <a:spcBef>
                <a:spcPct val="0"/>
              </a:spcBef>
              <a:spcAft>
                <a:spcPct val="15000"/>
              </a:spcAft>
              <a:buFontTx/>
              <a:buChar char="-"/>
            </a:pPr>
            <a:r>
              <a:rPr lang="ar-SA" sz="800" b="1" dirty="0" smtClean="0">
                <a:solidFill>
                  <a:srgbClr val="C00000"/>
                </a:solidFill>
                <a:cs typeface="B Lotus" pitchFamily="2" charset="-78"/>
              </a:rPr>
              <a:t>همان </a:t>
            </a:r>
            <a:r>
              <a:rPr lang="ar-SA" sz="800" b="1" dirty="0">
                <a:solidFill>
                  <a:srgbClr val="C00000"/>
                </a:solidFill>
                <a:cs typeface="B Lotus" pitchFamily="2" charset="-78"/>
              </a:rPr>
              <a:t>، </a:t>
            </a:r>
            <a:r>
              <a:rPr lang="ar-SA" sz="800" b="1" dirty="0" smtClean="0">
                <a:solidFill>
                  <a:srgbClr val="C00000"/>
                </a:solidFill>
                <a:cs typeface="B Lotus" pitchFamily="2" charset="-78"/>
              </a:rPr>
              <a:t>مسأله26</a:t>
            </a:r>
            <a:endParaRPr lang="fa-IR" sz="800" b="1" dirty="0" smtClean="0">
              <a:solidFill>
                <a:srgbClr val="C00000"/>
              </a:solidFill>
              <a:cs typeface="B Lotus" pitchFamily="2" charset="-78"/>
            </a:endParaRPr>
          </a:p>
          <a:p>
            <a:pPr marL="0" lvl="1" indent="0" algn="r" defTabSz="400050" rtl="1">
              <a:spcBef>
                <a:spcPct val="0"/>
              </a:spcBef>
              <a:spcAft>
                <a:spcPct val="15000"/>
              </a:spcAft>
              <a:buNone/>
            </a:pPr>
            <a:endParaRPr lang="en-US" sz="800" b="1" dirty="0" smtClean="0">
              <a:solidFill>
                <a:srgbClr val="C00000"/>
              </a:solidFill>
              <a:cs typeface="B Lotus" pitchFamily="2" charset="-78"/>
            </a:endParaRPr>
          </a:p>
          <a:p>
            <a:pPr marL="0" lvl="1" indent="0" algn="justLow" defTabSz="800100" rtl="1">
              <a:spcBef>
                <a:spcPct val="0"/>
              </a:spcBef>
              <a:spcAft>
                <a:spcPct val="15000"/>
              </a:spcAft>
              <a:buNone/>
            </a:pPr>
            <a:r>
              <a:rPr lang="fa-IR" sz="1600" dirty="0" smtClean="0">
                <a:solidFill>
                  <a:schemeClr val="tx1"/>
                </a:solidFill>
                <a:cs typeface="B Titr" pitchFamily="2" charset="-78"/>
              </a:rPr>
              <a:t>3. </a:t>
            </a:r>
            <a:r>
              <a:rPr lang="fa-IR" sz="1600" dirty="0">
                <a:solidFill>
                  <a:schemeClr val="tx1"/>
                </a:solidFill>
                <a:cs typeface="B Titr" pitchFamily="2" charset="-78"/>
              </a:rPr>
              <a:t>نگاه به جاهايي از بدن و موي پيرزناني كه به‌طور‌معمول آن‌جاها را نمي‌پوشانند آن هم نگاه بدون قصد لذت و در صورت ايمن‌ بودن از تحريك شهوت.</a:t>
            </a:r>
          </a:p>
          <a:p>
            <a:pPr marL="171450" lvl="1" indent="-171450" defTabSz="400050" rtl="1">
              <a:spcBef>
                <a:spcPct val="0"/>
              </a:spcBef>
              <a:spcAft>
                <a:spcPct val="15000"/>
              </a:spcAft>
              <a:buFontTx/>
              <a:buChar char="-"/>
            </a:pPr>
            <a:r>
              <a:rPr lang="ar-SA" sz="800" b="1" dirty="0" smtClean="0">
                <a:solidFill>
                  <a:srgbClr val="C00000"/>
                </a:solidFill>
                <a:cs typeface="B Lotus" pitchFamily="2" charset="-78"/>
              </a:rPr>
              <a:t>مستمسك </a:t>
            </a:r>
            <a:r>
              <a:rPr lang="ar-SA" sz="800" b="1" dirty="0">
                <a:solidFill>
                  <a:srgbClr val="C00000"/>
                </a:solidFill>
                <a:cs typeface="B Lotus" pitchFamily="2" charset="-78"/>
              </a:rPr>
              <a:t>العروه‌الوثقي، ج14، ص37، سيدمحسن طباطبائي حكيم</a:t>
            </a:r>
            <a:r>
              <a:rPr lang="ar-SA" sz="800" b="1" dirty="0" smtClean="0">
                <a:solidFill>
                  <a:srgbClr val="C00000"/>
                </a:solidFill>
                <a:cs typeface="B Lotus" pitchFamily="2" charset="-78"/>
              </a:rPr>
              <a:t>.</a:t>
            </a:r>
            <a:endParaRPr lang="fa-IR" sz="800" b="1" dirty="0" smtClean="0">
              <a:solidFill>
                <a:srgbClr val="C00000"/>
              </a:solidFill>
              <a:cs typeface="B Lotus" pitchFamily="2" charset="-78"/>
            </a:endParaRPr>
          </a:p>
          <a:p>
            <a:pPr marL="171450" lvl="1" indent="-171450" algn="r" defTabSz="400050" rtl="1">
              <a:spcBef>
                <a:spcPct val="0"/>
              </a:spcBef>
              <a:spcAft>
                <a:spcPct val="15000"/>
              </a:spcAft>
              <a:buFontTx/>
              <a:buChar char="-"/>
            </a:pPr>
            <a:endParaRPr lang="en-US" sz="800" b="1" dirty="0">
              <a:solidFill>
                <a:srgbClr val="C00000"/>
              </a:solidFill>
              <a:cs typeface="B Lotus" pitchFamily="2" charset="-78"/>
            </a:endParaRPr>
          </a:p>
          <a:p>
            <a:pPr marL="0" lvl="1" indent="0" algn="justLow" defTabSz="622300" rtl="1">
              <a:spcBef>
                <a:spcPct val="0"/>
              </a:spcBef>
              <a:spcAft>
                <a:spcPct val="15000"/>
              </a:spcAft>
              <a:buNone/>
            </a:pPr>
            <a:r>
              <a:rPr lang="fa-IR" sz="1600" dirty="0" smtClean="0">
                <a:solidFill>
                  <a:schemeClr val="tx1"/>
                </a:solidFill>
                <a:cs typeface="B Titr" pitchFamily="2" charset="-78"/>
              </a:rPr>
              <a:t>4. </a:t>
            </a:r>
            <a:r>
              <a:rPr lang="fa-IR" sz="1600" dirty="0">
                <a:solidFill>
                  <a:schemeClr val="tx1"/>
                </a:solidFill>
                <a:cs typeface="B Titr" pitchFamily="2" charset="-78"/>
              </a:rPr>
              <a:t>نگاه به جاهايي از بدن و موي زنان كافر كه به‌طور معمول آن جاها را نمي‌پوشانند و نيز نگاه به آن دسته از زنان بي‌باك و بي‌بندوباري كه اگر كسي آنها را امر به حجاب كند اعتنا نمي‌كنند، اشكال ندارد. به شرط آنكه نگاه به آنان بدون قصد لذّت باشد و سبب تحريك شهوت نگردد. </a:t>
            </a:r>
          </a:p>
          <a:p>
            <a:pPr marL="0" lvl="1" indent="0" defTabSz="400050" rtl="1">
              <a:spcBef>
                <a:spcPct val="0"/>
              </a:spcBef>
              <a:spcAft>
                <a:spcPct val="15000"/>
              </a:spcAft>
              <a:buNone/>
            </a:pPr>
            <a:r>
              <a:rPr lang="ar-SA" sz="800" b="1" dirty="0">
                <a:solidFill>
                  <a:srgbClr val="C00000"/>
                </a:solidFill>
                <a:cs typeface="B Lotus" pitchFamily="2" charset="-78"/>
              </a:rPr>
              <a:t>- برگرفته از توضيح‌المسائل آيت‌الله سيستاني، مسأله 2393 و مستمسك العروه‌الوثقي، ج14، ص18-21.</a:t>
            </a:r>
            <a:endParaRPr lang="en-US" sz="800" b="1" dirty="0">
              <a:solidFill>
                <a:srgbClr val="C00000"/>
              </a:solidFill>
              <a:cs typeface="B Lotus" pitchFamily="2" charset="-78"/>
            </a:endParaRPr>
          </a:p>
          <a:p>
            <a:pPr marL="0" lvl="1" indent="0" algn="r" defTabSz="400050" rtl="1">
              <a:spcBef>
                <a:spcPct val="0"/>
              </a:spcBef>
              <a:spcAft>
                <a:spcPct val="15000"/>
              </a:spcAft>
              <a:buNone/>
            </a:pPr>
            <a:endParaRPr lang="fa-IR" sz="800" b="1" dirty="0">
              <a:solidFill>
                <a:srgbClr val="C00000"/>
              </a:solidFill>
              <a:cs typeface="B Lotus" pitchFamily="2" charset="-78"/>
            </a:endParaRPr>
          </a:p>
          <a:p>
            <a:pPr marL="0" lvl="1" indent="0" algn="justLow" defTabSz="622300" rtl="1">
              <a:spcBef>
                <a:spcPct val="0"/>
              </a:spcBef>
              <a:spcAft>
                <a:spcPct val="15000"/>
              </a:spcAft>
              <a:buNone/>
            </a:pPr>
            <a:r>
              <a:rPr lang="fa-IR" sz="1600" dirty="0" smtClean="0">
                <a:solidFill>
                  <a:schemeClr val="tx1"/>
                </a:solidFill>
                <a:cs typeface="B Titr" pitchFamily="2" charset="-78"/>
              </a:rPr>
              <a:t>5. </a:t>
            </a:r>
            <a:r>
              <a:rPr lang="fa-IR" sz="1600" dirty="0">
                <a:solidFill>
                  <a:schemeClr val="tx1"/>
                </a:solidFill>
                <a:cs typeface="B Titr" pitchFamily="2" charset="-78"/>
              </a:rPr>
              <a:t>نگاه‌كردن به دختر نابالغ، اگر به قصد لذت نباشد و به واسطه نگاه‌كردن ترس از افتادن در حرام نداشته باشد جائز است. ولي بنابر احتياط واجب بايد به جاهائي مثل ران و شكم كه معمولاً مي‌پوشانند نگاه نكند. </a:t>
            </a:r>
          </a:p>
          <a:p>
            <a:pPr marL="0" lvl="1" indent="0" defTabSz="400050" rtl="1">
              <a:spcBef>
                <a:spcPct val="0"/>
              </a:spcBef>
              <a:spcAft>
                <a:spcPct val="15000"/>
              </a:spcAft>
              <a:buNone/>
            </a:pPr>
            <a:r>
              <a:rPr lang="fa-IR" sz="800" b="1" dirty="0">
                <a:solidFill>
                  <a:srgbClr val="C00000"/>
                </a:solidFill>
                <a:cs typeface="B Lotus" pitchFamily="2" charset="-78"/>
              </a:rPr>
              <a:t> ـ </a:t>
            </a:r>
            <a:r>
              <a:rPr lang="ar-SA" sz="800" b="1" dirty="0">
                <a:solidFill>
                  <a:srgbClr val="C00000"/>
                </a:solidFill>
                <a:cs typeface="B Lotus" pitchFamily="2" charset="-78"/>
              </a:rPr>
              <a:t>ر.ك: رساله آيت‌لله مكارم شيرازي، مسئله 2081.</a:t>
            </a:r>
            <a:endParaRPr lang="en-US" sz="800" b="1" dirty="0">
              <a:solidFill>
                <a:srgbClr val="C00000"/>
              </a:solidFill>
              <a:cs typeface="B Lotus" pitchFamily="2" charset="-78"/>
            </a:endParaRPr>
          </a:p>
          <a:p>
            <a:pPr marL="0" lvl="1" indent="0" algn="justLow" defTabSz="889000" rtl="1">
              <a:spcBef>
                <a:spcPct val="0"/>
              </a:spcBef>
              <a:spcAft>
                <a:spcPct val="15000"/>
              </a:spcAft>
              <a:buNone/>
            </a:pPr>
            <a:endParaRPr lang="fa-IR" sz="1000" dirty="0">
              <a:solidFill>
                <a:schemeClr val="tx1"/>
              </a:solidFill>
              <a:cs typeface="B Titr" pitchFamily="2" charset="-78"/>
            </a:endParaRPr>
          </a:p>
          <a:p>
            <a:pPr marL="0" lvl="1" indent="0" algn="justLow" defTabSz="711200" rtl="1">
              <a:spcBef>
                <a:spcPct val="0"/>
              </a:spcBef>
              <a:spcAft>
                <a:spcPct val="15000"/>
              </a:spcAft>
              <a:buNone/>
            </a:pPr>
            <a:r>
              <a:rPr lang="fa-IR" sz="1600" dirty="0" smtClean="0">
                <a:solidFill>
                  <a:schemeClr val="tx1"/>
                </a:solidFill>
                <a:cs typeface="B Titr" pitchFamily="2" charset="-78"/>
              </a:rPr>
              <a:t>6. </a:t>
            </a:r>
            <a:r>
              <a:rPr lang="fa-IR" sz="1600" dirty="0">
                <a:solidFill>
                  <a:schemeClr val="tx1"/>
                </a:solidFill>
                <a:cs typeface="B Titr" pitchFamily="2" charset="-78"/>
              </a:rPr>
              <a:t>نگاه به هنگام امداد به آسيب‌ديدگان همانند نجات‌غريق، نجات حريق، پزشك قانوني و نگاه طبيب براي درمان، در صورتي كه جنس موافق نباشد نيز جايز است.   </a:t>
            </a:r>
          </a:p>
          <a:p>
            <a:pPr marL="0" lvl="1" indent="0" defTabSz="400050" rtl="1">
              <a:spcBef>
                <a:spcPct val="0"/>
              </a:spcBef>
              <a:spcAft>
                <a:spcPct val="15000"/>
              </a:spcAft>
              <a:buNone/>
            </a:pPr>
            <a:r>
              <a:rPr lang="fa-IR" sz="800" b="1" dirty="0">
                <a:solidFill>
                  <a:srgbClr val="C00000"/>
                </a:solidFill>
                <a:cs typeface="B Lotus" pitchFamily="2" charset="-78"/>
              </a:rPr>
              <a:t>ب</a:t>
            </a:r>
            <a:r>
              <a:rPr lang="ar-SA" sz="800" b="1" dirty="0">
                <a:solidFill>
                  <a:srgbClr val="C00000"/>
                </a:solidFill>
                <a:cs typeface="B Lotus" pitchFamily="2" charset="-78"/>
              </a:rPr>
              <a:t>رگرفته از مستمسك العروه الوثقي، </a:t>
            </a:r>
            <a:r>
              <a:rPr lang="ar-SA" sz="800" b="1" dirty="0" smtClean="0">
                <a:solidFill>
                  <a:srgbClr val="C00000"/>
                </a:solidFill>
                <a:cs typeface="B Lotus" pitchFamily="2" charset="-78"/>
              </a:rPr>
              <a:t>ج14،ص35</a:t>
            </a:r>
            <a:endParaRPr lang="fa-IR" sz="800" b="1" dirty="0">
              <a:solidFill>
                <a:srgbClr val="C00000"/>
              </a:solidFill>
              <a:cs typeface="B Lotus" pitchFamily="2" charset="-78"/>
            </a:endParaRPr>
          </a:p>
        </p:txBody>
      </p:sp>
    </p:spTree>
    <p:extLst>
      <p:ext uri="{BB962C8B-B14F-4D97-AF65-F5344CB8AC3E}">
        <p14:creationId xmlns:p14="http://schemas.microsoft.com/office/powerpoint/2010/main" xmlns="" val="3899632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nodeType="clickEffect">
                                  <p:stCondLst>
                                    <p:cond delay="0"/>
                                  </p:stCondLst>
                                  <p:iterate type="lt">
                                    <p:tmPct val="10000"/>
                                  </p:iterate>
                                  <p:childTnLst>
                                    <p:set>
                                      <p:cBhvr>
                                        <p:cTn id="12" dur="1" fill="hold">
                                          <p:stCondLst>
                                            <p:cond delay="0"/>
                                          </p:stCondLst>
                                        </p:cTn>
                                        <p:tgtEl>
                                          <p:spTgt spid="36">
                                            <p:txEl>
                                              <p:pRg st="1" end="1"/>
                                            </p:txEl>
                                          </p:spTgt>
                                        </p:tgtEl>
                                        <p:attrNameLst>
                                          <p:attrName>style.visibility</p:attrName>
                                        </p:attrNameLst>
                                      </p:cBhvr>
                                      <p:to>
                                        <p:strVal val="visible"/>
                                      </p:to>
                                    </p:set>
                                    <p:anim by="(-#ppt_w*2)" calcmode="lin" valueType="num">
                                      <p:cBhvr rctx="PPT">
                                        <p:cTn id="13" dur="150" autoRev="1" fill="hold">
                                          <p:stCondLst>
                                            <p:cond delay="0"/>
                                          </p:stCondLst>
                                        </p:cTn>
                                        <p:tgtEl>
                                          <p:spTgt spid="36">
                                            <p:txEl>
                                              <p:pRg st="1" end="1"/>
                                            </p:txEl>
                                          </p:spTgt>
                                        </p:tgtEl>
                                        <p:attrNameLst>
                                          <p:attrName>ppt_w</p:attrName>
                                        </p:attrNameLst>
                                      </p:cBhvr>
                                    </p:anim>
                                    <p:anim by="(#ppt_w*0.50)" calcmode="lin" valueType="num">
                                      <p:cBhvr>
                                        <p:cTn id="14" dur="150" decel="50000" autoRev="1" fill="hold">
                                          <p:stCondLst>
                                            <p:cond delay="0"/>
                                          </p:stCondLst>
                                        </p:cTn>
                                        <p:tgtEl>
                                          <p:spTgt spid="36">
                                            <p:txEl>
                                              <p:pRg st="1" end="1"/>
                                            </p:txEl>
                                          </p:spTgt>
                                        </p:tgtEl>
                                        <p:attrNameLst>
                                          <p:attrName>ppt_x</p:attrName>
                                        </p:attrNameLst>
                                      </p:cBhvr>
                                    </p:anim>
                                    <p:anim from="(-#ppt_h/2)" to="(#ppt_y)" calcmode="lin" valueType="num">
                                      <p:cBhvr>
                                        <p:cTn id="15" dur="300" fill="hold">
                                          <p:stCondLst>
                                            <p:cond delay="0"/>
                                          </p:stCondLst>
                                        </p:cTn>
                                        <p:tgtEl>
                                          <p:spTgt spid="36">
                                            <p:txEl>
                                              <p:pRg st="1" end="1"/>
                                            </p:txEl>
                                          </p:spTgt>
                                        </p:tgtEl>
                                        <p:attrNameLst>
                                          <p:attrName>ppt_y</p:attrName>
                                        </p:attrNameLst>
                                      </p:cBhvr>
                                    </p:anim>
                                    <p:animRot by="21600000">
                                      <p:cBhvr>
                                        <p:cTn id="16" dur="300" fill="hold">
                                          <p:stCondLst>
                                            <p:cond delay="0"/>
                                          </p:stCondLst>
                                        </p:cTn>
                                        <p:tgtEl>
                                          <p:spTgt spid="36">
                                            <p:txEl>
                                              <p:pRg st="1" end="1"/>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36">
                                            <p:txEl>
                                              <p:pRg st="2" end="2"/>
                                            </p:txEl>
                                          </p:spTgt>
                                        </p:tgtEl>
                                        <p:attrNameLst>
                                          <p:attrName>style.visibility</p:attrName>
                                        </p:attrNameLst>
                                      </p:cBhvr>
                                      <p:to>
                                        <p:strVal val="visible"/>
                                      </p:to>
                                    </p:set>
                                    <p:anim calcmode="lin" valueType="num">
                                      <p:cBhvr>
                                        <p:cTn id="21" dur="500" fill="hold"/>
                                        <p:tgtEl>
                                          <p:spTgt spid="3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nodeType="clickEffect">
                                  <p:stCondLst>
                                    <p:cond delay="0"/>
                                  </p:stCondLst>
                                  <p:iterate type="lt">
                                    <p:tmPct val="10000"/>
                                  </p:iterate>
                                  <p:childTnLst>
                                    <p:set>
                                      <p:cBhvr>
                                        <p:cTn id="26" dur="1" fill="hold">
                                          <p:stCondLst>
                                            <p:cond delay="0"/>
                                          </p:stCondLst>
                                        </p:cTn>
                                        <p:tgtEl>
                                          <p:spTgt spid="36">
                                            <p:txEl>
                                              <p:pRg st="4" end="4"/>
                                            </p:txEl>
                                          </p:spTgt>
                                        </p:tgtEl>
                                        <p:attrNameLst>
                                          <p:attrName>style.visibility</p:attrName>
                                        </p:attrNameLst>
                                      </p:cBhvr>
                                      <p:to>
                                        <p:strVal val="visible"/>
                                      </p:to>
                                    </p:set>
                                    <p:anim by="(-#ppt_w*2)" calcmode="lin" valueType="num">
                                      <p:cBhvr rctx="PPT">
                                        <p:cTn id="27" dur="150" autoRev="1" fill="hold">
                                          <p:stCondLst>
                                            <p:cond delay="0"/>
                                          </p:stCondLst>
                                        </p:cTn>
                                        <p:tgtEl>
                                          <p:spTgt spid="36">
                                            <p:txEl>
                                              <p:pRg st="4" end="4"/>
                                            </p:txEl>
                                          </p:spTgt>
                                        </p:tgtEl>
                                        <p:attrNameLst>
                                          <p:attrName>ppt_w</p:attrName>
                                        </p:attrNameLst>
                                      </p:cBhvr>
                                    </p:anim>
                                    <p:anim by="(#ppt_w*0.50)" calcmode="lin" valueType="num">
                                      <p:cBhvr>
                                        <p:cTn id="28" dur="150" decel="50000" autoRev="1" fill="hold">
                                          <p:stCondLst>
                                            <p:cond delay="0"/>
                                          </p:stCondLst>
                                        </p:cTn>
                                        <p:tgtEl>
                                          <p:spTgt spid="36">
                                            <p:txEl>
                                              <p:pRg st="4" end="4"/>
                                            </p:txEl>
                                          </p:spTgt>
                                        </p:tgtEl>
                                        <p:attrNameLst>
                                          <p:attrName>ppt_x</p:attrName>
                                        </p:attrNameLst>
                                      </p:cBhvr>
                                    </p:anim>
                                    <p:anim from="(-#ppt_h/2)" to="(#ppt_y)" calcmode="lin" valueType="num">
                                      <p:cBhvr>
                                        <p:cTn id="29" dur="300" fill="hold">
                                          <p:stCondLst>
                                            <p:cond delay="0"/>
                                          </p:stCondLst>
                                        </p:cTn>
                                        <p:tgtEl>
                                          <p:spTgt spid="36">
                                            <p:txEl>
                                              <p:pRg st="4" end="4"/>
                                            </p:txEl>
                                          </p:spTgt>
                                        </p:tgtEl>
                                        <p:attrNameLst>
                                          <p:attrName>ppt_y</p:attrName>
                                        </p:attrNameLst>
                                      </p:cBhvr>
                                    </p:anim>
                                    <p:animRot by="21600000">
                                      <p:cBhvr>
                                        <p:cTn id="30" dur="300" fill="hold">
                                          <p:stCondLst>
                                            <p:cond delay="0"/>
                                          </p:stCondLst>
                                        </p:cTn>
                                        <p:tgtEl>
                                          <p:spTgt spid="36">
                                            <p:txEl>
                                              <p:pRg st="4" end="4"/>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xEl>
                                              <p:pRg st="5" end="5"/>
                                            </p:txEl>
                                          </p:spTgt>
                                        </p:tgtEl>
                                        <p:attrNameLst>
                                          <p:attrName>style.visibility</p:attrName>
                                        </p:attrNameLst>
                                      </p:cBhvr>
                                      <p:to>
                                        <p:strVal val="visible"/>
                                      </p:to>
                                    </p:set>
                                    <p:animEffect transition="in" filter="fade">
                                      <p:cBhvr>
                                        <p:cTn id="35" dur="1000"/>
                                        <p:tgtEl>
                                          <p:spTgt spid="36">
                                            <p:txEl>
                                              <p:pRg st="5" end="5"/>
                                            </p:txEl>
                                          </p:spTgt>
                                        </p:tgtEl>
                                      </p:cBhvr>
                                    </p:animEffect>
                                    <p:anim calcmode="lin" valueType="num">
                                      <p:cBhvr>
                                        <p:cTn id="36" dur="1000" fill="hold"/>
                                        <p:tgtEl>
                                          <p:spTgt spid="3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6" presetClass="entr" presetSubtype="0" fill="hold" nodeType="clickEffect">
                                  <p:stCondLst>
                                    <p:cond delay="0"/>
                                  </p:stCondLst>
                                  <p:iterate type="lt">
                                    <p:tmPct val="10000"/>
                                  </p:iterate>
                                  <p:childTnLst>
                                    <p:set>
                                      <p:cBhvr>
                                        <p:cTn id="41" dur="1" fill="hold">
                                          <p:stCondLst>
                                            <p:cond delay="0"/>
                                          </p:stCondLst>
                                        </p:cTn>
                                        <p:tgtEl>
                                          <p:spTgt spid="36">
                                            <p:txEl>
                                              <p:pRg st="7" end="7"/>
                                            </p:txEl>
                                          </p:spTgt>
                                        </p:tgtEl>
                                        <p:attrNameLst>
                                          <p:attrName>style.visibility</p:attrName>
                                        </p:attrNameLst>
                                      </p:cBhvr>
                                      <p:to>
                                        <p:strVal val="visible"/>
                                      </p:to>
                                    </p:set>
                                    <p:anim by="(-#ppt_w*2)" calcmode="lin" valueType="num">
                                      <p:cBhvr rctx="PPT">
                                        <p:cTn id="42" dur="150" autoRev="1" fill="hold">
                                          <p:stCondLst>
                                            <p:cond delay="0"/>
                                          </p:stCondLst>
                                        </p:cTn>
                                        <p:tgtEl>
                                          <p:spTgt spid="36">
                                            <p:txEl>
                                              <p:pRg st="7" end="7"/>
                                            </p:txEl>
                                          </p:spTgt>
                                        </p:tgtEl>
                                        <p:attrNameLst>
                                          <p:attrName>ppt_w</p:attrName>
                                        </p:attrNameLst>
                                      </p:cBhvr>
                                    </p:anim>
                                    <p:anim by="(#ppt_w*0.50)" calcmode="lin" valueType="num">
                                      <p:cBhvr>
                                        <p:cTn id="43" dur="150" decel="50000" autoRev="1" fill="hold">
                                          <p:stCondLst>
                                            <p:cond delay="0"/>
                                          </p:stCondLst>
                                        </p:cTn>
                                        <p:tgtEl>
                                          <p:spTgt spid="36">
                                            <p:txEl>
                                              <p:pRg st="7" end="7"/>
                                            </p:txEl>
                                          </p:spTgt>
                                        </p:tgtEl>
                                        <p:attrNameLst>
                                          <p:attrName>ppt_x</p:attrName>
                                        </p:attrNameLst>
                                      </p:cBhvr>
                                    </p:anim>
                                    <p:anim from="(-#ppt_h/2)" to="(#ppt_y)" calcmode="lin" valueType="num">
                                      <p:cBhvr>
                                        <p:cTn id="44" dur="300" fill="hold">
                                          <p:stCondLst>
                                            <p:cond delay="0"/>
                                          </p:stCondLst>
                                        </p:cTn>
                                        <p:tgtEl>
                                          <p:spTgt spid="36">
                                            <p:txEl>
                                              <p:pRg st="7" end="7"/>
                                            </p:txEl>
                                          </p:spTgt>
                                        </p:tgtEl>
                                        <p:attrNameLst>
                                          <p:attrName>ppt_y</p:attrName>
                                        </p:attrNameLst>
                                      </p:cBhvr>
                                    </p:anim>
                                    <p:animRot by="21600000">
                                      <p:cBhvr>
                                        <p:cTn id="45" dur="300" fill="hold">
                                          <p:stCondLst>
                                            <p:cond delay="0"/>
                                          </p:stCondLst>
                                        </p:cTn>
                                        <p:tgtEl>
                                          <p:spTgt spid="36">
                                            <p:txEl>
                                              <p:pRg st="7" end="7"/>
                                            </p:txEl>
                                          </p:spTgt>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36">
                                            <p:txEl>
                                              <p:pRg st="8" end="8"/>
                                            </p:txEl>
                                          </p:spTgt>
                                        </p:tgtEl>
                                        <p:attrNameLst>
                                          <p:attrName>style.visibility</p:attrName>
                                        </p:attrNameLst>
                                      </p:cBhvr>
                                      <p:to>
                                        <p:strVal val="visible"/>
                                      </p:to>
                                    </p:set>
                                    <p:animEffect transition="in" filter="fade">
                                      <p:cBhvr>
                                        <p:cTn id="50" dur="1000"/>
                                        <p:tgtEl>
                                          <p:spTgt spid="36">
                                            <p:txEl>
                                              <p:pRg st="8" end="8"/>
                                            </p:txEl>
                                          </p:spTgt>
                                        </p:tgtEl>
                                      </p:cBhvr>
                                    </p:animEffect>
                                    <p:anim calcmode="lin" valueType="num">
                                      <p:cBhvr>
                                        <p:cTn id="51" dur="1000" fill="hold"/>
                                        <p:tgtEl>
                                          <p:spTgt spid="36">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6" presetClass="entr" presetSubtype="0" fill="hold" nodeType="clickEffect">
                                  <p:stCondLst>
                                    <p:cond delay="0"/>
                                  </p:stCondLst>
                                  <p:iterate type="lt">
                                    <p:tmPct val="10000"/>
                                  </p:iterate>
                                  <p:childTnLst>
                                    <p:set>
                                      <p:cBhvr>
                                        <p:cTn id="56" dur="1" fill="hold">
                                          <p:stCondLst>
                                            <p:cond delay="0"/>
                                          </p:stCondLst>
                                        </p:cTn>
                                        <p:tgtEl>
                                          <p:spTgt spid="36">
                                            <p:txEl>
                                              <p:pRg st="10" end="10"/>
                                            </p:txEl>
                                          </p:spTgt>
                                        </p:tgtEl>
                                        <p:attrNameLst>
                                          <p:attrName>style.visibility</p:attrName>
                                        </p:attrNameLst>
                                      </p:cBhvr>
                                      <p:to>
                                        <p:strVal val="visible"/>
                                      </p:to>
                                    </p:set>
                                    <p:anim by="(-#ppt_w*2)" calcmode="lin" valueType="num">
                                      <p:cBhvr rctx="PPT">
                                        <p:cTn id="57" dur="150" autoRev="1" fill="hold">
                                          <p:stCondLst>
                                            <p:cond delay="0"/>
                                          </p:stCondLst>
                                        </p:cTn>
                                        <p:tgtEl>
                                          <p:spTgt spid="36">
                                            <p:txEl>
                                              <p:pRg st="10" end="10"/>
                                            </p:txEl>
                                          </p:spTgt>
                                        </p:tgtEl>
                                        <p:attrNameLst>
                                          <p:attrName>ppt_w</p:attrName>
                                        </p:attrNameLst>
                                      </p:cBhvr>
                                    </p:anim>
                                    <p:anim by="(#ppt_w*0.50)" calcmode="lin" valueType="num">
                                      <p:cBhvr>
                                        <p:cTn id="58" dur="150" decel="50000" autoRev="1" fill="hold">
                                          <p:stCondLst>
                                            <p:cond delay="0"/>
                                          </p:stCondLst>
                                        </p:cTn>
                                        <p:tgtEl>
                                          <p:spTgt spid="36">
                                            <p:txEl>
                                              <p:pRg st="10" end="10"/>
                                            </p:txEl>
                                          </p:spTgt>
                                        </p:tgtEl>
                                        <p:attrNameLst>
                                          <p:attrName>ppt_x</p:attrName>
                                        </p:attrNameLst>
                                      </p:cBhvr>
                                    </p:anim>
                                    <p:anim from="(-#ppt_h/2)" to="(#ppt_y)" calcmode="lin" valueType="num">
                                      <p:cBhvr>
                                        <p:cTn id="59" dur="300" fill="hold">
                                          <p:stCondLst>
                                            <p:cond delay="0"/>
                                          </p:stCondLst>
                                        </p:cTn>
                                        <p:tgtEl>
                                          <p:spTgt spid="36">
                                            <p:txEl>
                                              <p:pRg st="10" end="10"/>
                                            </p:txEl>
                                          </p:spTgt>
                                        </p:tgtEl>
                                        <p:attrNameLst>
                                          <p:attrName>ppt_y</p:attrName>
                                        </p:attrNameLst>
                                      </p:cBhvr>
                                    </p:anim>
                                    <p:animRot by="21600000">
                                      <p:cBhvr>
                                        <p:cTn id="60" dur="300" fill="hold">
                                          <p:stCondLst>
                                            <p:cond delay="0"/>
                                          </p:stCondLst>
                                        </p:cTn>
                                        <p:tgtEl>
                                          <p:spTgt spid="36">
                                            <p:txEl>
                                              <p:pRg st="10" end="10"/>
                                            </p:txEl>
                                          </p:spTgt>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36">
                                            <p:txEl>
                                              <p:pRg st="11" end="11"/>
                                            </p:txEl>
                                          </p:spTgt>
                                        </p:tgtEl>
                                        <p:attrNameLst>
                                          <p:attrName>style.visibility</p:attrName>
                                        </p:attrNameLst>
                                      </p:cBhvr>
                                      <p:to>
                                        <p:strVal val="visible"/>
                                      </p:to>
                                    </p:set>
                                    <p:animEffect transition="in" filter="fade">
                                      <p:cBhvr>
                                        <p:cTn id="65" dur="1000"/>
                                        <p:tgtEl>
                                          <p:spTgt spid="36">
                                            <p:txEl>
                                              <p:pRg st="11" end="11"/>
                                            </p:txEl>
                                          </p:spTgt>
                                        </p:tgtEl>
                                      </p:cBhvr>
                                    </p:animEffect>
                                    <p:anim calcmode="lin" valueType="num">
                                      <p:cBhvr>
                                        <p:cTn id="66" dur="1000" fill="hold"/>
                                        <p:tgtEl>
                                          <p:spTgt spid="36">
                                            <p:txEl>
                                              <p:pRg st="11" end="11"/>
                                            </p:txEl>
                                          </p:spTgt>
                                        </p:tgtEl>
                                        <p:attrNameLst>
                                          <p:attrName>ppt_x</p:attrName>
                                        </p:attrNameLst>
                                      </p:cBhvr>
                                      <p:tavLst>
                                        <p:tav tm="0">
                                          <p:val>
                                            <p:strVal val="#ppt_x"/>
                                          </p:val>
                                        </p:tav>
                                        <p:tav tm="100000">
                                          <p:val>
                                            <p:strVal val="#ppt_x"/>
                                          </p:val>
                                        </p:tav>
                                      </p:tavLst>
                                    </p:anim>
                                    <p:anim calcmode="lin" valueType="num">
                                      <p:cBhvr>
                                        <p:cTn id="67" dur="1000" fill="hold"/>
                                        <p:tgtEl>
                                          <p:spTgt spid="36">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6" presetClass="entr" presetSubtype="0" fill="hold" nodeType="clickEffect">
                                  <p:stCondLst>
                                    <p:cond delay="0"/>
                                  </p:stCondLst>
                                  <p:iterate type="lt">
                                    <p:tmPct val="10000"/>
                                  </p:iterate>
                                  <p:childTnLst>
                                    <p:set>
                                      <p:cBhvr>
                                        <p:cTn id="71" dur="1" fill="hold">
                                          <p:stCondLst>
                                            <p:cond delay="0"/>
                                          </p:stCondLst>
                                        </p:cTn>
                                        <p:tgtEl>
                                          <p:spTgt spid="36">
                                            <p:txEl>
                                              <p:pRg st="13" end="13"/>
                                            </p:txEl>
                                          </p:spTgt>
                                        </p:tgtEl>
                                        <p:attrNameLst>
                                          <p:attrName>style.visibility</p:attrName>
                                        </p:attrNameLst>
                                      </p:cBhvr>
                                      <p:to>
                                        <p:strVal val="visible"/>
                                      </p:to>
                                    </p:set>
                                    <p:anim by="(-#ppt_w*2)" calcmode="lin" valueType="num">
                                      <p:cBhvr rctx="PPT">
                                        <p:cTn id="72" dur="150" autoRev="1" fill="hold">
                                          <p:stCondLst>
                                            <p:cond delay="0"/>
                                          </p:stCondLst>
                                        </p:cTn>
                                        <p:tgtEl>
                                          <p:spTgt spid="36">
                                            <p:txEl>
                                              <p:pRg st="13" end="13"/>
                                            </p:txEl>
                                          </p:spTgt>
                                        </p:tgtEl>
                                        <p:attrNameLst>
                                          <p:attrName>ppt_w</p:attrName>
                                        </p:attrNameLst>
                                      </p:cBhvr>
                                    </p:anim>
                                    <p:anim by="(#ppt_w*0.50)" calcmode="lin" valueType="num">
                                      <p:cBhvr>
                                        <p:cTn id="73" dur="150" decel="50000" autoRev="1" fill="hold">
                                          <p:stCondLst>
                                            <p:cond delay="0"/>
                                          </p:stCondLst>
                                        </p:cTn>
                                        <p:tgtEl>
                                          <p:spTgt spid="36">
                                            <p:txEl>
                                              <p:pRg st="13" end="13"/>
                                            </p:txEl>
                                          </p:spTgt>
                                        </p:tgtEl>
                                        <p:attrNameLst>
                                          <p:attrName>ppt_x</p:attrName>
                                        </p:attrNameLst>
                                      </p:cBhvr>
                                    </p:anim>
                                    <p:anim from="(-#ppt_h/2)" to="(#ppt_y)" calcmode="lin" valueType="num">
                                      <p:cBhvr>
                                        <p:cTn id="74" dur="300" fill="hold">
                                          <p:stCondLst>
                                            <p:cond delay="0"/>
                                          </p:stCondLst>
                                        </p:cTn>
                                        <p:tgtEl>
                                          <p:spTgt spid="36">
                                            <p:txEl>
                                              <p:pRg st="13" end="13"/>
                                            </p:txEl>
                                          </p:spTgt>
                                        </p:tgtEl>
                                        <p:attrNameLst>
                                          <p:attrName>ppt_y</p:attrName>
                                        </p:attrNameLst>
                                      </p:cBhvr>
                                    </p:anim>
                                    <p:animRot by="21600000">
                                      <p:cBhvr>
                                        <p:cTn id="75" dur="300" fill="hold">
                                          <p:stCondLst>
                                            <p:cond delay="0"/>
                                          </p:stCondLst>
                                        </p:cTn>
                                        <p:tgtEl>
                                          <p:spTgt spid="36">
                                            <p:txEl>
                                              <p:pRg st="13" end="13"/>
                                            </p:txEl>
                                          </p:spTgt>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6">
                                            <p:txEl>
                                              <p:pRg st="14" end="14"/>
                                            </p:txEl>
                                          </p:spTgt>
                                        </p:tgtEl>
                                        <p:attrNameLst>
                                          <p:attrName>style.visibility</p:attrName>
                                        </p:attrNameLst>
                                      </p:cBhvr>
                                      <p:to>
                                        <p:strVal val="visible"/>
                                      </p:to>
                                    </p:set>
                                    <p:animEffect transition="in" filter="fade">
                                      <p:cBhvr>
                                        <p:cTn id="80" dur="1000"/>
                                        <p:tgtEl>
                                          <p:spTgt spid="36">
                                            <p:txEl>
                                              <p:pRg st="14" end="14"/>
                                            </p:txEl>
                                          </p:spTgt>
                                        </p:tgtEl>
                                      </p:cBhvr>
                                    </p:animEffect>
                                    <p:anim calcmode="lin" valueType="num">
                                      <p:cBhvr>
                                        <p:cTn id="81" dur="1000" fill="hold"/>
                                        <p:tgtEl>
                                          <p:spTgt spid="36">
                                            <p:txEl>
                                              <p:pRg st="14" end="14"/>
                                            </p:txEl>
                                          </p:spTgt>
                                        </p:tgtEl>
                                        <p:attrNameLst>
                                          <p:attrName>ppt_x</p:attrName>
                                        </p:attrNameLst>
                                      </p:cBhvr>
                                      <p:tavLst>
                                        <p:tav tm="0">
                                          <p:val>
                                            <p:strVal val="#ppt_x"/>
                                          </p:val>
                                        </p:tav>
                                        <p:tav tm="100000">
                                          <p:val>
                                            <p:strVal val="#ppt_x"/>
                                          </p:val>
                                        </p:tav>
                                      </p:tavLst>
                                    </p:anim>
                                    <p:anim calcmode="lin" valueType="num">
                                      <p:cBhvr>
                                        <p:cTn id="82" dur="1000" fill="hold"/>
                                        <p:tgtEl>
                                          <p:spTgt spid="36">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6" presetClass="entr" presetSubtype="0" fill="hold" nodeType="clickEffect">
                                  <p:stCondLst>
                                    <p:cond delay="0"/>
                                  </p:stCondLst>
                                  <p:iterate type="lt">
                                    <p:tmPct val="10000"/>
                                  </p:iterate>
                                  <p:childTnLst>
                                    <p:set>
                                      <p:cBhvr>
                                        <p:cTn id="86" dur="1" fill="hold">
                                          <p:stCondLst>
                                            <p:cond delay="0"/>
                                          </p:stCondLst>
                                        </p:cTn>
                                        <p:tgtEl>
                                          <p:spTgt spid="36">
                                            <p:txEl>
                                              <p:pRg st="16" end="16"/>
                                            </p:txEl>
                                          </p:spTgt>
                                        </p:tgtEl>
                                        <p:attrNameLst>
                                          <p:attrName>style.visibility</p:attrName>
                                        </p:attrNameLst>
                                      </p:cBhvr>
                                      <p:to>
                                        <p:strVal val="visible"/>
                                      </p:to>
                                    </p:set>
                                    <p:anim by="(-#ppt_w*2)" calcmode="lin" valueType="num">
                                      <p:cBhvr rctx="PPT">
                                        <p:cTn id="87" dur="150" autoRev="1" fill="hold">
                                          <p:stCondLst>
                                            <p:cond delay="0"/>
                                          </p:stCondLst>
                                        </p:cTn>
                                        <p:tgtEl>
                                          <p:spTgt spid="36">
                                            <p:txEl>
                                              <p:pRg st="16" end="16"/>
                                            </p:txEl>
                                          </p:spTgt>
                                        </p:tgtEl>
                                        <p:attrNameLst>
                                          <p:attrName>ppt_w</p:attrName>
                                        </p:attrNameLst>
                                      </p:cBhvr>
                                    </p:anim>
                                    <p:anim by="(#ppt_w*0.50)" calcmode="lin" valueType="num">
                                      <p:cBhvr>
                                        <p:cTn id="88" dur="150" decel="50000" autoRev="1" fill="hold">
                                          <p:stCondLst>
                                            <p:cond delay="0"/>
                                          </p:stCondLst>
                                        </p:cTn>
                                        <p:tgtEl>
                                          <p:spTgt spid="36">
                                            <p:txEl>
                                              <p:pRg st="16" end="16"/>
                                            </p:txEl>
                                          </p:spTgt>
                                        </p:tgtEl>
                                        <p:attrNameLst>
                                          <p:attrName>ppt_x</p:attrName>
                                        </p:attrNameLst>
                                      </p:cBhvr>
                                    </p:anim>
                                    <p:anim from="(-#ppt_h/2)" to="(#ppt_y)" calcmode="lin" valueType="num">
                                      <p:cBhvr>
                                        <p:cTn id="89" dur="300" fill="hold">
                                          <p:stCondLst>
                                            <p:cond delay="0"/>
                                          </p:stCondLst>
                                        </p:cTn>
                                        <p:tgtEl>
                                          <p:spTgt spid="36">
                                            <p:txEl>
                                              <p:pRg st="16" end="16"/>
                                            </p:txEl>
                                          </p:spTgt>
                                        </p:tgtEl>
                                        <p:attrNameLst>
                                          <p:attrName>ppt_y</p:attrName>
                                        </p:attrNameLst>
                                      </p:cBhvr>
                                    </p:anim>
                                    <p:animRot by="21600000">
                                      <p:cBhvr>
                                        <p:cTn id="90" dur="300" fill="hold">
                                          <p:stCondLst>
                                            <p:cond delay="0"/>
                                          </p:stCondLst>
                                        </p:cTn>
                                        <p:tgtEl>
                                          <p:spTgt spid="36">
                                            <p:txEl>
                                              <p:pRg st="16" end="16"/>
                                            </p:txEl>
                                          </p:spTgt>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nodeType="clickEffect">
                                  <p:stCondLst>
                                    <p:cond delay="0"/>
                                  </p:stCondLst>
                                  <p:childTnLst>
                                    <p:set>
                                      <p:cBhvr>
                                        <p:cTn id="94" dur="1" fill="hold">
                                          <p:stCondLst>
                                            <p:cond delay="0"/>
                                          </p:stCondLst>
                                        </p:cTn>
                                        <p:tgtEl>
                                          <p:spTgt spid="36">
                                            <p:txEl>
                                              <p:pRg st="17" end="17"/>
                                            </p:txEl>
                                          </p:spTgt>
                                        </p:tgtEl>
                                        <p:attrNameLst>
                                          <p:attrName>style.visibility</p:attrName>
                                        </p:attrNameLst>
                                      </p:cBhvr>
                                      <p:to>
                                        <p:strVal val="visible"/>
                                      </p:to>
                                    </p:set>
                                    <p:animEffect transition="in" filter="fade">
                                      <p:cBhvr>
                                        <p:cTn id="95" dur="1000"/>
                                        <p:tgtEl>
                                          <p:spTgt spid="36">
                                            <p:txEl>
                                              <p:pRg st="17" end="17"/>
                                            </p:txEl>
                                          </p:spTgt>
                                        </p:tgtEl>
                                      </p:cBhvr>
                                    </p:animEffect>
                                    <p:anim calcmode="lin" valueType="num">
                                      <p:cBhvr>
                                        <p:cTn id="96" dur="1000" fill="hold"/>
                                        <p:tgtEl>
                                          <p:spTgt spid="36">
                                            <p:txEl>
                                              <p:pRg st="17" end="17"/>
                                            </p:txEl>
                                          </p:spTgt>
                                        </p:tgtEl>
                                        <p:attrNameLst>
                                          <p:attrName>ppt_x</p:attrName>
                                        </p:attrNameLst>
                                      </p:cBhvr>
                                      <p:tavLst>
                                        <p:tav tm="0">
                                          <p:val>
                                            <p:strVal val="#ppt_x"/>
                                          </p:val>
                                        </p:tav>
                                        <p:tav tm="100000">
                                          <p:val>
                                            <p:strVal val="#ppt_x"/>
                                          </p:val>
                                        </p:tav>
                                      </p:tavLst>
                                    </p:anim>
                                    <p:anim calcmode="lin" valueType="num">
                                      <p:cBhvr>
                                        <p:cTn id="97" dur="1000" fill="hold"/>
                                        <p:tgtEl>
                                          <p:spTgt spid="36">
                                            <p:txEl>
                                              <p:pRg st="17" end="1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2"/>
          <p:cNvSpPr>
            <a:spLocks noGrp="1"/>
          </p:cNvSpPr>
          <p:nvPr>
            <p:ph type="body" idx="1"/>
          </p:nvPr>
        </p:nvSpPr>
        <p:spPr>
          <a:xfrm>
            <a:off x="247650" y="704850"/>
            <a:ext cx="8316913" cy="6165850"/>
          </a:xfrm>
        </p:spPr>
        <p:txBody>
          <a:bodyPr/>
          <a:lstStyle/>
          <a:p>
            <a:pPr algn="justLow">
              <a:buFont typeface="Arial" charset="0"/>
              <a:buNone/>
              <a:defRPr/>
            </a:pPr>
            <a:r>
              <a:rPr lang="fa-IR" sz="2800" b="1" dirty="0" smtClean="0">
                <a:solidFill>
                  <a:schemeClr val="tx1">
                    <a:lumMod val="95000"/>
                    <a:lumOff val="5000"/>
                  </a:schemeClr>
                </a:solidFill>
                <a:cs typeface="B Nazanin" pitchFamily="2" charset="-78"/>
              </a:rPr>
              <a:t>براساس </a:t>
            </a:r>
            <a:r>
              <a:rPr lang="fa-IR" sz="2800" b="1" dirty="0">
                <a:solidFill>
                  <a:schemeClr val="tx1">
                    <a:lumMod val="95000"/>
                    <a:lumOff val="5000"/>
                  </a:schemeClr>
                </a:solidFill>
                <a:cs typeface="B Nazanin" pitchFamily="2" charset="-78"/>
              </a:rPr>
              <a:t>گزارشي از پايگاه اطلاع رساني "</a:t>
            </a:r>
            <a:r>
              <a:rPr lang="fa-IR" sz="2800" b="1" dirty="0" smtClean="0">
                <a:solidFill>
                  <a:schemeClr val="tx1">
                    <a:lumMod val="95000"/>
                    <a:lumOff val="5000"/>
                  </a:schemeClr>
                </a:solidFill>
                <a:cs typeface="B Nazanin" pitchFamily="2" charset="-78"/>
              </a:rPr>
              <a:t>ماكِينگ جِكت</a:t>
            </a:r>
            <a:r>
              <a:rPr lang="fa-IR" sz="2800" b="1" dirty="0">
                <a:solidFill>
                  <a:schemeClr val="tx1">
                    <a:lumMod val="95000"/>
                    <a:lumOff val="5000"/>
                  </a:schemeClr>
                </a:solidFill>
                <a:cs typeface="B Nazanin" pitchFamily="2" charset="-78"/>
              </a:rPr>
              <a:t>" قريب به </a:t>
            </a:r>
            <a:r>
              <a:rPr lang="fa-IR" sz="2800" b="1" dirty="0">
                <a:solidFill>
                  <a:srgbClr val="1E10D2"/>
                </a:solidFill>
                <a:cs typeface="B Nazanin" pitchFamily="2" charset="-78"/>
              </a:rPr>
              <a:t>89 درصد </a:t>
            </a:r>
            <a:r>
              <a:rPr lang="fa-IR" sz="2800" b="1" dirty="0">
                <a:solidFill>
                  <a:schemeClr val="tx1">
                    <a:lumMod val="95000"/>
                    <a:lumOff val="5000"/>
                  </a:schemeClr>
                </a:solidFill>
                <a:cs typeface="B Nazanin" pitchFamily="2" charset="-78"/>
              </a:rPr>
              <a:t>از فيلم­هاي مستهجن توسط ايالات متحده امريكا توليد مي­گردد تا آنجا كه در </a:t>
            </a:r>
            <a:r>
              <a:rPr lang="fa-IR" sz="2800" b="1" dirty="0">
                <a:solidFill>
                  <a:srgbClr val="1E10D2"/>
                </a:solidFill>
                <a:cs typeface="B Nazanin" pitchFamily="2" charset="-78"/>
              </a:rPr>
              <a:t>هر 30 دقيقه </a:t>
            </a:r>
            <a:r>
              <a:rPr lang="fa-IR" sz="2800" b="1" dirty="0">
                <a:solidFill>
                  <a:schemeClr val="tx1">
                    <a:lumMod val="95000"/>
                    <a:lumOff val="5000"/>
                  </a:schemeClr>
                </a:solidFill>
                <a:cs typeface="B Nazanin" pitchFamily="2" charset="-78"/>
              </a:rPr>
              <a:t>يك فيلم بلند </a:t>
            </a:r>
            <a:r>
              <a:rPr lang="fa-IR" sz="2800" b="1" dirty="0" smtClean="0">
                <a:solidFill>
                  <a:schemeClr val="tx1">
                    <a:lumMod val="95000"/>
                    <a:lumOff val="5000"/>
                  </a:schemeClr>
                </a:solidFill>
                <a:cs typeface="B Nazanin" pitchFamily="2" charset="-78"/>
              </a:rPr>
              <a:t>جنسي ساخته مي­شود.</a:t>
            </a:r>
            <a:r>
              <a:rPr lang="fa-IR" dirty="0" smtClean="0">
                <a:solidFill>
                  <a:srgbClr val="C00000"/>
                </a:solidFill>
                <a:cs typeface="B Nazanin" pitchFamily="2" charset="-78"/>
              </a:rPr>
              <a:t>رجانيوز</a:t>
            </a:r>
            <a:r>
              <a:rPr lang="fa-IR" dirty="0">
                <a:solidFill>
                  <a:srgbClr val="C00000"/>
                </a:solidFill>
                <a:cs typeface="B Nazanin" pitchFamily="2" charset="-78"/>
              </a:rPr>
              <a:t>، كدخبر: 81897</a:t>
            </a:r>
            <a:r>
              <a:rPr lang="fa-IR" dirty="0" smtClean="0">
                <a:solidFill>
                  <a:srgbClr val="C00000"/>
                </a:solidFill>
                <a:cs typeface="B Nazanin" pitchFamily="2" charset="-78"/>
              </a:rPr>
              <a:t>.</a:t>
            </a:r>
          </a:p>
          <a:p>
            <a:pPr algn="justLow">
              <a:buFont typeface="Arial" charset="0"/>
              <a:buNone/>
              <a:defRPr/>
            </a:pPr>
            <a:endParaRPr lang="fa-IR" dirty="0" smtClean="0">
              <a:solidFill>
                <a:srgbClr val="C00000"/>
              </a:solidFill>
              <a:cs typeface="B Nazanin" pitchFamily="2" charset="-78"/>
            </a:endParaRPr>
          </a:p>
          <a:p>
            <a:pPr algn="justLow">
              <a:buFont typeface="Arial" charset="0"/>
              <a:buNone/>
              <a:defRPr/>
            </a:pPr>
            <a:endParaRPr lang="fa-IR" dirty="0">
              <a:solidFill>
                <a:srgbClr val="C00000"/>
              </a:solidFill>
              <a:cs typeface="B Nazanin" pitchFamily="2" charset="-78"/>
            </a:endParaRPr>
          </a:p>
          <a:p>
            <a:pPr algn="justLow">
              <a:defRPr/>
            </a:pPr>
            <a:r>
              <a:rPr lang="fa-IR" sz="3200" b="1" dirty="0" smtClean="0">
                <a:solidFill>
                  <a:schemeClr val="tx1">
                    <a:lumMod val="95000"/>
                    <a:lumOff val="5000"/>
                  </a:schemeClr>
                </a:solidFill>
                <a:cs typeface="B Nazanin" pitchFamily="2" charset="-78"/>
              </a:rPr>
              <a:t>رسول خدا صلي‌الله‌عليه‌و‌آله:</a:t>
            </a:r>
          </a:p>
          <a:p>
            <a:pPr algn="justLow">
              <a:defRPr/>
            </a:pPr>
            <a:r>
              <a:rPr lang="fa-IR" sz="3200" b="1" dirty="0" smtClean="0">
                <a:solidFill>
                  <a:schemeClr val="tx1">
                    <a:lumMod val="95000"/>
                    <a:lumOff val="5000"/>
                  </a:schemeClr>
                </a:solidFill>
                <a:cs typeface="B Nazanin" pitchFamily="2" charset="-78"/>
              </a:rPr>
              <a:t>از </a:t>
            </a:r>
            <a:r>
              <a:rPr lang="fa-IR" sz="3200" b="1" dirty="0">
                <a:solidFill>
                  <a:schemeClr val="tx1">
                    <a:lumMod val="95000"/>
                    <a:lumOff val="5000"/>
                  </a:schemeClr>
                </a:solidFill>
                <a:cs typeface="B Nazanin" pitchFamily="2" charset="-78"/>
              </a:rPr>
              <a:t>فرزندان ثروتمندان و پادشاهان كه [در رفاه بوده و زيباروي هستند و] هنوز صورتشان مو در نياورده بپرهيزيد؛ زيرا دلربايي اينان بيشتر از دلربايي دوشيزگان پرده‌نشين است</a:t>
            </a:r>
            <a:r>
              <a:rPr lang="fa-IR" sz="3200" b="1" dirty="0" smtClean="0">
                <a:solidFill>
                  <a:schemeClr val="tx1">
                    <a:lumMod val="95000"/>
                    <a:lumOff val="5000"/>
                  </a:schemeClr>
                </a:solidFill>
                <a:cs typeface="B Nazanin" pitchFamily="2" charset="-78"/>
              </a:rPr>
              <a:t>!</a:t>
            </a:r>
          </a:p>
          <a:p>
            <a:pPr algn="justLow">
              <a:buFont typeface="Arial" charset="0"/>
              <a:buNone/>
              <a:defRPr/>
            </a:pPr>
            <a:r>
              <a:rPr lang="en-US" sz="3000" b="1" dirty="0" smtClean="0">
                <a:solidFill>
                  <a:srgbClr val="1E10D2"/>
                </a:solidFill>
                <a:cs typeface="2  Badr" pitchFamily="2" charset="-78"/>
                <a:sym typeface="AGA Arabesque"/>
              </a:rPr>
              <a:t></a:t>
            </a:r>
            <a:r>
              <a:rPr lang="en-US" sz="3000" b="1" dirty="0" smtClean="0">
                <a:solidFill>
                  <a:srgbClr val="1E10D2"/>
                </a:solidFill>
                <a:cs typeface="2  Badr" pitchFamily="2" charset="-78"/>
              </a:rPr>
              <a:t> </a:t>
            </a:r>
            <a:r>
              <a:rPr lang="fa-IR" sz="3000" b="1" dirty="0" smtClean="0">
                <a:solidFill>
                  <a:srgbClr val="1E10D2"/>
                </a:solidFill>
                <a:cs typeface="2  Badr" pitchFamily="2" charset="-78"/>
              </a:rPr>
              <a:t>إيّاكُمْ </a:t>
            </a:r>
            <a:r>
              <a:rPr lang="fa-IR" sz="3000" b="1" dirty="0">
                <a:solidFill>
                  <a:srgbClr val="1E10D2"/>
                </a:solidFill>
                <a:cs typeface="2  Badr" pitchFamily="2" charset="-78"/>
              </a:rPr>
              <a:t>وَ اَولادَ </a:t>
            </a:r>
            <a:r>
              <a:rPr lang="fa-IR" sz="3000" b="1" dirty="0" smtClean="0">
                <a:solidFill>
                  <a:srgbClr val="1E10D2"/>
                </a:solidFill>
                <a:cs typeface="2  Badr" pitchFamily="2" charset="-78"/>
              </a:rPr>
              <a:t>الاغنِياء </a:t>
            </a:r>
            <a:r>
              <a:rPr lang="fa-IR" sz="3000" b="1" dirty="0">
                <a:solidFill>
                  <a:srgbClr val="1E10D2"/>
                </a:solidFill>
                <a:cs typeface="2  Badr" pitchFamily="2" charset="-78"/>
              </a:rPr>
              <a:t>وَ </a:t>
            </a:r>
            <a:r>
              <a:rPr lang="fa-IR" sz="3000" b="1" dirty="0" smtClean="0">
                <a:solidFill>
                  <a:srgbClr val="1E10D2"/>
                </a:solidFill>
                <a:cs typeface="2  Badr" pitchFamily="2" charset="-78"/>
              </a:rPr>
              <a:t>الْمُلُوكِ </a:t>
            </a:r>
            <a:r>
              <a:rPr lang="fa-IR" sz="3000" b="1" dirty="0">
                <a:solidFill>
                  <a:srgbClr val="1E10D2"/>
                </a:solidFill>
                <a:cs typeface="2  Badr" pitchFamily="2" charset="-78"/>
              </a:rPr>
              <a:t>الْمُرْدَ فَإنَّ فِتْنَتَهُمْ اَشَدُّ مِنْ فِتْنَةِ العَذارِي في خُدورِهِنَّ </a:t>
            </a:r>
            <a:r>
              <a:rPr lang="en-US" sz="3000" b="1" dirty="0" smtClean="0">
                <a:solidFill>
                  <a:srgbClr val="1E10D2"/>
                </a:solidFill>
                <a:cs typeface="2  Badr" pitchFamily="2" charset="-78"/>
              </a:rPr>
              <a:t> </a:t>
            </a:r>
            <a:r>
              <a:rPr lang="en-US" sz="3000" b="1" dirty="0" smtClean="0">
                <a:solidFill>
                  <a:srgbClr val="1E10D2"/>
                </a:solidFill>
                <a:cs typeface="2  Badr" pitchFamily="2" charset="-78"/>
                <a:sym typeface="AGA Arabesque"/>
              </a:rPr>
              <a:t></a:t>
            </a:r>
            <a:r>
              <a:rPr lang="en-US" sz="3000" b="1" dirty="0" smtClean="0">
                <a:solidFill>
                  <a:srgbClr val="1E10D2"/>
                </a:solidFill>
                <a:cs typeface="2  Badr" pitchFamily="2" charset="-78"/>
              </a:rPr>
              <a:t> </a:t>
            </a:r>
            <a:r>
              <a:rPr lang="ar-SA" dirty="0" smtClean="0">
                <a:solidFill>
                  <a:srgbClr val="C00000"/>
                </a:solidFill>
                <a:cs typeface="B Nazanin" pitchFamily="2" charset="-78"/>
              </a:rPr>
              <a:t>فروع كافي، ج5، ص 548.</a:t>
            </a:r>
            <a:endParaRPr lang="fa-IR" dirty="0">
              <a:solidFill>
                <a:srgbClr val="C00000"/>
              </a:solidFill>
              <a:cs typeface="B Nazanin" pitchFamily="2" charset="-78"/>
            </a:endParaRPr>
          </a:p>
        </p:txBody>
      </p:sp>
      <p:sp>
        <p:nvSpPr>
          <p:cNvPr id="4" name="Rounded Rectangle 3"/>
          <p:cNvSpPr/>
          <p:nvPr/>
        </p:nvSpPr>
        <p:spPr>
          <a:xfrm>
            <a:off x="4500563" y="115888"/>
            <a:ext cx="3887787" cy="57626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ctr" rtl="1">
              <a:defRPr/>
            </a:pPr>
            <a:r>
              <a:rPr lang="fa-IR" sz="2800" b="1" dirty="0">
                <a:solidFill>
                  <a:srgbClr val="FFC000"/>
                </a:solidFill>
                <a:cs typeface="B Titr" pitchFamily="2" charset="-78"/>
              </a:rPr>
              <a:t>حس بينايي و تهاجم فرهنگي </a:t>
            </a:r>
            <a:endParaRPr lang="en-US" sz="2800" b="1" dirty="0">
              <a:solidFill>
                <a:srgbClr val="FFC000"/>
              </a:solidFill>
              <a:cs typeface="B Titr" pitchFamily="2" charset="-78"/>
            </a:endParaRPr>
          </a:p>
        </p:txBody>
      </p:sp>
      <p:sp>
        <p:nvSpPr>
          <p:cNvPr id="7" name="Rounded Rectangle 6"/>
          <p:cNvSpPr/>
          <p:nvPr/>
        </p:nvSpPr>
        <p:spPr>
          <a:xfrm>
            <a:off x="4316413" y="3286124"/>
            <a:ext cx="4248150" cy="574675"/>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ctr" rtl="1">
              <a:defRPr/>
            </a:pPr>
            <a:r>
              <a:rPr lang="fa-IR" sz="2800" b="1" dirty="0">
                <a:solidFill>
                  <a:srgbClr val="FFC000"/>
                </a:solidFill>
                <a:cs typeface="B Titr" pitchFamily="2" charset="-78"/>
              </a:rPr>
              <a:t>يك نكته در بارة نگاه به همجنس </a:t>
            </a:r>
            <a:endParaRPr lang="en-US" sz="2800" b="1" dirty="0">
              <a:solidFill>
                <a:srgbClr val="FFC000"/>
              </a:solidFill>
              <a:cs typeface="B Titr" pitchFamily="2" charset="-78"/>
            </a:endParaRPr>
          </a:p>
        </p:txBody>
      </p:sp>
    </p:spTree>
    <p:extLst>
      <p:ext uri="{BB962C8B-B14F-4D97-AF65-F5344CB8AC3E}">
        <p14:creationId xmlns:p14="http://schemas.microsoft.com/office/powerpoint/2010/main" xmlns="" val="228840095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44034">
                                            <p:txEl>
                                              <p:pRg st="3" end="3"/>
                                            </p:txEl>
                                          </p:spTgt>
                                        </p:tgtEl>
                                        <p:attrNameLst>
                                          <p:attrName>style.visibility</p:attrName>
                                        </p:attrNameLst>
                                      </p:cBhvr>
                                      <p:to>
                                        <p:strVal val="visible"/>
                                      </p:to>
                                    </p:set>
                                    <p:animEffect transition="in" filter="wipe(down)">
                                      <p:cBhvr>
                                        <p:cTn id="12" dur="580">
                                          <p:stCondLst>
                                            <p:cond delay="0"/>
                                          </p:stCondLst>
                                        </p:cTn>
                                        <p:tgtEl>
                                          <p:spTgt spid="44034">
                                            <p:txEl>
                                              <p:pRg st="3" end="3"/>
                                            </p:txEl>
                                          </p:spTgt>
                                        </p:tgtEl>
                                      </p:cBhvr>
                                    </p:animEffect>
                                    <p:anim calcmode="lin" valueType="num">
                                      <p:cBhvr>
                                        <p:cTn id="13" dur="1822" tmFilter="0,0; 0.14,0.36; 0.43,0.73; 0.71,0.91; 1.0,1.0">
                                          <p:stCondLst>
                                            <p:cond delay="0"/>
                                          </p:stCondLst>
                                        </p:cTn>
                                        <p:tgtEl>
                                          <p:spTgt spid="44034">
                                            <p:txEl>
                                              <p:pRg st="3" end="3"/>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4034">
                                            <p:txEl>
                                              <p:pRg st="3" end="3"/>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4034">
                                            <p:txEl>
                                              <p:pRg st="3" end="3"/>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4034">
                                            <p:txEl>
                                              <p:pRg st="3" end="3"/>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4034">
                                            <p:txEl>
                                              <p:pRg st="3" end="3"/>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4034">
                                            <p:txEl>
                                              <p:pRg st="3" end="3"/>
                                            </p:txEl>
                                          </p:spTgt>
                                        </p:tgtEl>
                                      </p:cBhvr>
                                      <p:to x="100000" y="60000"/>
                                    </p:animScale>
                                    <p:animScale>
                                      <p:cBhvr>
                                        <p:cTn id="19" dur="166" decel="50000">
                                          <p:stCondLst>
                                            <p:cond delay="676"/>
                                          </p:stCondLst>
                                        </p:cTn>
                                        <p:tgtEl>
                                          <p:spTgt spid="44034">
                                            <p:txEl>
                                              <p:pRg st="3" end="3"/>
                                            </p:txEl>
                                          </p:spTgt>
                                        </p:tgtEl>
                                      </p:cBhvr>
                                      <p:to x="100000" y="100000"/>
                                    </p:animScale>
                                    <p:animScale>
                                      <p:cBhvr>
                                        <p:cTn id="20" dur="26">
                                          <p:stCondLst>
                                            <p:cond delay="1312"/>
                                          </p:stCondLst>
                                        </p:cTn>
                                        <p:tgtEl>
                                          <p:spTgt spid="44034">
                                            <p:txEl>
                                              <p:pRg st="3" end="3"/>
                                            </p:txEl>
                                          </p:spTgt>
                                        </p:tgtEl>
                                      </p:cBhvr>
                                      <p:to x="100000" y="80000"/>
                                    </p:animScale>
                                    <p:animScale>
                                      <p:cBhvr>
                                        <p:cTn id="21" dur="166" decel="50000">
                                          <p:stCondLst>
                                            <p:cond delay="1338"/>
                                          </p:stCondLst>
                                        </p:cTn>
                                        <p:tgtEl>
                                          <p:spTgt spid="44034">
                                            <p:txEl>
                                              <p:pRg st="3" end="3"/>
                                            </p:txEl>
                                          </p:spTgt>
                                        </p:tgtEl>
                                      </p:cBhvr>
                                      <p:to x="100000" y="100000"/>
                                    </p:animScale>
                                    <p:animScale>
                                      <p:cBhvr>
                                        <p:cTn id="22" dur="26">
                                          <p:stCondLst>
                                            <p:cond delay="1642"/>
                                          </p:stCondLst>
                                        </p:cTn>
                                        <p:tgtEl>
                                          <p:spTgt spid="44034">
                                            <p:txEl>
                                              <p:pRg st="3" end="3"/>
                                            </p:txEl>
                                          </p:spTgt>
                                        </p:tgtEl>
                                      </p:cBhvr>
                                      <p:to x="100000" y="90000"/>
                                    </p:animScale>
                                    <p:animScale>
                                      <p:cBhvr>
                                        <p:cTn id="23" dur="166" decel="50000">
                                          <p:stCondLst>
                                            <p:cond delay="1668"/>
                                          </p:stCondLst>
                                        </p:cTn>
                                        <p:tgtEl>
                                          <p:spTgt spid="44034">
                                            <p:txEl>
                                              <p:pRg st="3" end="3"/>
                                            </p:txEl>
                                          </p:spTgt>
                                        </p:tgtEl>
                                      </p:cBhvr>
                                      <p:to x="100000" y="100000"/>
                                    </p:animScale>
                                    <p:animScale>
                                      <p:cBhvr>
                                        <p:cTn id="24" dur="26">
                                          <p:stCondLst>
                                            <p:cond delay="1808"/>
                                          </p:stCondLst>
                                        </p:cTn>
                                        <p:tgtEl>
                                          <p:spTgt spid="44034">
                                            <p:txEl>
                                              <p:pRg st="3" end="3"/>
                                            </p:txEl>
                                          </p:spTgt>
                                        </p:tgtEl>
                                      </p:cBhvr>
                                      <p:to x="100000" y="95000"/>
                                    </p:animScale>
                                    <p:animScale>
                                      <p:cBhvr>
                                        <p:cTn id="25" dur="166" decel="50000">
                                          <p:stCondLst>
                                            <p:cond delay="1834"/>
                                          </p:stCondLst>
                                        </p:cTn>
                                        <p:tgtEl>
                                          <p:spTgt spid="44034">
                                            <p:txEl>
                                              <p:pRg st="3" end="3"/>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4034">
                                            <p:txEl>
                                              <p:pRg st="4" end="4"/>
                                            </p:txEl>
                                          </p:spTgt>
                                        </p:tgtEl>
                                        <p:attrNameLst>
                                          <p:attrName>style.visibility</p:attrName>
                                        </p:attrNameLst>
                                      </p:cBhvr>
                                      <p:to>
                                        <p:strVal val="visible"/>
                                      </p:to>
                                    </p:set>
                                    <p:animEffect transition="in" filter="wipe(down)">
                                      <p:cBhvr>
                                        <p:cTn id="28" dur="580">
                                          <p:stCondLst>
                                            <p:cond delay="0"/>
                                          </p:stCondLst>
                                        </p:cTn>
                                        <p:tgtEl>
                                          <p:spTgt spid="44034">
                                            <p:txEl>
                                              <p:pRg st="4" end="4"/>
                                            </p:txEl>
                                          </p:spTgt>
                                        </p:tgtEl>
                                      </p:cBhvr>
                                    </p:animEffect>
                                    <p:anim calcmode="lin" valueType="num">
                                      <p:cBhvr>
                                        <p:cTn id="29" dur="1822" tmFilter="0,0; 0.14,0.36; 0.43,0.73; 0.71,0.91; 1.0,1.0">
                                          <p:stCondLst>
                                            <p:cond delay="0"/>
                                          </p:stCondLst>
                                        </p:cTn>
                                        <p:tgtEl>
                                          <p:spTgt spid="44034">
                                            <p:txEl>
                                              <p:pRg st="4" end="4"/>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4034">
                                            <p:txEl>
                                              <p:pRg st="4" end="4"/>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4034">
                                            <p:txEl>
                                              <p:pRg st="4" end="4"/>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4034">
                                            <p:txEl>
                                              <p:pRg st="4" end="4"/>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4034">
                                            <p:txEl>
                                              <p:pRg st="4" end="4"/>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44034">
                                            <p:txEl>
                                              <p:pRg st="4" end="4"/>
                                            </p:txEl>
                                          </p:spTgt>
                                        </p:tgtEl>
                                      </p:cBhvr>
                                      <p:to x="100000" y="60000"/>
                                    </p:animScale>
                                    <p:animScale>
                                      <p:cBhvr>
                                        <p:cTn id="35" dur="166" decel="50000">
                                          <p:stCondLst>
                                            <p:cond delay="676"/>
                                          </p:stCondLst>
                                        </p:cTn>
                                        <p:tgtEl>
                                          <p:spTgt spid="44034">
                                            <p:txEl>
                                              <p:pRg st="4" end="4"/>
                                            </p:txEl>
                                          </p:spTgt>
                                        </p:tgtEl>
                                      </p:cBhvr>
                                      <p:to x="100000" y="100000"/>
                                    </p:animScale>
                                    <p:animScale>
                                      <p:cBhvr>
                                        <p:cTn id="36" dur="26">
                                          <p:stCondLst>
                                            <p:cond delay="1312"/>
                                          </p:stCondLst>
                                        </p:cTn>
                                        <p:tgtEl>
                                          <p:spTgt spid="44034">
                                            <p:txEl>
                                              <p:pRg st="4" end="4"/>
                                            </p:txEl>
                                          </p:spTgt>
                                        </p:tgtEl>
                                      </p:cBhvr>
                                      <p:to x="100000" y="80000"/>
                                    </p:animScale>
                                    <p:animScale>
                                      <p:cBhvr>
                                        <p:cTn id="37" dur="166" decel="50000">
                                          <p:stCondLst>
                                            <p:cond delay="1338"/>
                                          </p:stCondLst>
                                        </p:cTn>
                                        <p:tgtEl>
                                          <p:spTgt spid="44034">
                                            <p:txEl>
                                              <p:pRg st="4" end="4"/>
                                            </p:txEl>
                                          </p:spTgt>
                                        </p:tgtEl>
                                      </p:cBhvr>
                                      <p:to x="100000" y="100000"/>
                                    </p:animScale>
                                    <p:animScale>
                                      <p:cBhvr>
                                        <p:cTn id="38" dur="26">
                                          <p:stCondLst>
                                            <p:cond delay="1642"/>
                                          </p:stCondLst>
                                        </p:cTn>
                                        <p:tgtEl>
                                          <p:spTgt spid="44034">
                                            <p:txEl>
                                              <p:pRg st="4" end="4"/>
                                            </p:txEl>
                                          </p:spTgt>
                                        </p:tgtEl>
                                      </p:cBhvr>
                                      <p:to x="100000" y="90000"/>
                                    </p:animScale>
                                    <p:animScale>
                                      <p:cBhvr>
                                        <p:cTn id="39" dur="166" decel="50000">
                                          <p:stCondLst>
                                            <p:cond delay="1668"/>
                                          </p:stCondLst>
                                        </p:cTn>
                                        <p:tgtEl>
                                          <p:spTgt spid="44034">
                                            <p:txEl>
                                              <p:pRg st="4" end="4"/>
                                            </p:txEl>
                                          </p:spTgt>
                                        </p:tgtEl>
                                      </p:cBhvr>
                                      <p:to x="100000" y="100000"/>
                                    </p:animScale>
                                    <p:animScale>
                                      <p:cBhvr>
                                        <p:cTn id="40" dur="26">
                                          <p:stCondLst>
                                            <p:cond delay="1808"/>
                                          </p:stCondLst>
                                        </p:cTn>
                                        <p:tgtEl>
                                          <p:spTgt spid="44034">
                                            <p:txEl>
                                              <p:pRg st="4" end="4"/>
                                            </p:txEl>
                                          </p:spTgt>
                                        </p:tgtEl>
                                      </p:cBhvr>
                                      <p:to x="100000" y="95000"/>
                                    </p:animScale>
                                    <p:animScale>
                                      <p:cBhvr>
                                        <p:cTn id="41" dur="166" decel="50000">
                                          <p:stCondLst>
                                            <p:cond delay="1834"/>
                                          </p:stCondLst>
                                        </p:cTn>
                                        <p:tgtEl>
                                          <p:spTgt spid="44034">
                                            <p:txEl>
                                              <p:pRg st="4" end="4"/>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4034">
                                            <p:txEl>
                                              <p:pRg st="5" end="5"/>
                                            </p:txEl>
                                          </p:spTgt>
                                        </p:tgtEl>
                                        <p:attrNameLst>
                                          <p:attrName>style.visibility</p:attrName>
                                        </p:attrNameLst>
                                      </p:cBhvr>
                                      <p:to>
                                        <p:strVal val="visible"/>
                                      </p:to>
                                    </p:set>
                                    <p:animEffect transition="in" filter="wipe(down)">
                                      <p:cBhvr>
                                        <p:cTn id="44" dur="580">
                                          <p:stCondLst>
                                            <p:cond delay="0"/>
                                          </p:stCondLst>
                                        </p:cTn>
                                        <p:tgtEl>
                                          <p:spTgt spid="44034">
                                            <p:txEl>
                                              <p:pRg st="5" end="5"/>
                                            </p:txEl>
                                          </p:spTgt>
                                        </p:tgtEl>
                                      </p:cBhvr>
                                    </p:animEffect>
                                    <p:anim calcmode="lin" valueType="num">
                                      <p:cBhvr>
                                        <p:cTn id="45" dur="1822" tmFilter="0,0; 0.14,0.36; 0.43,0.73; 0.71,0.91; 1.0,1.0">
                                          <p:stCondLst>
                                            <p:cond delay="0"/>
                                          </p:stCondLst>
                                        </p:cTn>
                                        <p:tgtEl>
                                          <p:spTgt spid="44034">
                                            <p:txEl>
                                              <p:pRg st="5" end="5"/>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4034">
                                            <p:txEl>
                                              <p:pRg st="5" end="5"/>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4034">
                                            <p:txEl>
                                              <p:pRg st="5" end="5"/>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4034">
                                            <p:txEl>
                                              <p:pRg st="5" end="5"/>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4034">
                                            <p:txEl>
                                              <p:pRg st="5" end="5"/>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44034">
                                            <p:txEl>
                                              <p:pRg st="5" end="5"/>
                                            </p:txEl>
                                          </p:spTgt>
                                        </p:tgtEl>
                                      </p:cBhvr>
                                      <p:to x="100000" y="60000"/>
                                    </p:animScale>
                                    <p:animScale>
                                      <p:cBhvr>
                                        <p:cTn id="51" dur="166" decel="50000">
                                          <p:stCondLst>
                                            <p:cond delay="676"/>
                                          </p:stCondLst>
                                        </p:cTn>
                                        <p:tgtEl>
                                          <p:spTgt spid="44034">
                                            <p:txEl>
                                              <p:pRg st="5" end="5"/>
                                            </p:txEl>
                                          </p:spTgt>
                                        </p:tgtEl>
                                      </p:cBhvr>
                                      <p:to x="100000" y="100000"/>
                                    </p:animScale>
                                    <p:animScale>
                                      <p:cBhvr>
                                        <p:cTn id="52" dur="26">
                                          <p:stCondLst>
                                            <p:cond delay="1312"/>
                                          </p:stCondLst>
                                        </p:cTn>
                                        <p:tgtEl>
                                          <p:spTgt spid="44034">
                                            <p:txEl>
                                              <p:pRg st="5" end="5"/>
                                            </p:txEl>
                                          </p:spTgt>
                                        </p:tgtEl>
                                      </p:cBhvr>
                                      <p:to x="100000" y="80000"/>
                                    </p:animScale>
                                    <p:animScale>
                                      <p:cBhvr>
                                        <p:cTn id="53" dur="166" decel="50000">
                                          <p:stCondLst>
                                            <p:cond delay="1338"/>
                                          </p:stCondLst>
                                        </p:cTn>
                                        <p:tgtEl>
                                          <p:spTgt spid="44034">
                                            <p:txEl>
                                              <p:pRg st="5" end="5"/>
                                            </p:txEl>
                                          </p:spTgt>
                                        </p:tgtEl>
                                      </p:cBhvr>
                                      <p:to x="100000" y="100000"/>
                                    </p:animScale>
                                    <p:animScale>
                                      <p:cBhvr>
                                        <p:cTn id="54" dur="26">
                                          <p:stCondLst>
                                            <p:cond delay="1642"/>
                                          </p:stCondLst>
                                        </p:cTn>
                                        <p:tgtEl>
                                          <p:spTgt spid="44034">
                                            <p:txEl>
                                              <p:pRg st="5" end="5"/>
                                            </p:txEl>
                                          </p:spTgt>
                                        </p:tgtEl>
                                      </p:cBhvr>
                                      <p:to x="100000" y="90000"/>
                                    </p:animScale>
                                    <p:animScale>
                                      <p:cBhvr>
                                        <p:cTn id="55" dur="166" decel="50000">
                                          <p:stCondLst>
                                            <p:cond delay="1668"/>
                                          </p:stCondLst>
                                        </p:cTn>
                                        <p:tgtEl>
                                          <p:spTgt spid="44034">
                                            <p:txEl>
                                              <p:pRg st="5" end="5"/>
                                            </p:txEl>
                                          </p:spTgt>
                                        </p:tgtEl>
                                      </p:cBhvr>
                                      <p:to x="100000" y="100000"/>
                                    </p:animScale>
                                    <p:animScale>
                                      <p:cBhvr>
                                        <p:cTn id="56" dur="26">
                                          <p:stCondLst>
                                            <p:cond delay="1808"/>
                                          </p:stCondLst>
                                        </p:cTn>
                                        <p:tgtEl>
                                          <p:spTgt spid="44034">
                                            <p:txEl>
                                              <p:pRg st="5" end="5"/>
                                            </p:txEl>
                                          </p:spTgt>
                                        </p:tgtEl>
                                      </p:cBhvr>
                                      <p:to x="100000" y="95000"/>
                                    </p:animScale>
                                    <p:animScale>
                                      <p:cBhvr>
                                        <p:cTn id="57" dur="166" decel="50000">
                                          <p:stCondLst>
                                            <p:cond delay="1834"/>
                                          </p:stCondLst>
                                        </p:cTn>
                                        <p:tgtEl>
                                          <p:spTgt spid="4403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p:nvPr/>
        </p:nvSpPr>
        <p:spPr>
          <a:xfrm>
            <a:off x="761492" y="1412776"/>
            <a:ext cx="2392402" cy="5256584"/>
          </a:xfrm>
          <a:custGeom>
            <a:avLst/>
            <a:gdLst>
              <a:gd name="connsiteX0" fmla="*/ 0 w 2392402"/>
              <a:gd name="connsiteY0" fmla="*/ 239240 h 5760640"/>
              <a:gd name="connsiteX1" fmla="*/ 239240 w 2392402"/>
              <a:gd name="connsiteY1" fmla="*/ 0 h 5760640"/>
              <a:gd name="connsiteX2" fmla="*/ 2153162 w 2392402"/>
              <a:gd name="connsiteY2" fmla="*/ 0 h 5760640"/>
              <a:gd name="connsiteX3" fmla="*/ 2392402 w 2392402"/>
              <a:gd name="connsiteY3" fmla="*/ 239240 h 5760640"/>
              <a:gd name="connsiteX4" fmla="*/ 2392402 w 2392402"/>
              <a:gd name="connsiteY4" fmla="*/ 5521400 h 5760640"/>
              <a:gd name="connsiteX5" fmla="*/ 2153162 w 2392402"/>
              <a:gd name="connsiteY5" fmla="*/ 5760640 h 5760640"/>
              <a:gd name="connsiteX6" fmla="*/ 239240 w 2392402"/>
              <a:gd name="connsiteY6" fmla="*/ 5760640 h 5760640"/>
              <a:gd name="connsiteX7" fmla="*/ 0 w 2392402"/>
              <a:gd name="connsiteY7" fmla="*/ 5521400 h 5760640"/>
              <a:gd name="connsiteX8" fmla="*/ 0 w 2392402"/>
              <a:gd name="connsiteY8" fmla="*/ 239240 h 57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402" h="5760640">
                <a:moveTo>
                  <a:pt x="0" y="239240"/>
                </a:moveTo>
                <a:cubicBezTo>
                  <a:pt x="0" y="107111"/>
                  <a:pt x="107111" y="0"/>
                  <a:pt x="239240" y="0"/>
                </a:cubicBezTo>
                <a:lnTo>
                  <a:pt x="2153162" y="0"/>
                </a:lnTo>
                <a:cubicBezTo>
                  <a:pt x="2285291" y="0"/>
                  <a:pt x="2392402" y="107111"/>
                  <a:pt x="2392402" y="239240"/>
                </a:cubicBezTo>
                <a:lnTo>
                  <a:pt x="2392402" y="5521400"/>
                </a:lnTo>
                <a:cubicBezTo>
                  <a:pt x="2392402" y="5653529"/>
                  <a:pt x="2285291" y="5760640"/>
                  <a:pt x="2153162" y="5760640"/>
                </a:cubicBezTo>
                <a:lnTo>
                  <a:pt x="239240" y="5760640"/>
                </a:lnTo>
                <a:cubicBezTo>
                  <a:pt x="107111" y="5760640"/>
                  <a:pt x="0" y="5653529"/>
                  <a:pt x="0" y="5521400"/>
                </a:cubicBezTo>
                <a:lnTo>
                  <a:pt x="0" y="23924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50081" tIns="150081" rIns="150081" bIns="150081" numCol="1" spcCol="1270" anchor="ctr" anchorCtr="0">
            <a:noAutofit/>
          </a:bodyPr>
          <a:lstStyle/>
          <a:p>
            <a:pPr marL="457200" lvl="0" indent="-457200" algn="ctr" defTabSz="933450" rtl="1">
              <a:lnSpc>
                <a:spcPct val="90000"/>
              </a:lnSpc>
              <a:spcBef>
                <a:spcPct val="0"/>
              </a:spcBef>
              <a:spcAft>
                <a:spcPct val="35000"/>
              </a:spcAft>
              <a:buAutoNum type="arabicPeriod" startAt="3"/>
            </a:pPr>
            <a:r>
              <a:rPr lang="fa-IR" sz="2100" b="1" kern="1200" dirty="0" smtClean="0">
                <a:cs typeface="B Titr" pitchFamily="2" charset="-78"/>
              </a:rPr>
              <a:t>ازدواج</a:t>
            </a:r>
          </a:p>
          <a:p>
            <a:pPr lvl="0" algn="ctr" defTabSz="933450" rtl="1">
              <a:lnSpc>
                <a:spcPct val="90000"/>
              </a:lnSpc>
              <a:spcBef>
                <a:spcPct val="0"/>
              </a:spcBef>
              <a:spcAft>
                <a:spcPct val="35000"/>
              </a:spcAft>
            </a:pPr>
            <a:endParaRPr lang="fa-IR" sz="2100" b="1" kern="1200" dirty="0" smtClean="0">
              <a:cs typeface="B Titr" pitchFamily="2" charset="-78"/>
            </a:endParaRPr>
          </a:p>
          <a:p>
            <a:pPr algn="r" defTabSz="1066800" rtl="1">
              <a:lnSpc>
                <a:spcPct val="90000"/>
              </a:lnSpc>
              <a:spcBef>
                <a:spcPct val="0"/>
              </a:spcBef>
              <a:spcAft>
                <a:spcPct val="35000"/>
              </a:spcAft>
            </a:pPr>
            <a:r>
              <a:rPr lang="fa-IR" sz="2000" b="1" dirty="0">
                <a:solidFill>
                  <a:srgbClr val="CC0066"/>
                </a:solidFill>
                <a:cs typeface="B Yas" pitchFamily="2" charset="-78"/>
              </a:rPr>
              <a:t>رسول‌خدا</a:t>
            </a:r>
            <a:r>
              <a:rPr lang="fa-IR" sz="1050" b="1" dirty="0">
                <a:solidFill>
                  <a:srgbClr val="CC0066"/>
                </a:solidFill>
                <a:cs typeface="B Yas" pitchFamily="2" charset="-78"/>
              </a:rPr>
              <a:t> صلي‌الله‌عليه‌و‌آله</a:t>
            </a:r>
            <a:r>
              <a:rPr lang="fa-IR" sz="2000" b="1" dirty="0">
                <a:solidFill>
                  <a:srgbClr val="CC0066"/>
                </a:solidFill>
                <a:cs typeface="B Yas" pitchFamily="2" charset="-78"/>
              </a:rPr>
              <a:t>:</a:t>
            </a:r>
          </a:p>
          <a:p>
            <a:pPr algn="justLow" defTabSz="1066800" rtl="1">
              <a:lnSpc>
                <a:spcPct val="90000"/>
              </a:lnSpc>
              <a:spcBef>
                <a:spcPct val="0"/>
              </a:spcBef>
              <a:spcAft>
                <a:spcPct val="35000"/>
              </a:spcAft>
            </a:pPr>
            <a:r>
              <a:rPr lang="fa-IR" sz="2800" b="1" dirty="0">
                <a:solidFill>
                  <a:srgbClr val="006600"/>
                </a:solidFill>
                <a:cs typeface="Badr" pitchFamily="2" charset="-78"/>
              </a:rPr>
              <a:t>«يَا مَعْشَرَ الشَّبَابِ مَنِ اسْتَطَاعَ مِنْكُمُ الْبَاهَ فَلْيَتَزَوَّجْ فَإِنَّهُ أَغَضُّ لِلْبَصَرِ وَ أَحْصَنُ لِلْفَرْجِ...».</a:t>
            </a:r>
          </a:p>
          <a:p>
            <a:pPr lvl="0" algn="justLow" defTabSz="933450" rtl="1">
              <a:lnSpc>
                <a:spcPct val="90000"/>
              </a:lnSpc>
              <a:spcBef>
                <a:spcPct val="0"/>
              </a:spcBef>
              <a:spcAft>
                <a:spcPct val="35000"/>
              </a:spcAft>
            </a:pPr>
            <a:r>
              <a:rPr lang="fa-IR" sz="2000" b="1" dirty="0">
                <a:solidFill>
                  <a:srgbClr val="660033"/>
                </a:solidFill>
                <a:cs typeface="B Lotus" pitchFamily="2" charset="-78"/>
              </a:rPr>
              <a:t>هريك از شما كه مي‌تواند ازدواج كند، بايد ازدواج كند. زيرا ازدواج، ديده و دامن را بهتر حفظ مي‌كند. </a:t>
            </a:r>
          </a:p>
          <a:p>
            <a:pPr defTabSz="800100" rtl="1">
              <a:lnSpc>
                <a:spcPct val="90000"/>
              </a:lnSpc>
              <a:spcBef>
                <a:spcPct val="0"/>
              </a:spcBef>
              <a:spcAft>
                <a:spcPct val="35000"/>
              </a:spcAft>
            </a:pPr>
            <a:r>
              <a:rPr lang="ar-SA" sz="1200" dirty="0">
                <a:solidFill>
                  <a:srgbClr val="C00000"/>
                </a:solidFill>
                <a:cs typeface="B Nazanin" pitchFamily="2" charset="-78"/>
              </a:rPr>
              <a:t>مستدرك الوسائل، ج14، ص153، ح21 .</a:t>
            </a:r>
            <a:endParaRPr lang="fa-IR" sz="1200" dirty="0">
              <a:solidFill>
                <a:srgbClr val="C00000"/>
              </a:solidFill>
              <a:cs typeface="B Nazanin" pitchFamily="2" charset="-78"/>
            </a:endParaRPr>
          </a:p>
        </p:txBody>
      </p:sp>
      <p:sp>
        <p:nvSpPr>
          <p:cNvPr id="6" name="Freeform 5"/>
          <p:cNvSpPr/>
          <p:nvPr/>
        </p:nvSpPr>
        <p:spPr>
          <a:xfrm>
            <a:off x="3555818" y="1412776"/>
            <a:ext cx="2392402" cy="5256584"/>
          </a:xfrm>
          <a:custGeom>
            <a:avLst/>
            <a:gdLst>
              <a:gd name="connsiteX0" fmla="*/ 0 w 2392402"/>
              <a:gd name="connsiteY0" fmla="*/ 239240 h 5760640"/>
              <a:gd name="connsiteX1" fmla="*/ 239240 w 2392402"/>
              <a:gd name="connsiteY1" fmla="*/ 0 h 5760640"/>
              <a:gd name="connsiteX2" fmla="*/ 2153162 w 2392402"/>
              <a:gd name="connsiteY2" fmla="*/ 0 h 5760640"/>
              <a:gd name="connsiteX3" fmla="*/ 2392402 w 2392402"/>
              <a:gd name="connsiteY3" fmla="*/ 239240 h 5760640"/>
              <a:gd name="connsiteX4" fmla="*/ 2392402 w 2392402"/>
              <a:gd name="connsiteY4" fmla="*/ 5521400 h 5760640"/>
              <a:gd name="connsiteX5" fmla="*/ 2153162 w 2392402"/>
              <a:gd name="connsiteY5" fmla="*/ 5760640 h 5760640"/>
              <a:gd name="connsiteX6" fmla="*/ 239240 w 2392402"/>
              <a:gd name="connsiteY6" fmla="*/ 5760640 h 5760640"/>
              <a:gd name="connsiteX7" fmla="*/ 0 w 2392402"/>
              <a:gd name="connsiteY7" fmla="*/ 5521400 h 5760640"/>
              <a:gd name="connsiteX8" fmla="*/ 0 w 2392402"/>
              <a:gd name="connsiteY8" fmla="*/ 239240 h 57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402" h="5760640">
                <a:moveTo>
                  <a:pt x="0" y="239240"/>
                </a:moveTo>
                <a:cubicBezTo>
                  <a:pt x="0" y="107111"/>
                  <a:pt x="107111" y="0"/>
                  <a:pt x="239240" y="0"/>
                </a:cubicBezTo>
                <a:lnTo>
                  <a:pt x="2153162" y="0"/>
                </a:lnTo>
                <a:cubicBezTo>
                  <a:pt x="2285291" y="0"/>
                  <a:pt x="2392402" y="107111"/>
                  <a:pt x="2392402" y="239240"/>
                </a:cubicBezTo>
                <a:lnTo>
                  <a:pt x="2392402" y="5521400"/>
                </a:lnTo>
                <a:cubicBezTo>
                  <a:pt x="2392402" y="5653529"/>
                  <a:pt x="2285291" y="5760640"/>
                  <a:pt x="2153162" y="5760640"/>
                </a:cubicBezTo>
                <a:lnTo>
                  <a:pt x="239240" y="5760640"/>
                </a:lnTo>
                <a:cubicBezTo>
                  <a:pt x="107111" y="5760640"/>
                  <a:pt x="0" y="5653529"/>
                  <a:pt x="0" y="5521400"/>
                </a:cubicBezTo>
                <a:lnTo>
                  <a:pt x="0" y="23924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38651" tIns="138651" rIns="138651" bIns="138651" numCol="1" spcCol="1270" anchor="ctr" anchorCtr="0">
            <a:noAutofit/>
          </a:bodyPr>
          <a:lstStyle/>
          <a:p>
            <a:pPr lvl="0" algn="ctr" defTabSz="800100" rtl="1">
              <a:lnSpc>
                <a:spcPct val="90000"/>
              </a:lnSpc>
              <a:spcBef>
                <a:spcPct val="0"/>
              </a:spcBef>
              <a:spcAft>
                <a:spcPct val="35000"/>
              </a:spcAft>
            </a:pPr>
            <a:r>
              <a:rPr lang="fa-IR" sz="1800" b="1" kern="1200" dirty="0" smtClean="0">
                <a:cs typeface="B Titr" pitchFamily="2" charset="-78"/>
              </a:rPr>
              <a:t>2. ياد خدا</a:t>
            </a:r>
            <a:endParaRPr lang="fa-IR" sz="1800" kern="1200" dirty="0" smtClean="0">
              <a:cs typeface="B Titr" pitchFamily="2" charset="-78"/>
            </a:endParaRPr>
          </a:p>
          <a:p>
            <a:pPr algn="justLow" defTabSz="1066800" rtl="1">
              <a:lnSpc>
                <a:spcPct val="90000"/>
              </a:lnSpc>
              <a:spcBef>
                <a:spcPct val="0"/>
              </a:spcBef>
              <a:spcAft>
                <a:spcPct val="35000"/>
              </a:spcAft>
            </a:pPr>
            <a:r>
              <a:rPr lang="fa-IR" sz="2800" b="1" dirty="0">
                <a:solidFill>
                  <a:srgbClr val="006600"/>
                </a:solidFill>
                <a:cs typeface="Badr" pitchFamily="2" charset="-78"/>
              </a:rPr>
              <a:t> </a:t>
            </a:r>
            <a:r>
              <a:rPr lang="en-US" sz="2800" b="1" dirty="0">
                <a:solidFill>
                  <a:srgbClr val="006600"/>
                </a:solidFill>
                <a:cs typeface="Badr" pitchFamily="2" charset="-78"/>
                <a:sym typeface="AGA Arabesque"/>
              </a:rPr>
              <a:t></a:t>
            </a:r>
            <a:r>
              <a:rPr lang="fa-IR" sz="2800" b="1" dirty="0">
                <a:solidFill>
                  <a:srgbClr val="006600"/>
                </a:solidFill>
                <a:cs typeface="Badr" pitchFamily="2" charset="-78"/>
              </a:rPr>
              <a:t>... إنَّ اللهُ خبيرٌ بِما يَصْنَعونَ</a:t>
            </a:r>
            <a:r>
              <a:rPr lang="en-US" sz="2800" b="1" dirty="0" smtClean="0">
                <a:solidFill>
                  <a:srgbClr val="006600"/>
                </a:solidFill>
                <a:cs typeface="Badr" pitchFamily="2" charset="-78"/>
                <a:sym typeface="AGA Arabesque"/>
              </a:rPr>
              <a:t></a:t>
            </a:r>
            <a:r>
              <a:rPr lang="fa-IR" sz="2800" b="1" dirty="0" smtClean="0">
                <a:solidFill>
                  <a:srgbClr val="006600"/>
                </a:solidFill>
                <a:cs typeface="Badr" pitchFamily="2" charset="-78"/>
                <a:sym typeface="AGA Arabesque"/>
              </a:rPr>
              <a:t>؛ </a:t>
            </a:r>
            <a:r>
              <a:rPr lang="fa-IR" sz="1900" b="1" kern="1200" dirty="0" smtClean="0">
                <a:solidFill>
                  <a:srgbClr val="1E10D2"/>
                </a:solidFill>
                <a:cs typeface="B Nazanin" pitchFamily="2" charset="-78"/>
              </a:rPr>
              <a:t>به‌راستي خداوند، از آنچه مي‌كنند آگاه است</a:t>
            </a:r>
            <a:endParaRPr lang="en-US" sz="1900" b="1" dirty="0">
              <a:cs typeface="B Nazanin" pitchFamily="2" charset="-78"/>
            </a:endParaRPr>
          </a:p>
          <a:p>
            <a:pPr lvl="0" defTabSz="800100" rtl="1">
              <a:lnSpc>
                <a:spcPct val="90000"/>
              </a:lnSpc>
              <a:spcBef>
                <a:spcPct val="0"/>
              </a:spcBef>
              <a:spcAft>
                <a:spcPct val="35000"/>
              </a:spcAft>
            </a:pPr>
            <a:r>
              <a:rPr lang="ar-SA" sz="1200" b="0" kern="1200" dirty="0" smtClean="0">
                <a:solidFill>
                  <a:srgbClr val="C00000"/>
                </a:solidFill>
                <a:cs typeface="B Nazanin" pitchFamily="2" charset="-78"/>
              </a:rPr>
              <a:t>نور </a:t>
            </a:r>
            <a:r>
              <a:rPr lang="fa-IR" sz="1200" b="0" kern="1200" dirty="0" smtClean="0">
                <a:solidFill>
                  <a:srgbClr val="C00000"/>
                </a:solidFill>
                <a:cs typeface="B Nazanin" pitchFamily="2" charset="-78"/>
              </a:rPr>
              <a:t>،</a:t>
            </a:r>
            <a:r>
              <a:rPr lang="ar-SA" sz="1200" b="0" kern="1200" dirty="0" smtClean="0">
                <a:solidFill>
                  <a:srgbClr val="C00000"/>
                </a:solidFill>
                <a:cs typeface="B Nazanin" pitchFamily="2" charset="-78"/>
              </a:rPr>
              <a:t>آيه30</a:t>
            </a:r>
            <a:endParaRPr lang="en-US" sz="1600" b="0" kern="1200" dirty="0" smtClean="0">
              <a:cs typeface="B Nazanin" pitchFamily="2" charset="-78"/>
            </a:endParaRPr>
          </a:p>
          <a:p>
            <a:pPr lvl="0" algn="justLow" defTabSz="800100" rtl="1">
              <a:lnSpc>
                <a:spcPct val="90000"/>
              </a:lnSpc>
              <a:spcBef>
                <a:spcPct val="0"/>
              </a:spcBef>
              <a:spcAft>
                <a:spcPct val="35000"/>
              </a:spcAft>
            </a:pPr>
            <a:r>
              <a:rPr lang="fa-IR" sz="2000" b="1" dirty="0">
                <a:solidFill>
                  <a:srgbClr val="CC0066"/>
                </a:solidFill>
                <a:cs typeface="B Yas" pitchFamily="2" charset="-78"/>
              </a:rPr>
              <a:t>امام صادق‌</a:t>
            </a:r>
            <a:r>
              <a:rPr lang="fa-IR" sz="1050" b="1" dirty="0">
                <a:solidFill>
                  <a:srgbClr val="CC0066"/>
                </a:solidFill>
                <a:cs typeface="B Yas" pitchFamily="2" charset="-78"/>
              </a:rPr>
              <a:t>عليه‌السلام</a:t>
            </a:r>
            <a:r>
              <a:rPr lang="en-US" sz="2000" b="1" dirty="0">
                <a:solidFill>
                  <a:srgbClr val="CC0066"/>
                </a:solidFill>
                <a:cs typeface="B Yas" pitchFamily="2" charset="-78"/>
              </a:rPr>
              <a:t>‌‌‌‌‌‌‌‌‌‌‌‌‌‌‌‌‌‌‌‌‌‌‌‌‌‌‌‌‌‌‌‌‌‌‌‌‌‌‌‌‌‌‌‌‌‌‌‌‌‌‌‌‌‌‌‌‌‌‌‌‌‌‌‌‌‌‌‌‌‌‌‌‌‌‌‌‌‌‌‌‌‌‌‌‌</a:t>
            </a:r>
            <a:r>
              <a:rPr lang="fa-IR" sz="2000" b="1" dirty="0" smtClean="0">
                <a:solidFill>
                  <a:srgbClr val="CC0066"/>
                </a:solidFill>
                <a:cs typeface="B Yas" pitchFamily="2" charset="-78"/>
              </a:rPr>
              <a:t>:</a:t>
            </a:r>
          </a:p>
          <a:p>
            <a:pPr lvl="0" algn="justLow" defTabSz="800100" rtl="1">
              <a:lnSpc>
                <a:spcPct val="90000"/>
              </a:lnSpc>
              <a:spcBef>
                <a:spcPct val="0"/>
              </a:spcBef>
              <a:spcAft>
                <a:spcPct val="35000"/>
              </a:spcAft>
            </a:pPr>
            <a:r>
              <a:rPr lang="fa-IR" sz="2000" b="1" dirty="0">
                <a:solidFill>
                  <a:srgbClr val="660033"/>
                </a:solidFill>
                <a:cs typeface="B Lotus" pitchFamily="2" charset="-78"/>
              </a:rPr>
              <a:t>«هيچ‌كس به چيزي همانند فرو گرفتن چشم، خود را نگه نداشته است. به‌راستي چشم از حرام هاي الهي فرو افكنده نمي‌شود مگر اينكه پيش از آن، عظمت و جلال خداوند را در دل خويش مشاهده كند».</a:t>
            </a:r>
          </a:p>
          <a:p>
            <a:pPr lvl="0" defTabSz="800100" rtl="1">
              <a:lnSpc>
                <a:spcPct val="90000"/>
              </a:lnSpc>
              <a:spcBef>
                <a:spcPct val="0"/>
              </a:spcBef>
              <a:spcAft>
                <a:spcPct val="35000"/>
              </a:spcAft>
            </a:pPr>
            <a:r>
              <a:rPr lang="ar-SA" sz="1200" kern="1200" dirty="0" smtClean="0">
                <a:solidFill>
                  <a:srgbClr val="C00000"/>
                </a:solidFill>
                <a:cs typeface="B Nazanin" pitchFamily="2" charset="-78"/>
              </a:rPr>
              <a:t>ميزان‌الحكمه، ح20300</a:t>
            </a:r>
            <a:endParaRPr lang="fa-IR" sz="1050" kern="1200" dirty="0">
              <a:solidFill>
                <a:srgbClr val="C00000"/>
              </a:solidFill>
              <a:cs typeface="B Nazanin" pitchFamily="2" charset="-78"/>
            </a:endParaRPr>
          </a:p>
        </p:txBody>
      </p:sp>
      <p:sp>
        <p:nvSpPr>
          <p:cNvPr id="7" name="Freeform 6"/>
          <p:cNvSpPr/>
          <p:nvPr/>
        </p:nvSpPr>
        <p:spPr>
          <a:xfrm>
            <a:off x="6356054" y="1412776"/>
            <a:ext cx="2392402" cy="5256584"/>
          </a:xfrm>
          <a:custGeom>
            <a:avLst/>
            <a:gdLst>
              <a:gd name="connsiteX0" fmla="*/ 0 w 2392402"/>
              <a:gd name="connsiteY0" fmla="*/ 239240 h 5760640"/>
              <a:gd name="connsiteX1" fmla="*/ 239240 w 2392402"/>
              <a:gd name="connsiteY1" fmla="*/ 0 h 5760640"/>
              <a:gd name="connsiteX2" fmla="*/ 2153162 w 2392402"/>
              <a:gd name="connsiteY2" fmla="*/ 0 h 5760640"/>
              <a:gd name="connsiteX3" fmla="*/ 2392402 w 2392402"/>
              <a:gd name="connsiteY3" fmla="*/ 239240 h 5760640"/>
              <a:gd name="connsiteX4" fmla="*/ 2392402 w 2392402"/>
              <a:gd name="connsiteY4" fmla="*/ 5521400 h 5760640"/>
              <a:gd name="connsiteX5" fmla="*/ 2153162 w 2392402"/>
              <a:gd name="connsiteY5" fmla="*/ 5760640 h 5760640"/>
              <a:gd name="connsiteX6" fmla="*/ 239240 w 2392402"/>
              <a:gd name="connsiteY6" fmla="*/ 5760640 h 5760640"/>
              <a:gd name="connsiteX7" fmla="*/ 0 w 2392402"/>
              <a:gd name="connsiteY7" fmla="*/ 5521400 h 5760640"/>
              <a:gd name="connsiteX8" fmla="*/ 0 w 2392402"/>
              <a:gd name="connsiteY8" fmla="*/ 239240 h 57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402" h="5760640">
                <a:moveTo>
                  <a:pt x="0" y="239240"/>
                </a:moveTo>
                <a:cubicBezTo>
                  <a:pt x="0" y="107111"/>
                  <a:pt x="107111" y="0"/>
                  <a:pt x="239240" y="0"/>
                </a:cubicBezTo>
                <a:lnTo>
                  <a:pt x="2153162" y="0"/>
                </a:lnTo>
                <a:cubicBezTo>
                  <a:pt x="2285291" y="0"/>
                  <a:pt x="2392402" y="107111"/>
                  <a:pt x="2392402" y="239240"/>
                </a:cubicBezTo>
                <a:lnTo>
                  <a:pt x="2392402" y="5521400"/>
                </a:lnTo>
                <a:cubicBezTo>
                  <a:pt x="2392402" y="5653529"/>
                  <a:pt x="2285291" y="5760640"/>
                  <a:pt x="2153162" y="5760640"/>
                </a:cubicBezTo>
                <a:lnTo>
                  <a:pt x="239240" y="5760640"/>
                </a:lnTo>
                <a:cubicBezTo>
                  <a:pt x="107111" y="5760640"/>
                  <a:pt x="0" y="5653529"/>
                  <a:pt x="0" y="5521400"/>
                </a:cubicBezTo>
                <a:lnTo>
                  <a:pt x="0" y="23924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61511" tIns="161511" rIns="161511" bIns="161511" numCol="1" spcCol="1270" anchor="ctr" anchorCtr="0">
            <a:noAutofit/>
          </a:bodyPr>
          <a:lstStyle/>
          <a:p>
            <a:pPr lvl="0" algn="ctr" defTabSz="1066800" rtl="1">
              <a:lnSpc>
                <a:spcPct val="90000"/>
              </a:lnSpc>
              <a:spcBef>
                <a:spcPct val="0"/>
              </a:spcBef>
              <a:spcAft>
                <a:spcPct val="35000"/>
              </a:spcAft>
            </a:pPr>
            <a:r>
              <a:rPr lang="fa-IR" sz="2400" kern="1200" dirty="0" smtClean="0">
                <a:cs typeface="B Titr" pitchFamily="2" charset="-78"/>
              </a:rPr>
              <a:t>1. دعا</a:t>
            </a:r>
          </a:p>
          <a:p>
            <a:pPr lvl="0" algn="ctr" defTabSz="1066800" rtl="1">
              <a:lnSpc>
                <a:spcPct val="90000"/>
              </a:lnSpc>
              <a:spcBef>
                <a:spcPct val="0"/>
              </a:spcBef>
              <a:spcAft>
                <a:spcPct val="35000"/>
              </a:spcAft>
            </a:pPr>
            <a:endParaRPr lang="fa-IR" sz="2400" kern="1200" dirty="0" smtClean="0">
              <a:cs typeface="B Titr" pitchFamily="2" charset="-78"/>
            </a:endParaRPr>
          </a:p>
          <a:p>
            <a:pPr lvl="0" algn="r" defTabSz="1066800" rtl="1">
              <a:lnSpc>
                <a:spcPct val="90000"/>
              </a:lnSpc>
              <a:spcBef>
                <a:spcPct val="0"/>
              </a:spcBef>
              <a:spcAft>
                <a:spcPct val="35000"/>
              </a:spcAft>
            </a:pPr>
            <a:r>
              <a:rPr lang="fa-IR" sz="2000" b="1" kern="1200" dirty="0" smtClean="0">
                <a:solidFill>
                  <a:srgbClr val="CC0066"/>
                </a:solidFill>
                <a:cs typeface="B Yas" pitchFamily="2" charset="-78"/>
              </a:rPr>
              <a:t>امام صادق </a:t>
            </a:r>
            <a:r>
              <a:rPr lang="fa-IR" sz="1050" b="1" kern="1200" dirty="0" smtClean="0">
                <a:solidFill>
                  <a:srgbClr val="CC0066"/>
                </a:solidFill>
                <a:cs typeface="B Yas" pitchFamily="2" charset="-78"/>
              </a:rPr>
              <a:t>عليه‌السلام</a:t>
            </a:r>
            <a:r>
              <a:rPr lang="fa-IR" sz="2000" b="1" kern="1200" dirty="0" smtClean="0">
                <a:solidFill>
                  <a:srgbClr val="CC0066"/>
                </a:solidFill>
                <a:cs typeface="B Yas" pitchFamily="2" charset="-78"/>
              </a:rPr>
              <a:t>: </a:t>
            </a:r>
            <a:endParaRPr lang="en-US" sz="2000" b="1" kern="1200" dirty="0" smtClean="0">
              <a:solidFill>
                <a:srgbClr val="CC0066"/>
              </a:solidFill>
              <a:cs typeface="B Yas" pitchFamily="2" charset="-78"/>
            </a:endParaRPr>
          </a:p>
          <a:p>
            <a:pPr lvl="0" algn="justLow" defTabSz="1066800" rtl="1">
              <a:lnSpc>
                <a:spcPct val="90000"/>
              </a:lnSpc>
              <a:spcBef>
                <a:spcPct val="0"/>
              </a:spcBef>
              <a:spcAft>
                <a:spcPct val="35000"/>
              </a:spcAft>
            </a:pPr>
            <a:r>
              <a:rPr lang="fa-IR" sz="2800" b="1" dirty="0">
                <a:solidFill>
                  <a:srgbClr val="006600"/>
                </a:solidFill>
                <a:cs typeface="Badr" pitchFamily="2" charset="-78"/>
              </a:rPr>
              <a:t>«...تَرْزُقَني أن اَغُضَّ بَصَري وَ اَن اَحْفَظَ فَرْجِي</a:t>
            </a:r>
            <a:r>
              <a:rPr lang="fa-IR" sz="2800" b="1" dirty="0" smtClean="0">
                <a:solidFill>
                  <a:srgbClr val="006600"/>
                </a:solidFill>
                <a:cs typeface="Badr" pitchFamily="2" charset="-78"/>
              </a:rPr>
              <a:t>...»</a:t>
            </a:r>
          </a:p>
          <a:p>
            <a:pPr lvl="0" algn="justLow" defTabSz="1066800" rtl="1">
              <a:lnSpc>
                <a:spcPct val="90000"/>
              </a:lnSpc>
              <a:spcBef>
                <a:spcPct val="0"/>
              </a:spcBef>
              <a:spcAft>
                <a:spcPct val="35000"/>
              </a:spcAft>
            </a:pPr>
            <a:endParaRPr lang="fa-IR" sz="2800" b="1" dirty="0">
              <a:solidFill>
                <a:srgbClr val="660033"/>
              </a:solidFill>
              <a:cs typeface="B Lotus" pitchFamily="2" charset="-78"/>
            </a:endParaRPr>
          </a:p>
          <a:p>
            <a:pPr lvl="0" algn="justLow" defTabSz="1066800" rtl="1">
              <a:lnSpc>
                <a:spcPct val="90000"/>
              </a:lnSpc>
              <a:spcBef>
                <a:spcPct val="0"/>
              </a:spcBef>
              <a:spcAft>
                <a:spcPct val="35000"/>
              </a:spcAft>
            </a:pPr>
            <a:r>
              <a:rPr lang="fa-IR" sz="2000" b="1" dirty="0">
                <a:solidFill>
                  <a:srgbClr val="660033"/>
                </a:solidFill>
                <a:cs typeface="B Lotus" pitchFamily="2" charset="-78"/>
              </a:rPr>
              <a:t>خدايا روزيم نما ديده‌ام را فروگيرم و دامنم را پاك نگه دارم. </a:t>
            </a:r>
          </a:p>
          <a:p>
            <a:pPr defTabSz="800100" rtl="1">
              <a:lnSpc>
                <a:spcPct val="90000"/>
              </a:lnSpc>
              <a:spcBef>
                <a:spcPct val="0"/>
              </a:spcBef>
              <a:spcAft>
                <a:spcPct val="35000"/>
              </a:spcAft>
            </a:pPr>
            <a:r>
              <a:rPr lang="ar-SA" sz="1200" dirty="0">
                <a:solidFill>
                  <a:srgbClr val="C00000"/>
                </a:solidFill>
                <a:cs typeface="B Nazanin" pitchFamily="2" charset="-78"/>
              </a:rPr>
              <a:t>مفاتيح‌الجنان، اعمال مشتركه ماه‌ رمضان</a:t>
            </a:r>
            <a:endParaRPr lang="en-US" sz="1200" dirty="0">
              <a:solidFill>
                <a:srgbClr val="C00000"/>
              </a:solidFill>
              <a:cs typeface="B Nazanin" pitchFamily="2" charset="-78"/>
            </a:endParaRPr>
          </a:p>
        </p:txBody>
      </p:sp>
      <p:sp>
        <p:nvSpPr>
          <p:cNvPr id="4" name="Rounded Rectangle 3"/>
          <p:cNvSpPr/>
          <p:nvPr/>
        </p:nvSpPr>
        <p:spPr>
          <a:xfrm>
            <a:off x="1797631" y="196667"/>
            <a:ext cx="5692111" cy="928077"/>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defRPr/>
            </a:pPr>
            <a:r>
              <a:rPr lang="fa-IR" sz="3200" b="1" dirty="0" smtClean="0">
                <a:solidFill>
                  <a:schemeClr val="tx1"/>
                </a:solidFill>
                <a:cs typeface="B Titr" pitchFamily="2" charset="-78"/>
              </a:rPr>
              <a:t>كنترل‌ كننده‌هاي </a:t>
            </a:r>
            <a:r>
              <a:rPr lang="fa-IR" sz="3200" b="1" dirty="0">
                <a:solidFill>
                  <a:schemeClr val="tx1"/>
                </a:solidFill>
                <a:cs typeface="B Titr" pitchFamily="2" charset="-78"/>
              </a:rPr>
              <a:t>چشم و نگاه</a:t>
            </a:r>
            <a:endParaRPr lang="en-US" sz="3200" b="1" dirty="0">
              <a:solidFill>
                <a:schemeClr val="tx1"/>
              </a:solidFill>
              <a:cs typeface="B Titr" pitchFamily="2" charset="-78"/>
            </a:endParaRPr>
          </a:p>
        </p:txBody>
      </p:sp>
    </p:spTree>
    <p:extLst>
      <p:ext uri="{BB962C8B-B14F-4D97-AF65-F5344CB8AC3E}">
        <p14:creationId xmlns:p14="http://schemas.microsoft.com/office/powerpoint/2010/main" xmlns="" val="77841032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80">
                                          <p:stCondLst>
                                            <p:cond delay="0"/>
                                          </p:stCondLst>
                                        </p:cTn>
                                        <p:tgtEl>
                                          <p:spTgt spid="3"/>
                                        </p:tgtEl>
                                      </p:cBhvr>
                                    </p:animEffect>
                                    <p:anim calcmode="lin" valueType="num">
                                      <p:cBhvr>
                                        <p:cTn id="4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gtEl>
                                      </p:cBhvr>
                                      <p:to x="100000" y="60000"/>
                                    </p:animScale>
                                    <p:animScale>
                                      <p:cBhvr>
                                        <p:cTn id="50" dur="166" decel="50000">
                                          <p:stCondLst>
                                            <p:cond delay="676"/>
                                          </p:stCondLst>
                                        </p:cTn>
                                        <p:tgtEl>
                                          <p:spTgt spid="3"/>
                                        </p:tgtEl>
                                      </p:cBhvr>
                                      <p:to x="100000" y="100000"/>
                                    </p:animScale>
                                    <p:animScale>
                                      <p:cBhvr>
                                        <p:cTn id="51" dur="26">
                                          <p:stCondLst>
                                            <p:cond delay="1312"/>
                                          </p:stCondLst>
                                        </p:cTn>
                                        <p:tgtEl>
                                          <p:spTgt spid="3"/>
                                        </p:tgtEl>
                                      </p:cBhvr>
                                      <p:to x="100000" y="80000"/>
                                    </p:animScale>
                                    <p:animScale>
                                      <p:cBhvr>
                                        <p:cTn id="52" dur="166" decel="50000">
                                          <p:stCondLst>
                                            <p:cond delay="1338"/>
                                          </p:stCondLst>
                                        </p:cTn>
                                        <p:tgtEl>
                                          <p:spTgt spid="3"/>
                                        </p:tgtEl>
                                      </p:cBhvr>
                                      <p:to x="100000" y="100000"/>
                                    </p:animScale>
                                    <p:animScale>
                                      <p:cBhvr>
                                        <p:cTn id="53" dur="26">
                                          <p:stCondLst>
                                            <p:cond delay="1642"/>
                                          </p:stCondLst>
                                        </p:cTn>
                                        <p:tgtEl>
                                          <p:spTgt spid="3"/>
                                        </p:tgtEl>
                                      </p:cBhvr>
                                      <p:to x="100000" y="90000"/>
                                    </p:animScale>
                                    <p:animScale>
                                      <p:cBhvr>
                                        <p:cTn id="54" dur="166" decel="50000">
                                          <p:stCondLst>
                                            <p:cond delay="1668"/>
                                          </p:stCondLst>
                                        </p:cTn>
                                        <p:tgtEl>
                                          <p:spTgt spid="3"/>
                                        </p:tgtEl>
                                      </p:cBhvr>
                                      <p:to x="100000" y="100000"/>
                                    </p:animScale>
                                    <p:animScale>
                                      <p:cBhvr>
                                        <p:cTn id="55" dur="26">
                                          <p:stCondLst>
                                            <p:cond delay="1808"/>
                                          </p:stCondLst>
                                        </p:cTn>
                                        <p:tgtEl>
                                          <p:spTgt spid="3"/>
                                        </p:tgtEl>
                                      </p:cBhvr>
                                      <p:to x="100000" y="95000"/>
                                    </p:animScale>
                                    <p:animScale>
                                      <p:cBhvr>
                                        <p:cTn id="5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107950" y="1139835"/>
            <a:ext cx="8928101" cy="5601533"/>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anchor="ctr">
            <a:spAutoFit/>
          </a:bodyPr>
          <a:lstStyle/>
          <a:p>
            <a:pPr indent="358775" algn="r" rtl="1" eaLnBrk="0" fontAlgn="base" hangingPunct="0">
              <a:spcBef>
                <a:spcPct val="0"/>
              </a:spcBef>
              <a:spcAft>
                <a:spcPct val="0"/>
              </a:spcAft>
              <a:defRPr/>
            </a:pPr>
            <a:r>
              <a:rPr lang="en-US" sz="2800" b="1" dirty="0">
                <a:solidFill>
                  <a:srgbClr val="000000"/>
                </a:solidFill>
                <a:ea typeface="Times New Roman" pitchFamily="18" charset="0"/>
                <a:cs typeface="B Nazanin" pitchFamily="2" charset="-78"/>
              </a:rPr>
              <a:t>           </a:t>
            </a:r>
            <a:endParaRPr lang="en-US" sz="2000" b="1" dirty="0">
              <a:solidFill>
                <a:srgbClr val="000000"/>
              </a:solidFill>
              <a:ea typeface="Times New Roman" pitchFamily="18" charset="0"/>
              <a:cs typeface="B Nazanin" pitchFamily="2" charset="-78"/>
            </a:endParaRPr>
          </a:p>
          <a:p>
            <a:pPr indent="358775" algn="r" rtl="1" eaLnBrk="0" fontAlgn="base" hangingPunct="0">
              <a:spcBef>
                <a:spcPct val="0"/>
              </a:spcBef>
              <a:spcAft>
                <a:spcPct val="0"/>
              </a:spcAft>
              <a:defRPr/>
            </a:pPr>
            <a:endParaRPr lang="en-US" sz="2000" dirty="0">
              <a:solidFill>
                <a:prstClr val="black"/>
              </a:solidFill>
              <a:ea typeface="Times New Roman" pitchFamily="18" charset="0"/>
              <a:cs typeface="B Nazanin" pitchFamily="2" charset="-78"/>
            </a:endParaRPr>
          </a:p>
          <a:p>
            <a:pPr marL="342900" indent="-342900" algn="just" rtl="1" eaLnBrk="0" fontAlgn="base" hangingPunct="0">
              <a:spcBef>
                <a:spcPct val="0"/>
              </a:spcBef>
              <a:spcAft>
                <a:spcPct val="0"/>
              </a:spcAft>
              <a:buFont typeface="Wingdings" pitchFamily="2" charset="2"/>
              <a:buChar char="Ø"/>
              <a:defRPr/>
            </a:pPr>
            <a:r>
              <a:rPr lang="fa-IR" sz="2000" b="1" dirty="0">
                <a:solidFill>
                  <a:prstClr val="black">
                    <a:lumMod val="95000"/>
                    <a:lumOff val="5000"/>
                  </a:prstClr>
                </a:solidFill>
                <a:ea typeface="Times New Roman" pitchFamily="18" charset="0"/>
                <a:cs typeface="B Nazanin" pitchFamily="2" charset="-78"/>
              </a:rPr>
              <a:t>روان‌شناسان معتقدند كه </a:t>
            </a:r>
            <a:r>
              <a:rPr lang="fa-IR" sz="2000" b="1" dirty="0">
                <a:solidFill>
                  <a:srgbClr val="1E10D2"/>
                </a:solidFill>
                <a:cs typeface="B Nazanin" pitchFamily="2" charset="-78"/>
              </a:rPr>
              <a:t>75 درصد </a:t>
            </a:r>
            <a:r>
              <a:rPr lang="fa-IR" sz="2000" b="1" dirty="0">
                <a:solidFill>
                  <a:prstClr val="black">
                    <a:lumMod val="95000"/>
                    <a:lumOff val="5000"/>
                  </a:prstClr>
                </a:solidFill>
                <a:ea typeface="Times New Roman" pitchFamily="18" charset="0"/>
                <a:cs typeface="B Nazanin" pitchFamily="2" charset="-78"/>
              </a:rPr>
              <a:t>از شناخت حسّي ما از جهان خارج, از طريق بينايي حاصل مي‌شود و</a:t>
            </a:r>
            <a:r>
              <a:rPr lang="fa-IR" sz="2000" b="1" dirty="0">
                <a:solidFill>
                  <a:srgbClr val="1E10D2"/>
                </a:solidFill>
                <a:cs typeface="B Nazanin" pitchFamily="2" charset="-78"/>
              </a:rPr>
              <a:t> 25 درصد </a:t>
            </a:r>
            <a:r>
              <a:rPr lang="fa-IR" sz="2000" b="1" dirty="0">
                <a:solidFill>
                  <a:prstClr val="black">
                    <a:lumMod val="95000"/>
                    <a:lumOff val="5000"/>
                  </a:prstClr>
                </a:solidFill>
                <a:ea typeface="Times New Roman" pitchFamily="18" charset="0"/>
                <a:cs typeface="B Nazanin" pitchFamily="2" charset="-78"/>
              </a:rPr>
              <a:t>ديگر از طريق شنوايي، لامسه، بويايي و چشايي مي‌باشد</a:t>
            </a:r>
            <a:r>
              <a:rPr lang="en-US" sz="2000" b="1" dirty="0">
                <a:solidFill>
                  <a:prstClr val="black">
                    <a:lumMod val="95000"/>
                    <a:lumOff val="5000"/>
                  </a:prstClr>
                </a:solidFill>
                <a:ea typeface="Times New Roman" pitchFamily="18" charset="0"/>
                <a:cs typeface="B Nazanin" pitchFamily="2" charset="-78"/>
              </a:rPr>
              <a:t> </a:t>
            </a:r>
            <a:r>
              <a:rPr lang="fa-IR" sz="2000" b="1" dirty="0">
                <a:solidFill>
                  <a:prstClr val="black">
                    <a:lumMod val="95000"/>
                    <a:lumOff val="5000"/>
                  </a:prstClr>
                </a:solidFill>
                <a:ea typeface="Times New Roman" pitchFamily="18" charset="0"/>
                <a:cs typeface="B Nazanin" pitchFamily="2" charset="-78"/>
              </a:rPr>
              <a:t>بنابراين نتيجه مي‌گيريم كه ميزان تحريك‌پذيري انسان از طريق چشم بسيار زياد است </a:t>
            </a:r>
            <a:r>
              <a:rPr lang="en-US" sz="2000" b="1" dirty="0">
                <a:solidFill>
                  <a:prstClr val="black"/>
                </a:solidFill>
                <a:ea typeface="Times New Roman" pitchFamily="18" charset="0"/>
                <a:cs typeface="B Nazanin" pitchFamily="2" charset="-78"/>
              </a:rPr>
              <a:t>.</a:t>
            </a:r>
            <a:r>
              <a:rPr lang="ar-SA" sz="2000" dirty="0">
                <a:solidFill>
                  <a:prstClr val="black"/>
                </a:solidFill>
                <a:cs typeface="B Nazanin" pitchFamily="2" charset="-78"/>
              </a:rPr>
              <a:t> </a:t>
            </a:r>
            <a:r>
              <a:rPr lang="ar-SA" dirty="0">
                <a:solidFill>
                  <a:srgbClr val="C00000"/>
                </a:solidFill>
                <a:cs typeface="B Nazanin" pitchFamily="2" charset="-78"/>
              </a:rPr>
              <a:t>روان‌شناسي عمومي دانشسراي تربيت معلم، ص25</a:t>
            </a:r>
            <a:endParaRPr lang="en-US" dirty="0">
              <a:solidFill>
                <a:srgbClr val="C00000"/>
              </a:solidFill>
              <a:ea typeface="Times New Roman" pitchFamily="18" charset="0"/>
              <a:cs typeface="B Nazanin" pitchFamily="2" charset="-78"/>
            </a:endParaRPr>
          </a:p>
          <a:p>
            <a:pPr indent="358775" algn="r" rtl="1" eaLnBrk="0" fontAlgn="base" hangingPunct="0">
              <a:spcBef>
                <a:spcPct val="0"/>
              </a:spcBef>
              <a:spcAft>
                <a:spcPct val="0"/>
              </a:spcAft>
              <a:defRPr/>
            </a:pPr>
            <a:endParaRPr lang="en-US" sz="2000" dirty="0">
              <a:solidFill>
                <a:prstClr val="black"/>
              </a:solidFill>
              <a:cs typeface="B Nazanin" pitchFamily="2" charset="-78"/>
            </a:endParaRPr>
          </a:p>
          <a:p>
            <a:pPr marL="342900" indent="-342900" algn="justLow" rtl="1" eaLnBrk="0" fontAlgn="base" hangingPunct="0">
              <a:spcBef>
                <a:spcPct val="0"/>
              </a:spcBef>
              <a:spcAft>
                <a:spcPct val="0"/>
              </a:spcAft>
              <a:buFont typeface="Wingdings" pitchFamily="2" charset="2"/>
              <a:buChar char="Ø"/>
              <a:defRPr/>
            </a:pPr>
            <a:r>
              <a:rPr lang="fa-IR" sz="2000" b="1" dirty="0">
                <a:solidFill>
                  <a:prstClr val="black">
                    <a:lumMod val="95000"/>
                    <a:lumOff val="5000"/>
                  </a:prstClr>
                </a:solidFill>
                <a:cs typeface="B Nazanin" pitchFamily="2" charset="-78"/>
              </a:rPr>
              <a:t>روان‌شناسان چشم‌چراني را نوعي بيماري رواني دانسته‌ و گفته‌اند: محروميت‌هاي جنسي سبب مي‌شود كه </a:t>
            </a:r>
            <a:r>
              <a:rPr lang="fa-IR" sz="2000" b="1" dirty="0">
                <a:solidFill>
                  <a:prstClr val="black">
                    <a:lumMod val="95000"/>
                    <a:lumOff val="5000"/>
                  </a:prstClr>
                </a:solidFill>
                <a:latin typeface="Times New Roman" pitchFamily="18" charset="0"/>
                <a:cs typeface="B Nazanin" pitchFamily="2" charset="-78"/>
              </a:rPr>
              <a:t>"</a:t>
            </a:r>
            <a:r>
              <a:rPr lang="fa-IR" sz="2000" b="1" dirty="0" smtClean="0">
                <a:solidFill>
                  <a:prstClr val="black">
                    <a:lumMod val="95000"/>
                    <a:lumOff val="5000"/>
                  </a:prstClr>
                </a:solidFill>
                <a:cs typeface="B Nazanin" pitchFamily="2" charset="-78"/>
              </a:rPr>
              <a:t>لي‌بيدو</a:t>
            </a:r>
            <a:r>
              <a:rPr lang="fa-IR" sz="2000" b="1" dirty="0" smtClean="0">
                <a:solidFill>
                  <a:prstClr val="black">
                    <a:lumMod val="95000"/>
                    <a:lumOff val="5000"/>
                  </a:prstClr>
                </a:solidFill>
                <a:latin typeface="Times New Roman" pitchFamily="18" charset="0"/>
                <a:cs typeface="B Nazanin" pitchFamily="2" charset="-78"/>
              </a:rPr>
              <a:t>"(شهوت جنسی)</a:t>
            </a:r>
            <a:r>
              <a:rPr lang="fa-IR" sz="2000" b="1" dirty="0" smtClean="0">
                <a:solidFill>
                  <a:prstClr val="black">
                    <a:lumMod val="95000"/>
                    <a:lumOff val="5000"/>
                  </a:prstClr>
                </a:solidFill>
                <a:cs typeface="B Nazanin" pitchFamily="2" charset="-78"/>
              </a:rPr>
              <a:t> </a:t>
            </a:r>
            <a:r>
              <a:rPr lang="fa-IR" sz="2000" b="1" dirty="0">
                <a:solidFill>
                  <a:prstClr val="black">
                    <a:lumMod val="95000"/>
                    <a:lumOff val="5000"/>
                  </a:prstClr>
                </a:solidFill>
                <a:cs typeface="B Nazanin" pitchFamily="2" charset="-78"/>
              </a:rPr>
              <a:t>در اعصاب چشم متمركز شود، با اين </a:t>
            </a:r>
            <a:r>
              <a:rPr lang="fa-IR" sz="2000" b="1" dirty="0" smtClean="0">
                <a:solidFill>
                  <a:prstClr val="black">
                    <a:lumMod val="95000"/>
                    <a:lumOff val="5000"/>
                  </a:prstClr>
                </a:solidFill>
                <a:cs typeface="B Nazanin" pitchFamily="2" charset="-78"/>
              </a:rPr>
              <a:t>تمركز، بستگيِ </a:t>
            </a:r>
            <a:r>
              <a:rPr lang="fa-IR" sz="2000" b="1" dirty="0">
                <a:solidFill>
                  <a:prstClr val="black">
                    <a:lumMod val="95000"/>
                    <a:lumOff val="5000"/>
                  </a:prstClr>
                </a:solidFill>
                <a:cs typeface="B Nazanin" pitchFamily="2" charset="-78"/>
              </a:rPr>
              <a:t>عصب چشم با اعصاب جنسي توسعه يافته و شخص از چشم‌چراني لذت مي‌برد و از ديدن اندام برهنه تحريك مي‌شود و اين تحريك براي شخص بيمار، همان لذت آميزش جنسي را در فرد معمولي دارد».</a:t>
            </a:r>
            <a:r>
              <a:rPr lang="ar-SA" sz="2000" b="1" dirty="0">
                <a:solidFill>
                  <a:prstClr val="black">
                    <a:lumMod val="95000"/>
                    <a:lumOff val="5000"/>
                  </a:prstClr>
                </a:solidFill>
                <a:cs typeface="B Nazanin" pitchFamily="2" charset="-78"/>
              </a:rPr>
              <a:t> </a:t>
            </a:r>
            <a:r>
              <a:rPr lang="ar-SA" sz="1600" dirty="0">
                <a:solidFill>
                  <a:srgbClr val="C00000"/>
                </a:solidFill>
                <a:cs typeface="B Nazanin" pitchFamily="2" charset="-78"/>
              </a:rPr>
              <a:t>طب روحاني، ص 258، عبدالكريم بي‌آزار شيرازي</a:t>
            </a:r>
            <a:endParaRPr lang="en-US" sz="2000" baseline="30000" dirty="0">
              <a:solidFill>
                <a:srgbClr val="C00000"/>
              </a:solidFill>
              <a:cs typeface="B Nazanin" pitchFamily="2" charset="-78"/>
            </a:endParaRPr>
          </a:p>
          <a:p>
            <a:pPr algn="justLow" rtl="1" eaLnBrk="0" fontAlgn="base" hangingPunct="0">
              <a:spcBef>
                <a:spcPct val="0"/>
              </a:spcBef>
              <a:spcAft>
                <a:spcPct val="0"/>
              </a:spcAft>
              <a:defRPr/>
            </a:pPr>
            <a:endParaRPr lang="en-US" sz="2000" dirty="0">
              <a:solidFill>
                <a:prstClr val="black">
                  <a:lumMod val="95000"/>
                  <a:lumOff val="5000"/>
                </a:prstClr>
              </a:solidFill>
              <a:cs typeface="B Nazanin" pitchFamily="2" charset="-78"/>
            </a:endParaRPr>
          </a:p>
          <a:p>
            <a:pPr marL="342900" indent="-342900" algn="justLow" rtl="1" eaLnBrk="0" fontAlgn="base" hangingPunct="0">
              <a:spcBef>
                <a:spcPct val="0"/>
              </a:spcBef>
              <a:spcAft>
                <a:spcPct val="0"/>
              </a:spcAft>
              <a:buFont typeface="Wingdings" pitchFamily="2" charset="2"/>
              <a:buChar char="Ø"/>
              <a:defRPr/>
            </a:pPr>
            <a:r>
              <a:rPr lang="fa-IR" sz="2000" b="1" dirty="0">
                <a:solidFill>
                  <a:prstClr val="black">
                    <a:lumMod val="95000"/>
                    <a:lumOff val="5000"/>
                  </a:prstClr>
                </a:solidFill>
                <a:cs typeface="B Nazanin" pitchFamily="2" charset="-78"/>
              </a:rPr>
              <a:t>دين اسلام چشم‌چراني را يك انحراف جنسي دانسته و از آن به‌عنوان زناي چشم نام ‌برده است. </a:t>
            </a:r>
          </a:p>
          <a:p>
            <a:pPr marL="342900" indent="-342900" algn="justLow" rtl="1" eaLnBrk="0" fontAlgn="base" hangingPunct="0">
              <a:spcBef>
                <a:spcPct val="0"/>
              </a:spcBef>
              <a:spcAft>
                <a:spcPct val="0"/>
              </a:spcAft>
              <a:buFont typeface="Wingdings" pitchFamily="2" charset="2"/>
              <a:buChar char="Ø"/>
              <a:defRPr/>
            </a:pPr>
            <a:r>
              <a:rPr lang="fa-IR" sz="2000" b="1" dirty="0">
                <a:solidFill>
                  <a:prstClr val="black">
                    <a:lumMod val="95000"/>
                    <a:lumOff val="5000"/>
                  </a:prstClr>
                </a:solidFill>
                <a:cs typeface="B Nazanin" pitchFamily="2" charset="-78"/>
              </a:rPr>
              <a:t>پيامبر اکرم صلي‌الله‌عليه‌و‌آله : </a:t>
            </a:r>
            <a:r>
              <a:rPr lang="fa-IR" sz="2000" b="1" dirty="0">
                <a:solidFill>
                  <a:srgbClr val="1E10D2"/>
                </a:solidFill>
                <a:cs typeface="B Nazanin" pitchFamily="2" charset="-78"/>
              </a:rPr>
              <a:t>«لِكُلِّ عُضوٍ مِنْ ابْنِ آدمَ حَظَّ مِنَ الزِّنا: اَلْعَيْنُ زِناها النَّظَرُ </a:t>
            </a:r>
            <a:r>
              <a:rPr lang="en-US" sz="2000" b="1" dirty="0">
                <a:solidFill>
                  <a:srgbClr val="1E10D2"/>
                </a:solidFill>
                <a:cs typeface="B Nazanin" pitchFamily="2" charset="-78"/>
              </a:rPr>
              <a:t>…</a:t>
            </a:r>
            <a:r>
              <a:rPr lang="fa-IR" sz="2000" b="1" dirty="0">
                <a:solidFill>
                  <a:srgbClr val="1E10D2"/>
                </a:solidFill>
                <a:cs typeface="B Nazanin" pitchFamily="2" charset="-78"/>
              </a:rPr>
              <a:t>» </a:t>
            </a:r>
            <a:r>
              <a:rPr lang="fa-IR" sz="2000" b="1" dirty="0">
                <a:solidFill>
                  <a:prstClr val="black">
                    <a:lumMod val="95000"/>
                    <a:lumOff val="5000"/>
                  </a:prstClr>
                </a:solidFill>
                <a:cs typeface="B Nazanin" pitchFamily="2" charset="-78"/>
              </a:rPr>
              <a:t>براي هر عضوي از بدن انسان بهره‌اي از زنا مي‌باشد و زناي چشم، نگاه كردن است.</a:t>
            </a:r>
            <a:r>
              <a:rPr lang="ar-SA" sz="2000" b="1" dirty="0">
                <a:solidFill>
                  <a:prstClr val="black">
                    <a:lumMod val="95000"/>
                    <a:lumOff val="5000"/>
                  </a:prstClr>
                </a:solidFill>
                <a:cs typeface="B Nazanin" pitchFamily="2" charset="-78"/>
              </a:rPr>
              <a:t> </a:t>
            </a:r>
            <a:r>
              <a:rPr lang="ar-SA" sz="1600" dirty="0">
                <a:solidFill>
                  <a:srgbClr val="C00000"/>
                </a:solidFill>
                <a:cs typeface="B Nazanin" pitchFamily="2" charset="-78"/>
              </a:rPr>
              <a:t>ميزان الحكمه، ح 20274</a:t>
            </a:r>
            <a:endParaRPr lang="en-US" sz="1600" dirty="0">
              <a:solidFill>
                <a:srgbClr val="C00000"/>
              </a:solidFill>
              <a:cs typeface="B Nazanin" pitchFamily="2" charset="-78"/>
            </a:endParaRPr>
          </a:p>
        </p:txBody>
      </p:sp>
      <p:sp>
        <p:nvSpPr>
          <p:cNvPr id="8" name="Oval 7"/>
          <p:cNvSpPr/>
          <p:nvPr/>
        </p:nvSpPr>
        <p:spPr>
          <a:xfrm>
            <a:off x="2071688" y="44624"/>
            <a:ext cx="4876576" cy="999592"/>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rtl="1" fontAlgn="base">
              <a:spcBef>
                <a:spcPct val="0"/>
              </a:spcBef>
              <a:spcAft>
                <a:spcPct val="0"/>
              </a:spcAft>
              <a:defRPr/>
            </a:pPr>
            <a:r>
              <a:rPr lang="ar-SA" sz="2000" b="1" dirty="0">
                <a:solidFill>
                  <a:srgbClr val="00B050"/>
                </a:solidFill>
                <a:ea typeface="Times New Roman" pitchFamily="18" charset="0"/>
                <a:cs typeface="B Titr" pitchFamily="2" charset="-78"/>
              </a:rPr>
              <a:t>چشم‌چراني از ديدگاه علم و د ين</a:t>
            </a:r>
            <a:endParaRPr lang="en-US" sz="2000" dirty="0">
              <a:solidFill>
                <a:srgbClr val="00B050"/>
              </a:solidFill>
            </a:endParaRPr>
          </a:p>
        </p:txBody>
      </p:sp>
    </p:spTree>
    <p:extLst>
      <p:ext uri="{BB962C8B-B14F-4D97-AF65-F5344CB8AC3E}">
        <p14:creationId xmlns:p14="http://schemas.microsoft.com/office/powerpoint/2010/main" xmlns="" val="185440666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0962">
                                            <p:txEl>
                                              <p:pRg st="4" end="4"/>
                                            </p:txEl>
                                          </p:spTgt>
                                        </p:tgtEl>
                                        <p:attrNameLst>
                                          <p:attrName>style.visibility</p:attrName>
                                        </p:attrNameLst>
                                      </p:cBhvr>
                                      <p:to>
                                        <p:strVal val="visible"/>
                                      </p:to>
                                    </p:set>
                                    <p:animEffect transition="in" filter="barn(inVertical)">
                                      <p:cBhvr>
                                        <p:cTn id="7" dur="500"/>
                                        <p:tgtEl>
                                          <p:spTgt spid="40962">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40962">
                                            <p:txEl>
                                              <p:pRg st="6" end="6"/>
                                            </p:txEl>
                                          </p:spTgt>
                                        </p:tgtEl>
                                        <p:attrNameLst>
                                          <p:attrName>style.visibility</p:attrName>
                                        </p:attrNameLst>
                                      </p:cBhvr>
                                      <p:to>
                                        <p:strVal val="visible"/>
                                      </p:to>
                                    </p:set>
                                    <p:animEffect transition="in" filter="wipe(down)">
                                      <p:cBhvr>
                                        <p:cTn id="12" dur="580">
                                          <p:stCondLst>
                                            <p:cond delay="0"/>
                                          </p:stCondLst>
                                        </p:cTn>
                                        <p:tgtEl>
                                          <p:spTgt spid="40962">
                                            <p:txEl>
                                              <p:pRg st="6" end="6"/>
                                            </p:txEl>
                                          </p:spTgt>
                                        </p:tgtEl>
                                      </p:cBhvr>
                                    </p:animEffect>
                                    <p:anim calcmode="lin" valueType="num">
                                      <p:cBhvr>
                                        <p:cTn id="13" dur="1822" tmFilter="0,0; 0.14,0.36; 0.43,0.73; 0.71,0.91; 1.0,1.0">
                                          <p:stCondLst>
                                            <p:cond delay="0"/>
                                          </p:stCondLst>
                                        </p:cTn>
                                        <p:tgtEl>
                                          <p:spTgt spid="40962">
                                            <p:txEl>
                                              <p:pRg st="6" end="6"/>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0962">
                                            <p:txEl>
                                              <p:pRg st="6" end="6"/>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0962">
                                            <p:txEl>
                                              <p:pRg st="6" end="6"/>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0962">
                                            <p:txEl>
                                              <p:pRg st="6" end="6"/>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0962">
                                            <p:txEl>
                                              <p:pRg st="6" end="6"/>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0962">
                                            <p:txEl>
                                              <p:pRg st="6" end="6"/>
                                            </p:txEl>
                                          </p:spTgt>
                                        </p:tgtEl>
                                      </p:cBhvr>
                                      <p:to x="100000" y="60000"/>
                                    </p:animScale>
                                    <p:animScale>
                                      <p:cBhvr>
                                        <p:cTn id="19" dur="166" decel="50000">
                                          <p:stCondLst>
                                            <p:cond delay="676"/>
                                          </p:stCondLst>
                                        </p:cTn>
                                        <p:tgtEl>
                                          <p:spTgt spid="40962">
                                            <p:txEl>
                                              <p:pRg st="6" end="6"/>
                                            </p:txEl>
                                          </p:spTgt>
                                        </p:tgtEl>
                                      </p:cBhvr>
                                      <p:to x="100000" y="100000"/>
                                    </p:animScale>
                                    <p:animScale>
                                      <p:cBhvr>
                                        <p:cTn id="20" dur="26">
                                          <p:stCondLst>
                                            <p:cond delay="1312"/>
                                          </p:stCondLst>
                                        </p:cTn>
                                        <p:tgtEl>
                                          <p:spTgt spid="40962">
                                            <p:txEl>
                                              <p:pRg st="6" end="6"/>
                                            </p:txEl>
                                          </p:spTgt>
                                        </p:tgtEl>
                                      </p:cBhvr>
                                      <p:to x="100000" y="80000"/>
                                    </p:animScale>
                                    <p:animScale>
                                      <p:cBhvr>
                                        <p:cTn id="21" dur="166" decel="50000">
                                          <p:stCondLst>
                                            <p:cond delay="1338"/>
                                          </p:stCondLst>
                                        </p:cTn>
                                        <p:tgtEl>
                                          <p:spTgt spid="40962">
                                            <p:txEl>
                                              <p:pRg st="6" end="6"/>
                                            </p:txEl>
                                          </p:spTgt>
                                        </p:tgtEl>
                                      </p:cBhvr>
                                      <p:to x="100000" y="100000"/>
                                    </p:animScale>
                                    <p:animScale>
                                      <p:cBhvr>
                                        <p:cTn id="22" dur="26">
                                          <p:stCondLst>
                                            <p:cond delay="1642"/>
                                          </p:stCondLst>
                                        </p:cTn>
                                        <p:tgtEl>
                                          <p:spTgt spid="40962">
                                            <p:txEl>
                                              <p:pRg st="6" end="6"/>
                                            </p:txEl>
                                          </p:spTgt>
                                        </p:tgtEl>
                                      </p:cBhvr>
                                      <p:to x="100000" y="90000"/>
                                    </p:animScale>
                                    <p:animScale>
                                      <p:cBhvr>
                                        <p:cTn id="23" dur="166" decel="50000">
                                          <p:stCondLst>
                                            <p:cond delay="1668"/>
                                          </p:stCondLst>
                                        </p:cTn>
                                        <p:tgtEl>
                                          <p:spTgt spid="40962">
                                            <p:txEl>
                                              <p:pRg st="6" end="6"/>
                                            </p:txEl>
                                          </p:spTgt>
                                        </p:tgtEl>
                                      </p:cBhvr>
                                      <p:to x="100000" y="100000"/>
                                    </p:animScale>
                                    <p:animScale>
                                      <p:cBhvr>
                                        <p:cTn id="24" dur="26">
                                          <p:stCondLst>
                                            <p:cond delay="1808"/>
                                          </p:stCondLst>
                                        </p:cTn>
                                        <p:tgtEl>
                                          <p:spTgt spid="40962">
                                            <p:txEl>
                                              <p:pRg st="6" end="6"/>
                                            </p:txEl>
                                          </p:spTgt>
                                        </p:tgtEl>
                                      </p:cBhvr>
                                      <p:to x="100000" y="95000"/>
                                    </p:animScale>
                                    <p:animScale>
                                      <p:cBhvr>
                                        <p:cTn id="25" dur="166" decel="50000">
                                          <p:stCondLst>
                                            <p:cond delay="1834"/>
                                          </p:stCondLst>
                                        </p:cTn>
                                        <p:tgtEl>
                                          <p:spTgt spid="40962">
                                            <p:txEl>
                                              <p:pRg st="6" end="6"/>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0962">
                                            <p:txEl>
                                              <p:pRg st="7" end="7"/>
                                            </p:txEl>
                                          </p:spTgt>
                                        </p:tgtEl>
                                        <p:attrNameLst>
                                          <p:attrName>style.visibility</p:attrName>
                                        </p:attrNameLst>
                                      </p:cBhvr>
                                      <p:to>
                                        <p:strVal val="visible"/>
                                      </p:to>
                                    </p:set>
                                    <p:animEffect transition="in" filter="wipe(down)">
                                      <p:cBhvr>
                                        <p:cTn id="28" dur="580">
                                          <p:stCondLst>
                                            <p:cond delay="0"/>
                                          </p:stCondLst>
                                        </p:cTn>
                                        <p:tgtEl>
                                          <p:spTgt spid="40962">
                                            <p:txEl>
                                              <p:pRg st="7" end="7"/>
                                            </p:txEl>
                                          </p:spTgt>
                                        </p:tgtEl>
                                      </p:cBhvr>
                                    </p:animEffect>
                                    <p:anim calcmode="lin" valueType="num">
                                      <p:cBhvr>
                                        <p:cTn id="29" dur="1822" tmFilter="0,0; 0.14,0.36; 0.43,0.73; 0.71,0.91; 1.0,1.0">
                                          <p:stCondLst>
                                            <p:cond delay="0"/>
                                          </p:stCondLst>
                                        </p:cTn>
                                        <p:tgtEl>
                                          <p:spTgt spid="40962">
                                            <p:txEl>
                                              <p:pRg st="7" end="7"/>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0962">
                                            <p:txEl>
                                              <p:pRg st="7" end="7"/>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0962">
                                            <p:txEl>
                                              <p:pRg st="7" end="7"/>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0962">
                                            <p:txEl>
                                              <p:pRg st="7" end="7"/>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0962">
                                            <p:txEl>
                                              <p:pRg st="7" end="7"/>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40962">
                                            <p:txEl>
                                              <p:pRg st="7" end="7"/>
                                            </p:txEl>
                                          </p:spTgt>
                                        </p:tgtEl>
                                      </p:cBhvr>
                                      <p:to x="100000" y="60000"/>
                                    </p:animScale>
                                    <p:animScale>
                                      <p:cBhvr>
                                        <p:cTn id="35" dur="166" decel="50000">
                                          <p:stCondLst>
                                            <p:cond delay="676"/>
                                          </p:stCondLst>
                                        </p:cTn>
                                        <p:tgtEl>
                                          <p:spTgt spid="40962">
                                            <p:txEl>
                                              <p:pRg st="7" end="7"/>
                                            </p:txEl>
                                          </p:spTgt>
                                        </p:tgtEl>
                                      </p:cBhvr>
                                      <p:to x="100000" y="100000"/>
                                    </p:animScale>
                                    <p:animScale>
                                      <p:cBhvr>
                                        <p:cTn id="36" dur="26">
                                          <p:stCondLst>
                                            <p:cond delay="1312"/>
                                          </p:stCondLst>
                                        </p:cTn>
                                        <p:tgtEl>
                                          <p:spTgt spid="40962">
                                            <p:txEl>
                                              <p:pRg st="7" end="7"/>
                                            </p:txEl>
                                          </p:spTgt>
                                        </p:tgtEl>
                                      </p:cBhvr>
                                      <p:to x="100000" y="80000"/>
                                    </p:animScale>
                                    <p:animScale>
                                      <p:cBhvr>
                                        <p:cTn id="37" dur="166" decel="50000">
                                          <p:stCondLst>
                                            <p:cond delay="1338"/>
                                          </p:stCondLst>
                                        </p:cTn>
                                        <p:tgtEl>
                                          <p:spTgt spid="40962">
                                            <p:txEl>
                                              <p:pRg st="7" end="7"/>
                                            </p:txEl>
                                          </p:spTgt>
                                        </p:tgtEl>
                                      </p:cBhvr>
                                      <p:to x="100000" y="100000"/>
                                    </p:animScale>
                                    <p:animScale>
                                      <p:cBhvr>
                                        <p:cTn id="38" dur="26">
                                          <p:stCondLst>
                                            <p:cond delay="1642"/>
                                          </p:stCondLst>
                                        </p:cTn>
                                        <p:tgtEl>
                                          <p:spTgt spid="40962">
                                            <p:txEl>
                                              <p:pRg st="7" end="7"/>
                                            </p:txEl>
                                          </p:spTgt>
                                        </p:tgtEl>
                                      </p:cBhvr>
                                      <p:to x="100000" y="90000"/>
                                    </p:animScale>
                                    <p:animScale>
                                      <p:cBhvr>
                                        <p:cTn id="39" dur="166" decel="50000">
                                          <p:stCondLst>
                                            <p:cond delay="1668"/>
                                          </p:stCondLst>
                                        </p:cTn>
                                        <p:tgtEl>
                                          <p:spTgt spid="40962">
                                            <p:txEl>
                                              <p:pRg st="7" end="7"/>
                                            </p:txEl>
                                          </p:spTgt>
                                        </p:tgtEl>
                                      </p:cBhvr>
                                      <p:to x="100000" y="100000"/>
                                    </p:animScale>
                                    <p:animScale>
                                      <p:cBhvr>
                                        <p:cTn id="40" dur="26">
                                          <p:stCondLst>
                                            <p:cond delay="1808"/>
                                          </p:stCondLst>
                                        </p:cTn>
                                        <p:tgtEl>
                                          <p:spTgt spid="40962">
                                            <p:txEl>
                                              <p:pRg st="7" end="7"/>
                                            </p:txEl>
                                          </p:spTgt>
                                        </p:tgtEl>
                                      </p:cBhvr>
                                      <p:to x="100000" y="95000"/>
                                    </p:animScale>
                                    <p:animScale>
                                      <p:cBhvr>
                                        <p:cTn id="41" dur="166" decel="50000">
                                          <p:stCondLst>
                                            <p:cond delay="1834"/>
                                          </p:stCondLst>
                                        </p:cTn>
                                        <p:tgtEl>
                                          <p:spTgt spid="40962">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328116987"/>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172812855"/>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a:solidFill>
                  <a:prstClr val="black"/>
                </a:solidFill>
                <a:cs typeface="B Titr" pitchFamily="2" charset="-78"/>
              </a:rPr>
              <a:t>روش</a:t>
            </a:r>
            <a:r>
              <a:rPr lang="fa-IR" sz="4000" dirty="0" smtClean="0">
                <a:solidFill>
                  <a:prstClr val="black"/>
                </a:solidFill>
                <a:cs typeface="B Titr" pitchFamily="2" charset="-78"/>
              </a:rPr>
              <a:t>2. عفت گویایی</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3870283447"/>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blip>
          <a:stretch>
            <a:fillRect/>
          </a:stretch>
        </p:blipFill>
        <p:spPr bwMode="auto">
          <a:xfrm>
            <a:off x="35496" y="0"/>
            <a:ext cx="9143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149474" y="448738"/>
            <a:ext cx="4968552" cy="6555641"/>
          </a:xfrm>
          <a:prstGeom prst="rect">
            <a:avLst/>
          </a:prstGeom>
        </p:spPr>
        <p:txBody>
          <a:bodyPr wrap="square">
            <a:spAutoFit/>
          </a:bodyPr>
          <a:lstStyle/>
          <a:p>
            <a:pPr lvl="0" algn="r" rtl="1">
              <a:spcBef>
                <a:spcPct val="20000"/>
              </a:spcBef>
              <a:defRPr/>
            </a:pPr>
            <a:r>
              <a:rPr lang="fa-IR" sz="2200" b="1" dirty="0" smtClean="0">
                <a:solidFill>
                  <a:prstClr val="black">
                    <a:lumMod val="95000"/>
                    <a:lumOff val="5000"/>
                  </a:prstClr>
                </a:solidFill>
                <a:cs typeface="B Nazanin" pitchFamily="2" charset="-78"/>
              </a:rPr>
              <a:t>گفت</a:t>
            </a:r>
            <a:r>
              <a:rPr lang="fa-IR" sz="2200" b="1" dirty="0" smtClean="0">
                <a:solidFill>
                  <a:schemeClr val="accent6">
                    <a:lumMod val="50000"/>
                  </a:schemeClr>
                </a:solidFill>
                <a:cs typeface="B Nazanin" pitchFamily="2" charset="-78"/>
              </a:rPr>
              <a:t>‌و</a:t>
            </a:r>
            <a:r>
              <a:rPr lang="fa-IR" sz="2200" b="1" dirty="0">
                <a:solidFill>
                  <a:schemeClr val="accent6">
                    <a:lumMod val="50000"/>
                  </a:schemeClr>
                </a:solidFill>
                <a:cs typeface="B Nazanin" pitchFamily="2" charset="-78"/>
              </a:rPr>
              <a:t>‌</a:t>
            </a:r>
            <a:r>
              <a:rPr lang="fa-IR" sz="2200" b="1" dirty="0" smtClean="0">
                <a:solidFill>
                  <a:prstClr val="black">
                    <a:lumMod val="95000"/>
                    <a:lumOff val="5000"/>
                  </a:prstClr>
                </a:solidFill>
                <a:cs typeface="B Nazanin" pitchFamily="2" charset="-78"/>
              </a:rPr>
              <a:t>گوی با نامحرمان نیز در برانگیختگی احساسات و </a:t>
            </a:r>
            <a:r>
              <a:rPr lang="fa-IR" sz="2200" b="1" dirty="0">
                <a:solidFill>
                  <a:prstClr val="black">
                    <a:lumMod val="95000"/>
                    <a:lumOff val="5000"/>
                  </a:prstClr>
                </a:solidFill>
                <a:cs typeface="B Nazanin" pitchFamily="2" charset="-78"/>
              </a:rPr>
              <a:t>تحريك شهوت </a:t>
            </a:r>
            <a:r>
              <a:rPr lang="fa-IR" sz="2200" b="1" dirty="0" smtClean="0">
                <a:solidFill>
                  <a:prstClr val="black">
                    <a:lumMod val="95000"/>
                    <a:lumOff val="5000"/>
                  </a:prstClr>
                </a:solidFill>
                <a:cs typeface="B Nazanin" pitchFamily="2" charset="-78"/>
              </a:rPr>
              <a:t>تأثیر دارد</a:t>
            </a:r>
          </a:p>
          <a:p>
            <a:pPr lvl="0" algn="r" rtl="1">
              <a:spcBef>
                <a:spcPct val="20000"/>
              </a:spcBef>
              <a:defRPr/>
            </a:pPr>
            <a:r>
              <a:rPr lang="fa-IR" sz="2200" b="1" dirty="0" smtClean="0">
                <a:solidFill>
                  <a:prstClr val="black">
                    <a:lumMod val="95000"/>
                    <a:lumOff val="5000"/>
                  </a:prstClr>
                </a:solidFill>
                <a:cs typeface="B Nazanin" pitchFamily="2" charset="-78"/>
              </a:rPr>
              <a:t>و </a:t>
            </a:r>
            <a:r>
              <a:rPr lang="fa-IR" sz="2200" b="1" dirty="0">
                <a:solidFill>
                  <a:prstClr val="black">
                    <a:lumMod val="95000"/>
                    <a:lumOff val="5000"/>
                  </a:prstClr>
                </a:solidFill>
                <a:cs typeface="B Nazanin" pitchFamily="2" charset="-78"/>
              </a:rPr>
              <a:t>بي­شك كنترل آن در غير از </a:t>
            </a:r>
            <a:r>
              <a:rPr lang="fa-IR" sz="2200" b="1" dirty="0" smtClean="0">
                <a:solidFill>
                  <a:prstClr val="black">
                    <a:lumMod val="95000"/>
                    <a:lumOff val="5000"/>
                  </a:prstClr>
                </a:solidFill>
                <a:cs typeface="B Nazanin" pitchFamily="2" charset="-78"/>
              </a:rPr>
              <a:t>سخن گفتن با همسر</a:t>
            </a:r>
            <a:r>
              <a:rPr lang="fa-IR" sz="2200" b="1" dirty="0">
                <a:solidFill>
                  <a:prstClr val="black">
                    <a:lumMod val="95000"/>
                    <a:lumOff val="5000"/>
                  </a:prstClr>
                </a:solidFill>
                <a:cs typeface="B Nazanin" pitchFamily="2" charset="-78"/>
              </a:rPr>
              <a:t>، واجب است رعايت شود </a:t>
            </a:r>
            <a:r>
              <a:rPr lang="fa-IR" sz="2200" b="1" dirty="0" smtClean="0">
                <a:solidFill>
                  <a:prstClr val="black">
                    <a:lumMod val="95000"/>
                    <a:lumOff val="5000"/>
                  </a:prstClr>
                </a:solidFill>
                <a:cs typeface="B Nazanin" pitchFamily="2" charset="-78"/>
              </a:rPr>
              <a:t>و</a:t>
            </a:r>
          </a:p>
          <a:p>
            <a:pPr lvl="0" algn="r" rtl="1">
              <a:spcBef>
                <a:spcPct val="20000"/>
              </a:spcBef>
              <a:defRPr/>
            </a:pPr>
            <a:r>
              <a:rPr lang="fa-IR" sz="2200" b="1" i="1" dirty="0" smtClean="0">
                <a:solidFill>
                  <a:srgbClr val="CC0066"/>
                </a:solidFill>
                <a:effectLst>
                  <a:outerShdw blurRad="38100" dist="38100" dir="2700000" algn="tl">
                    <a:srgbClr val="000000">
                      <a:alpha val="43137"/>
                    </a:srgbClr>
                  </a:outerShdw>
                </a:effectLst>
                <a:cs typeface="B Nazanin" pitchFamily="2" charset="-78"/>
              </a:rPr>
              <a:t>مراد </a:t>
            </a:r>
            <a:r>
              <a:rPr lang="fa-IR" sz="2200" b="1" i="1" dirty="0">
                <a:solidFill>
                  <a:srgbClr val="CC0066"/>
                </a:solidFill>
                <a:effectLst>
                  <a:outerShdw blurRad="38100" dist="38100" dir="2700000" algn="tl">
                    <a:srgbClr val="000000">
                      <a:alpha val="43137"/>
                    </a:srgbClr>
                  </a:outerShdw>
                </a:effectLst>
                <a:cs typeface="B Nazanin" pitchFamily="2" charset="-78"/>
              </a:rPr>
              <a:t>از عفت </a:t>
            </a:r>
            <a:r>
              <a:rPr lang="fa-IR" sz="2200" b="1" i="1" dirty="0" smtClean="0">
                <a:solidFill>
                  <a:srgbClr val="CC0066"/>
                </a:solidFill>
                <a:effectLst>
                  <a:outerShdw blurRad="38100" dist="38100" dir="2700000" algn="tl">
                    <a:srgbClr val="000000">
                      <a:alpha val="43137"/>
                    </a:srgbClr>
                  </a:outerShdw>
                </a:effectLst>
                <a:cs typeface="B Nazanin" pitchFamily="2" charset="-78"/>
              </a:rPr>
              <a:t>گویایی</a:t>
            </a:r>
            <a:r>
              <a:rPr lang="fa-IR" sz="2200" b="1" dirty="0" smtClean="0">
                <a:solidFill>
                  <a:prstClr val="black">
                    <a:lumMod val="95000"/>
                    <a:lumOff val="5000"/>
                  </a:prstClr>
                </a:solidFill>
                <a:cs typeface="B Nazanin" pitchFamily="2" charset="-78"/>
              </a:rPr>
              <a:t> </a:t>
            </a:r>
            <a:r>
              <a:rPr lang="fa-IR" sz="2200" b="1" dirty="0">
                <a:solidFill>
                  <a:prstClr val="black">
                    <a:lumMod val="95000"/>
                    <a:lumOff val="5000"/>
                  </a:prstClr>
                </a:solidFill>
                <a:cs typeface="B Nazanin" pitchFamily="2" charset="-78"/>
              </a:rPr>
              <a:t>در اين بحث </a:t>
            </a:r>
            <a:r>
              <a:rPr lang="fa-IR" sz="2200" b="1" dirty="0" smtClean="0">
                <a:solidFill>
                  <a:prstClr val="black">
                    <a:lumMod val="95000"/>
                    <a:lumOff val="5000"/>
                  </a:prstClr>
                </a:solidFill>
                <a:cs typeface="B Nazanin" pitchFamily="2" charset="-78"/>
              </a:rPr>
              <a:t>عبارت</a:t>
            </a:r>
            <a:r>
              <a:rPr lang="fa-IR" sz="2200" b="1" dirty="0" smtClean="0">
                <a:solidFill>
                  <a:schemeClr val="accent6">
                    <a:lumMod val="50000"/>
                  </a:schemeClr>
                </a:solidFill>
                <a:cs typeface="B Nazanin" pitchFamily="2" charset="-78"/>
              </a:rPr>
              <a:t>‌است</a:t>
            </a:r>
            <a:r>
              <a:rPr lang="fa-IR" sz="2200" b="1" dirty="0">
                <a:solidFill>
                  <a:schemeClr val="accent6">
                    <a:lumMod val="50000"/>
                  </a:schemeClr>
                </a:solidFill>
                <a:cs typeface="B Nazanin" pitchFamily="2" charset="-78"/>
              </a:rPr>
              <a:t>‌</a:t>
            </a:r>
            <a:r>
              <a:rPr lang="fa-IR" sz="2200" b="1" dirty="0" smtClean="0">
                <a:solidFill>
                  <a:prstClr val="black">
                    <a:lumMod val="95000"/>
                    <a:lumOff val="5000"/>
                  </a:prstClr>
                </a:solidFill>
                <a:cs typeface="B Nazanin" pitchFamily="2" charset="-78"/>
              </a:rPr>
              <a:t>از</a:t>
            </a:r>
            <a:r>
              <a:rPr lang="fa-IR" sz="2200" b="1" dirty="0">
                <a:solidFill>
                  <a:prstClr val="black">
                    <a:lumMod val="95000"/>
                    <a:lumOff val="5000"/>
                  </a:prstClr>
                </a:solidFill>
                <a:cs typeface="B Nazanin" pitchFamily="2" charset="-78"/>
              </a:rPr>
              <a:t>:</a:t>
            </a:r>
            <a:endParaRPr lang="en-US" sz="2200" b="1" dirty="0">
              <a:solidFill>
                <a:prstClr val="black">
                  <a:lumMod val="95000"/>
                  <a:lumOff val="5000"/>
                </a:prstClr>
              </a:solidFill>
              <a:cs typeface="B Nazanin" pitchFamily="2" charset="-78"/>
            </a:endParaRPr>
          </a:p>
          <a:p>
            <a:pPr lvl="0" algn="r" rtl="1">
              <a:spcBef>
                <a:spcPct val="20000"/>
              </a:spcBef>
              <a:defRPr/>
            </a:pPr>
            <a:r>
              <a:rPr lang="fa-IR" sz="2200" b="1" dirty="0">
                <a:solidFill>
                  <a:srgbClr val="FF0000"/>
                </a:solidFill>
                <a:cs typeface="B Nazanin" pitchFamily="2" charset="-78"/>
              </a:rPr>
              <a:t>1. پرهيز از </a:t>
            </a:r>
            <a:r>
              <a:rPr lang="fa-IR" sz="2200" b="1" dirty="0" smtClean="0">
                <a:solidFill>
                  <a:srgbClr val="FF0000"/>
                </a:solidFill>
                <a:cs typeface="B Nazanin" pitchFamily="2" charset="-78"/>
              </a:rPr>
              <a:t>ناز و عشوه در گفتگو</a:t>
            </a:r>
            <a:endParaRPr lang="en-US" sz="2200" b="1" dirty="0">
              <a:solidFill>
                <a:srgbClr val="FF0000"/>
              </a:solidFill>
              <a:cs typeface="B Nazanin" pitchFamily="2" charset="-78"/>
            </a:endParaRPr>
          </a:p>
          <a:p>
            <a:pPr marL="457200" lvl="0" indent="-457200" algn="r" rtl="1">
              <a:spcBef>
                <a:spcPct val="20000"/>
              </a:spcBef>
              <a:buAutoNum type="arabicPeriod" startAt="2"/>
              <a:defRPr/>
            </a:pPr>
            <a:r>
              <a:rPr lang="fa-IR" sz="2200" b="1" dirty="0" smtClean="0">
                <a:solidFill>
                  <a:srgbClr val="FF0000"/>
                </a:solidFill>
                <a:cs typeface="B Nazanin" pitchFamily="2" charset="-78"/>
              </a:rPr>
              <a:t>پرهيز </a:t>
            </a:r>
            <a:r>
              <a:rPr lang="fa-IR" sz="2200" b="1" dirty="0">
                <a:solidFill>
                  <a:srgbClr val="FF0000"/>
                </a:solidFill>
                <a:cs typeface="B Nazanin" pitchFamily="2" charset="-78"/>
              </a:rPr>
              <a:t>از </a:t>
            </a:r>
            <a:r>
              <a:rPr lang="fa-IR" sz="2200" b="1" dirty="0" smtClean="0">
                <a:solidFill>
                  <a:srgbClr val="FF0000"/>
                </a:solidFill>
                <a:cs typeface="B Nazanin" pitchFamily="2" charset="-78"/>
              </a:rPr>
              <a:t>کلمات و جملات محرّک</a:t>
            </a:r>
            <a:endParaRPr lang="fa-IR" sz="2200" b="1" dirty="0">
              <a:solidFill>
                <a:srgbClr val="FF0000"/>
              </a:solidFill>
              <a:cs typeface="B Nazanin" pitchFamily="2" charset="-78"/>
            </a:endParaRPr>
          </a:p>
          <a:p>
            <a:pPr lvl="0" algn="r" rtl="1">
              <a:spcBef>
                <a:spcPct val="20000"/>
              </a:spcBef>
              <a:defRPr/>
            </a:pPr>
            <a:r>
              <a:rPr lang="fa-IR" sz="2200" b="1" dirty="0" smtClean="0">
                <a:solidFill>
                  <a:srgbClr val="1D7816"/>
                </a:solidFill>
                <a:cs typeface="B Nazanin" pitchFamily="2" charset="-78"/>
              </a:rPr>
              <a:t>فَلا </a:t>
            </a:r>
            <a:r>
              <a:rPr lang="fa-IR" sz="2200" b="1" dirty="0">
                <a:solidFill>
                  <a:srgbClr val="1D7816"/>
                </a:solidFill>
                <a:cs typeface="B Nazanin" pitchFamily="2" charset="-78"/>
              </a:rPr>
              <a:t>تَخْضَعنَ بِالْقَولِ فَيَطْمَعَ الذّي في قَلبهِ مَرَضٌ وَ قُلْنَ قَولاً </a:t>
            </a:r>
            <a:r>
              <a:rPr lang="fa-IR" sz="2200" b="1" dirty="0" smtClean="0">
                <a:solidFill>
                  <a:srgbClr val="1D7816"/>
                </a:solidFill>
                <a:cs typeface="B Nazanin" pitchFamily="2" charset="-78"/>
              </a:rPr>
              <a:t>مَعروفا </a:t>
            </a:r>
            <a:r>
              <a:rPr lang="ar-SA" sz="1400" dirty="0" smtClean="0">
                <a:solidFill>
                  <a:srgbClr val="C00000"/>
                </a:solidFill>
                <a:cs typeface="B Nazanin" pitchFamily="2" charset="-78"/>
              </a:rPr>
              <a:t>احزاب</a:t>
            </a:r>
            <a:r>
              <a:rPr lang="fa-IR" sz="1400" dirty="0" smtClean="0">
                <a:solidFill>
                  <a:srgbClr val="C00000"/>
                </a:solidFill>
                <a:cs typeface="B Nazanin" pitchFamily="2" charset="-78"/>
              </a:rPr>
              <a:t>، </a:t>
            </a:r>
            <a:r>
              <a:rPr lang="ar-SA" sz="1400" dirty="0" smtClean="0">
                <a:solidFill>
                  <a:srgbClr val="C00000"/>
                </a:solidFill>
                <a:cs typeface="B Nazanin" pitchFamily="2" charset="-78"/>
              </a:rPr>
              <a:t>آيه32</a:t>
            </a:r>
            <a:endParaRPr lang="fa-IR" sz="2200" dirty="0">
              <a:solidFill>
                <a:srgbClr val="C00000"/>
              </a:solidFill>
              <a:cs typeface="B Nazanin" pitchFamily="2" charset="-78"/>
            </a:endParaRPr>
          </a:p>
          <a:p>
            <a:pPr algn="r" rtl="1">
              <a:defRPr/>
            </a:pPr>
            <a:r>
              <a:rPr lang="fa-IR" sz="2200" b="1" dirty="0" smtClean="0">
                <a:solidFill>
                  <a:srgbClr val="3E1CCE"/>
                </a:solidFill>
                <a:cs typeface="B Nazanin" pitchFamily="2" charset="-78"/>
              </a:rPr>
              <a:t>پس به هنگام سخن گفتن:</a:t>
            </a:r>
            <a:endParaRPr lang="fa-IR" sz="2200" b="1" dirty="0">
              <a:solidFill>
                <a:srgbClr val="3E1CCE"/>
              </a:solidFill>
              <a:cs typeface="B Nazanin" pitchFamily="2" charset="-78"/>
            </a:endParaRPr>
          </a:p>
          <a:p>
            <a:pPr algn="r" rtl="1">
              <a:defRPr/>
            </a:pPr>
            <a:r>
              <a:rPr lang="fa-IR" sz="2200" b="1" dirty="0">
                <a:solidFill>
                  <a:schemeClr val="accent6">
                    <a:lumMod val="50000"/>
                  </a:schemeClr>
                </a:solidFill>
                <a:cs typeface="B Titr" pitchFamily="2" charset="-78"/>
              </a:rPr>
              <a:t>1) محتواي كلام، سخنان شايسته و معروف باشد.</a:t>
            </a:r>
            <a:r>
              <a:rPr lang="fa-IR" sz="2200" b="1" dirty="0">
                <a:solidFill>
                  <a:schemeClr val="tx2"/>
                </a:solidFill>
                <a:cs typeface="B Titr" pitchFamily="2" charset="-78"/>
              </a:rPr>
              <a:t> </a:t>
            </a:r>
          </a:p>
          <a:p>
            <a:pPr algn="r" rtl="1">
              <a:defRPr/>
            </a:pPr>
            <a:r>
              <a:rPr lang="fa-IR" sz="2200" b="1" dirty="0">
                <a:solidFill>
                  <a:schemeClr val="accent6">
                    <a:lumMod val="50000"/>
                  </a:schemeClr>
                </a:solidFill>
                <a:cs typeface="B Titr" pitchFamily="2" charset="-78"/>
              </a:rPr>
              <a:t>2) شيوة بيان و آهنگ كلام تحريك‌كننده نباشد.</a:t>
            </a:r>
          </a:p>
          <a:p>
            <a:pPr algn="r" rtl="1">
              <a:defRPr/>
            </a:pPr>
            <a:endParaRPr lang="fa-IR" sz="2000" b="1" dirty="0" smtClean="0">
              <a:cs typeface="B Siavash" pitchFamily="2" charset="-78"/>
            </a:endParaRPr>
          </a:p>
          <a:p>
            <a:pPr algn="r" rtl="1">
              <a:defRPr/>
            </a:pPr>
            <a:endParaRPr lang="fa-IR" sz="2000" b="1" dirty="0">
              <a:cs typeface="B Siavash" pitchFamily="2" charset="-78"/>
            </a:endParaRPr>
          </a:p>
          <a:p>
            <a:pPr algn="r" rtl="1">
              <a:defRPr/>
            </a:pPr>
            <a:endParaRPr lang="fa-IR" sz="2000" b="1" dirty="0" smtClean="0">
              <a:cs typeface="B Siavash" pitchFamily="2" charset="-78"/>
            </a:endParaRPr>
          </a:p>
          <a:p>
            <a:pPr algn="r" rtl="1">
              <a:defRPr/>
            </a:pPr>
            <a:endParaRPr lang="fa-IR" sz="2000" b="1" dirty="0">
              <a:cs typeface="B Siavash" pitchFamily="2" charset="-78"/>
            </a:endParaRPr>
          </a:p>
          <a:p>
            <a:pPr algn="r" rtl="1">
              <a:defRPr/>
            </a:pPr>
            <a:r>
              <a:rPr lang="fa-IR" sz="2000" b="1" dirty="0" smtClean="0">
                <a:cs typeface="B Siavash" pitchFamily="2" charset="-78"/>
              </a:rPr>
              <a:t>یک ماجرا:</a:t>
            </a:r>
          </a:p>
          <a:p>
            <a:pPr algn="r" rtl="1">
              <a:defRPr/>
            </a:pPr>
            <a:r>
              <a:rPr lang="fa-IR" b="1" dirty="0" smtClean="0">
                <a:cs typeface="B Nazanin" pitchFamily="2" charset="-78"/>
              </a:rPr>
              <a:t>ارتباط و ازدواج یک زن جوان</a:t>
            </a:r>
            <a:r>
              <a:rPr lang="fa-IR" sz="2000" b="1" dirty="0" smtClean="0">
                <a:solidFill>
                  <a:srgbClr val="FF0000"/>
                </a:solidFill>
                <a:cs typeface="B Nazanin" pitchFamily="2" charset="-78"/>
              </a:rPr>
              <a:t> 17</a:t>
            </a:r>
            <a:r>
              <a:rPr lang="fa-IR" b="1" dirty="0" smtClean="0">
                <a:cs typeface="B Nazanin" pitchFamily="2" charset="-78"/>
              </a:rPr>
              <a:t>ساله و مرد سیاه</a:t>
            </a:r>
            <a:r>
              <a:rPr lang="fa-IR" sz="2000" b="1" dirty="0" smtClean="0">
                <a:solidFill>
                  <a:srgbClr val="FF0000"/>
                </a:solidFill>
                <a:cs typeface="B Nazanin" pitchFamily="2" charset="-78"/>
              </a:rPr>
              <a:t>59</a:t>
            </a:r>
            <a:r>
              <a:rPr lang="fa-IR" b="1" dirty="0" smtClean="0">
                <a:cs typeface="B Nazanin" pitchFamily="2" charset="-78"/>
              </a:rPr>
              <a:t>ساله</a:t>
            </a:r>
          </a:p>
          <a:p>
            <a:pPr algn="r" rtl="1">
              <a:defRPr/>
            </a:pPr>
            <a:r>
              <a:rPr lang="fa-IR" sz="1400" dirty="0" smtClean="0">
                <a:solidFill>
                  <a:srgbClr val="C00000"/>
                </a:solidFill>
                <a:cs typeface="B Nazanin" pitchFamily="2" charset="-78"/>
              </a:rPr>
              <a:t>قدس</a:t>
            </a:r>
            <a:r>
              <a:rPr lang="fa-IR" sz="1400" dirty="0">
                <a:solidFill>
                  <a:srgbClr val="C00000"/>
                </a:solidFill>
                <a:cs typeface="B Nazanin" pitchFamily="2" charset="-78"/>
              </a:rPr>
              <a:t>، ش4922 (17/11/83) ص13.</a:t>
            </a:r>
            <a:endParaRPr lang="en-US" sz="1400" dirty="0">
              <a:solidFill>
                <a:srgbClr val="C00000"/>
              </a:solidFill>
              <a:effectLst>
                <a:outerShdw blurRad="50800" dist="38100" algn="tr" rotWithShape="0">
                  <a:prstClr val="black">
                    <a:alpha val="40000"/>
                  </a:prstClr>
                </a:outerShdw>
              </a:effectLst>
              <a:cs typeface="B Nazanin" pitchFamily="2" charset="-78"/>
            </a:endParaRPr>
          </a:p>
        </p:txBody>
      </p:sp>
    </p:spTree>
    <p:extLst>
      <p:ext uri="{BB962C8B-B14F-4D97-AF65-F5344CB8AC3E}">
        <p14:creationId xmlns:p14="http://schemas.microsoft.com/office/powerpoint/2010/main" xmlns="" val="404955476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80">
                                          <p:stCondLst>
                                            <p:cond delay="0"/>
                                          </p:stCondLst>
                                        </p:cTn>
                                        <p:tgtEl>
                                          <p:spTgt spid="7">
                                            <p:txEl>
                                              <p:pRg st="1" end="1"/>
                                            </p:txEl>
                                          </p:spTgt>
                                        </p:tgtEl>
                                      </p:cBhvr>
                                    </p:animEffect>
                                    <p:anim calcmode="lin" valueType="num">
                                      <p:cBhvr>
                                        <p:cTn id="26"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xEl>
                                              <p:pRg st="1" end="1"/>
                                            </p:txEl>
                                          </p:spTgt>
                                        </p:tgtEl>
                                      </p:cBhvr>
                                      <p:to x="100000" y="60000"/>
                                    </p:animScale>
                                    <p:animScale>
                                      <p:cBhvr>
                                        <p:cTn id="32" dur="166" decel="50000">
                                          <p:stCondLst>
                                            <p:cond delay="676"/>
                                          </p:stCondLst>
                                        </p:cTn>
                                        <p:tgtEl>
                                          <p:spTgt spid="7">
                                            <p:txEl>
                                              <p:pRg st="1" end="1"/>
                                            </p:txEl>
                                          </p:spTgt>
                                        </p:tgtEl>
                                      </p:cBhvr>
                                      <p:to x="100000" y="100000"/>
                                    </p:animScale>
                                    <p:animScale>
                                      <p:cBhvr>
                                        <p:cTn id="33" dur="26">
                                          <p:stCondLst>
                                            <p:cond delay="1312"/>
                                          </p:stCondLst>
                                        </p:cTn>
                                        <p:tgtEl>
                                          <p:spTgt spid="7">
                                            <p:txEl>
                                              <p:pRg st="1" end="1"/>
                                            </p:txEl>
                                          </p:spTgt>
                                        </p:tgtEl>
                                      </p:cBhvr>
                                      <p:to x="100000" y="80000"/>
                                    </p:animScale>
                                    <p:animScale>
                                      <p:cBhvr>
                                        <p:cTn id="34" dur="166" decel="50000">
                                          <p:stCondLst>
                                            <p:cond delay="1338"/>
                                          </p:stCondLst>
                                        </p:cTn>
                                        <p:tgtEl>
                                          <p:spTgt spid="7">
                                            <p:txEl>
                                              <p:pRg st="1" end="1"/>
                                            </p:txEl>
                                          </p:spTgt>
                                        </p:tgtEl>
                                      </p:cBhvr>
                                      <p:to x="100000" y="100000"/>
                                    </p:animScale>
                                    <p:animScale>
                                      <p:cBhvr>
                                        <p:cTn id="35" dur="26">
                                          <p:stCondLst>
                                            <p:cond delay="1642"/>
                                          </p:stCondLst>
                                        </p:cTn>
                                        <p:tgtEl>
                                          <p:spTgt spid="7">
                                            <p:txEl>
                                              <p:pRg st="1" end="1"/>
                                            </p:txEl>
                                          </p:spTgt>
                                        </p:tgtEl>
                                      </p:cBhvr>
                                      <p:to x="100000" y="90000"/>
                                    </p:animScale>
                                    <p:animScale>
                                      <p:cBhvr>
                                        <p:cTn id="36" dur="166" decel="50000">
                                          <p:stCondLst>
                                            <p:cond delay="1668"/>
                                          </p:stCondLst>
                                        </p:cTn>
                                        <p:tgtEl>
                                          <p:spTgt spid="7">
                                            <p:txEl>
                                              <p:pRg st="1" end="1"/>
                                            </p:txEl>
                                          </p:spTgt>
                                        </p:tgtEl>
                                      </p:cBhvr>
                                      <p:to x="100000" y="100000"/>
                                    </p:animScale>
                                    <p:animScale>
                                      <p:cBhvr>
                                        <p:cTn id="37" dur="26">
                                          <p:stCondLst>
                                            <p:cond delay="1808"/>
                                          </p:stCondLst>
                                        </p:cTn>
                                        <p:tgtEl>
                                          <p:spTgt spid="7">
                                            <p:txEl>
                                              <p:pRg st="1" end="1"/>
                                            </p:txEl>
                                          </p:spTgt>
                                        </p:tgtEl>
                                      </p:cBhvr>
                                      <p:to x="100000" y="95000"/>
                                    </p:animScale>
                                    <p:animScale>
                                      <p:cBhvr>
                                        <p:cTn id="38" dur="166" decel="50000">
                                          <p:stCondLst>
                                            <p:cond delay="1834"/>
                                          </p:stCondLst>
                                        </p:cTn>
                                        <p:tgtEl>
                                          <p:spTgt spid="7">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wipe(down)">
                                      <p:cBhvr>
                                        <p:cTn id="43" dur="580">
                                          <p:stCondLst>
                                            <p:cond delay="0"/>
                                          </p:stCondLst>
                                        </p:cTn>
                                        <p:tgtEl>
                                          <p:spTgt spid="7">
                                            <p:txEl>
                                              <p:pRg st="2" end="2"/>
                                            </p:txEl>
                                          </p:spTgt>
                                        </p:tgtEl>
                                      </p:cBhvr>
                                    </p:animEffect>
                                    <p:anim calcmode="lin" valueType="num">
                                      <p:cBhvr>
                                        <p:cTn id="44"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xEl>
                                              <p:pRg st="2" end="2"/>
                                            </p:txEl>
                                          </p:spTgt>
                                        </p:tgtEl>
                                      </p:cBhvr>
                                      <p:to x="100000" y="60000"/>
                                    </p:animScale>
                                    <p:animScale>
                                      <p:cBhvr>
                                        <p:cTn id="50" dur="166" decel="50000">
                                          <p:stCondLst>
                                            <p:cond delay="676"/>
                                          </p:stCondLst>
                                        </p:cTn>
                                        <p:tgtEl>
                                          <p:spTgt spid="7">
                                            <p:txEl>
                                              <p:pRg st="2" end="2"/>
                                            </p:txEl>
                                          </p:spTgt>
                                        </p:tgtEl>
                                      </p:cBhvr>
                                      <p:to x="100000" y="100000"/>
                                    </p:animScale>
                                    <p:animScale>
                                      <p:cBhvr>
                                        <p:cTn id="51" dur="26">
                                          <p:stCondLst>
                                            <p:cond delay="1312"/>
                                          </p:stCondLst>
                                        </p:cTn>
                                        <p:tgtEl>
                                          <p:spTgt spid="7">
                                            <p:txEl>
                                              <p:pRg st="2" end="2"/>
                                            </p:txEl>
                                          </p:spTgt>
                                        </p:tgtEl>
                                      </p:cBhvr>
                                      <p:to x="100000" y="80000"/>
                                    </p:animScale>
                                    <p:animScale>
                                      <p:cBhvr>
                                        <p:cTn id="52" dur="166" decel="50000">
                                          <p:stCondLst>
                                            <p:cond delay="1338"/>
                                          </p:stCondLst>
                                        </p:cTn>
                                        <p:tgtEl>
                                          <p:spTgt spid="7">
                                            <p:txEl>
                                              <p:pRg st="2" end="2"/>
                                            </p:txEl>
                                          </p:spTgt>
                                        </p:tgtEl>
                                      </p:cBhvr>
                                      <p:to x="100000" y="100000"/>
                                    </p:animScale>
                                    <p:animScale>
                                      <p:cBhvr>
                                        <p:cTn id="53" dur="26">
                                          <p:stCondLst>
                                            <p:cond delay="1642"/>
                                          </p:stCondLst>
                                        </p:cTn>
                                        <p:tgtEl>
                                          <p:spTgt spid="7">
                                            <p:txEl>
                                              <p:pRg st="2" end="2"/>
                                            </p:txEl>
                                          </p:spTgt>
                                        </p:tgtEl>
                                      </p:cBhvr>
                                      <p:to x="100000" y="90000"/>
                                    </p:animScale>
                                    <p:animScale>
                                      <p:cBhvr>
                                        <p:cTn id="54" dur="166" decel="50000">
                                          <p:stCondLst>
                                            <p:cond delay="1668"/>
                                          </p:stCondLst>
                                        </p:cTn>
                                        <p:tgtEl>
                                          <p:spTgt spid="7">
                                            <p:txEl>
                                              <p:pRg st="2" end="2"/>
                                            </p:txEl>
                                          </p:spTgt>
                                        </p:tgtEl>
                                      </p:cBhvr>
                                      <p:to x="100000" y="100000"/>
                                    </p:animScale>
                                    <p:animScale>
                                      <p:cBhvr>
                                        <p:cTn id="55" dur="26">
                                          <p:stCondLst>
                                            <p:cond delay="1808"/>
                                          </p:stCondLst>
                                        </p:cTn>
                                        <p:tgtEl>
                                          <p:spTgt spid="7">
                                            <p:txEl>
                                              <p:pRg st="2" end="2"/>
                                            </p:txEl>
                                          </p:spTgt>
                                        </p:tgtEl>
                                      </p:cBhvr>
                                      <p:to x="100000" y="95000"/>
                                    </p:animScale>
                                    <p:animScale>
                                      <p:cBhvr>
                                        <p:cTn id="56" dur="166" decel="50000">
                                          <p:stCondLst>
                                            <p:cond delay="1834"/>
                                          </p:stCondLst>
                                        </p:cTn>
                                        <p:tgtEl>
                                          <p:spTgt spid="7">
                                            <p:txEl>
                                              <p:pRg st="2" end="2"/>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animEffect transition="in" filter="wipe(down)">
                                      <p:cBhvr>
                                        <p:cTn id="59" dur="580">
                                          <p:stCondLst>
                                            <p:cond delay="0"/>
                                          </p:stCondLst>
                                        </p:cTn>
                                        <p:tgtEl>
                                          <p:spTgt spid="7">
                                            <p:txEl>
                                              <p:pRg st="3" end="3"/>
                                            </p:txEl>
                                          </p:spTgt>
                                        </p:tgtEl>
                                      </p:cBhvr>
                                    </p:animEffect>
                                    <p:anim calcmode="lin" valueType="num">
                                      <p:cBhvr>
                                        <p:cTn id="60"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7">
                                            <p:txEl>
                                              <p:pRg st="3" end="3"/>
                                            </p:txEl>
                                          </p:spTgt>
                                        </p:tgtEl>
                                      </p:cBhvr>
                                      <p:to x="100000" y="60000"/>
                                    </p:animScale>
                                    <p:animScale>
                                      <p:cBhvr>
                                        <p:cTn id="66" dur="166" decel="50000">
                                          <p:stCondLst>
                                            <p:cond delay="676"/>
                                          </p:stCondLst>
                                        </p:cTn>
                                        <p:tgtEl>
                                          <p:spTgt spid="7">
                                            <p:txEl>
                                              <p:pRg st="3" end="3"/>
                                            </p:txEl>
                                          </p:spTgt>
                                        </p:tgtEl>
                                      </p:cBhvr>
                                      <p:to x="100000" y="100000"/>
                                    </p:animScale>
                                    <p:animScale>
                                      <p:cBhvr>
                                        <p:cTn id="67" dur="26">
                                          <p:stCondLst>
                                            <p:cond delay="1312"/>
                                          </p:stCondLst>
                                        </p:cTn>
                                        <p:tgtEl>
                                          <p:spTgt spid="7">
                                            <p:txEl>
                                              <p:pRg st="3" end="3"/>
                                            </p:txEl>
                                          </p:spTgt>
                                        </p:tgtEl>
                                      </p:cBhvr>
                                      <p:to x="100000" y="80000"/>
                                    </p:animScale>
                                    <p:animScale>
                                      <p:cBhvr>
                                        <p:cTn id="68" dur="166" decel="50000">
                                          <p:stCondLst>
                                            <p:cond delay="1338"/>
                                          </p:stCondLst>
                                        </p:cTn>
                                        <p:tgtEl>
                                          <p:spTgt spid="7">
                                            <p:txEl>
                                              <p:pRg st="3" end="3"/>
                                            </p:txEl>
                                          </p:spTgt>
                                        </p:tgtEl>
                                      </p:cBhvr>
                                      <p:to x="100000" y="100000"/>
                                    </p:animScale>
                                    <p:animScale>
                                      <p:cBhvr>
                                        <p:cTn id="69" dur="26">
                                          <p:stCondLst>
                                            <p:cond delay="1642"/>
                                          </p:stCondLst>
                                        </p:cTn>
                                        <p:tgtEl>
                                          <p:spTgt spid="7">
                                            <p:txEl>
                                              <p:pRg st="3" end="3"/>
                                            </p:txEl>
                                          </p:spTgt>
                                        </p:tgtEl>
                                      </p:cBhvr>
                                      <p:to x="100000" y="90000"/>
                                    </p:animScale>
                                    <p:animScale>
                                      <p:cBhvr>
                                        <p:cTn id="70" dur="166" decel="50000">
                                          <p:stCondLst>
                                            <p:cond delay="1668"/>
                                          </p:stCondLst>
                                        </p:cTn>
                                        <p:tgtEl>
                                          <p:spTgt spid="7">
                                            <p:txEl>
                                              <p:pRg st="3" end="3"/>
                                            </p:txEl>
                                          </p:spTgt>
                                        </p:tgtEl>
                                      </p:cBhvr>
                                      <p:to x="100000" y="100000"/>
                                    </p:animScale>
                                    <p:animScale>
                                      <p:cBhvr>
                                        <p:cTn id="71" dur="26">
                                          <p:stCondLst>
                                            <p:cond delay="1808"/>
                                          </p:stCondLst>
                                        </p:cTn>
                                        <p:tgtEl>
                                          <p:spTgt spid="7">
                                            <p:txEl>
                                              <p:pRg st="3" end="3"/>
                                            </p:txEl>
                                          </p:spTgt>
                                        </p:tgtEl>
                                      </p:cBhvr>
                                      <p:to x="100000" y="95000"/>
                                    </p:animScale>
                                    <p:animScale>
                                      <p:cBhvr>
                                        <p:cTn id="72" dur="166" decel="50000">
                                          <p:stCondLst>
                                            <p:cond delay="1834"/>
                                          </p:stCondLst>
                                        </p:cTn>
                                        <p:tgtEl>
                                          <p:spTgt spid="7">
                                            <p:txEl>
                                              <p:pRg st="3" end="3"/>
                                            </p:txEl>
                                          </p:spTgt>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7">
                                            <p:txEl>
                                              <p:pRg st="4" end="4"/>
                                            </p:txEl>
                                          </p:spTgt>
                                        </p:tgtEl>
                                        <p:attrNameLst>
                                          <p:attrName>style.visibility</p:attrName>
                                        </p:attrNameLst>
                                      </p:cBhvr>
                                      <p:to>
                                        <p:strVal val="visible"/>
                                      </p:to>
                                    </p:set>
                                    <p:animEffect transition="in" filter="wipe(down)">
                                      <p:cBhvr>
                                        <p:cTn id="75" dur="580">
                                          <p:stCondLst>
                                            <p:cond delay="0"/>
                                          </p:stCondLst>
                                        </p:cTn>
                                        <p:tgtEl>
                                          <p:spTgt spid="7">
                                            <p:txEl>
                                              <p:pRg st="4" end="4"/>
                                            </p:txEl>
                                          </p:spTgt>
                                        </p:tgtEl>
                                      </p:cBhvr>
                                    </p:animEffect>
                                    <p:anim calcmode="lin" valueType="num">
                                      <p:cBhvr>
                                        <p:cTn id="76"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xEl>
                                              <p:pRg st="4" end="4"/>
                                            </p:txEl>
                                          </p:spTgt>
                                        </p:tgtEl>
                                      </p:cBhvr>
                                      <p:to x="100000" y="60000"/>
                                    </p:animScale>
                                    <p:animScale>
                                      <p:cBhvr>
                                        <p:cTn id="82" dur="166" decel="50000">
                                          <p:stCondLst>
                                            <p:cond delay="676"/>
                                          </p:stCondLst>
                                        </p:cTn>
                                        <p:tgtEl>
                                          <p:spTgt spid="7">
                                            <p:txEl>
                                              <p:pRg st="4" end="4"/>
                                            </p:txEl>
                                          </p:spTgt>
                                        </p:tgtEl>
                                      </p:cBhvr>
                                      <p:to x="100000" y="100000"/>
                                    </p:animScale>
                                    <p:animScale>
                                      <p:cBhvr>
                                        <p:cTn id="83" dur="26">
                                          <p:stCondLst>
                                            <p:cond delay="1312"/>
                                          </p:stCondLst>
                                        </p:cTn>
                                        <p:tgtEl>
                                          <p:spTgt spid="7">
                                            <p:txEl>
                                              <p:pRg st="4" end="4"/>
                                            </p:txEl>
                                          </p:spTgt>
                                        </p:tgtEl>
                                      </p:cBhvr>
                                      <p:to x="100000" y="80000"/>
                                    </p:animScale>
                                    <p:animScale>
                                      <p:cBhvr>
                                        <p:cTn id="84" dur="166" decel="50000">
                                          <p:stCondLst>
                                            <p:cond delay="1338"/>
                                          </p:stCondLst>
                                        </p:cTn>
                                        <p:tgtEl>
                                          <p:spTgt spid="7">
                                            <p:txEl>
                                              <p:pRg st="4" end="4"/>
                                            </p:txEl>
                                          </p:spTgt>
                                        </p:tgtEl>
                                      </p:cBhvr>
                                      <p:to x="100000" y="100000"/>
                                    </p:animScale>
                                    <p:animScale>
                                      <p:cBhvr>
                                        <p:cTn id="85" dur="26">
                                          <p:stCondLst>
                                            <p:cond delay="1642"/>
                                          </p:stCondLst>
                                        </p:cTn>
                                        <p:tgtEl>
                                          <p:spTgt spid="7">
                                            <p:txEl>
                                              <p:pRg st="4" end="4"/>
                                            </p:txEl>
                                          </p:spTgt>
                                        </p:tgtEl>
                                      </p:cBhvr>
                                      <p:to x="100000" y="90000"/>
                                    </p:animScale>
                                    <p:animScale>
                                      <p:cBhvr>
                                        <p:cTn id="86" dur="166" decel="50000">
                                          <p:stCondLst>
                                            <p:cond delay="1668"/>
                                          </p:stCondLst>
                                        </p:cTn>
                                        <p:tgtEl>
                                          <p:spTgt spid="7">
                                            <p:txEl>
                                              <p:pRg st="4" end="4"/>
                                            </p:txEl>
                                          </p:spTgt>
                                        </p:tgtEl>
                                      </p:cBhvr>
                                      <p:to x="100000" y="100000"/>
                                    </p:animScale>
                                    <p:animScale>
                                      <p:cBhvr>
                                        <p:cTn id="87" dur="26">
                                          <p:stCondLst>
                                            <p:cond delay="1808"/>
                                          </p:stCondLst>
                                        </p:cTn>
                                        <p:tgtEl>
                                          <p:spTgt spid="7">
                                            <p:txEl>
                                              <p:pRg st="4" end="4"/>
                                            </p:txEl>
                                          </p:spTgt>
                                        </p:tgtEl>
                                      </p:cBhvr>
                                      <p:to x="100000" y="95000"/>
                                    </p:animScale>
                                    <p:animScale>
                                      <p:cBhvr>
                                        <p:cTn id="88" dur="166" decel="50000">
                                          <p:stCondLst>
                                            <p:cond delay="1834"/>
                                          </p:stCondLst>
                                        </p:cTn>
                                        <p:tgtEl>
                                          <p:spTgt spid="7">
                                            <p:txEl>
                                              <p:pRg st="4" end="4"/>
                                            </p:txEl>
                                          </p:spTgt>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7">
                                            <p:txEl>
                                              <p:pRg st="5" end="5"/>
                                            </p:txEl>
                                          </p:spTgt>
                                        </p:tgtEl>
                                        <p:attrNameLst>
                                          <p:attrName>style.visibility</p:attrName>
                                        </p:attrNameLst>
                                      </p:cBhvr>
                                      <p:to>
                                        <p:strVal val="visible"/>
                                      </p:to>
                                    </p:set>
                                    <p:animEffect transition="in" filter="wipe(down)">
                                      <p:cBhvr>
                                        <p:cTn id="91" dur="580">
                                          <p:stCondLst>
                                            <p:cond delay="0"/>
                                          </p:stCondLst>
                                        </p:cTn>
                                        <p:tgtEl>
                                          <p:spTgt spid="7">
                                            <p:txEl>
                                              <p:pRg st="5" end="5"/>
                                            </p:txEl>
                                          </p:spTgt>
                                        </p:tgtEl>
                                      </p:cBhvr>
                                    </p:animEffect>
                                    <p:anim calcmode="lin" valueType="num">
                                      <p:cBhvr>
                                        <p:cTn id="92" dur="1822" tmFilter="0,0; 0.14,0.36; 0.43,0.73; 0.71,0.91; 1.0,1.0">
                                          <p:stCondLst>
                                            <p:cond delay="0"/>
                                          </p:stCondLst>
                                        </p:cTn>
                                        <p:tgtEl>
                                          <p:spTgt spid="7">
                                            <p:txEl>
                                              <p:pRg st="5" end="5"/>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7">
                                            <p:txEl>
                                              <p:pRg st="5" end="5"/>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7">
                                            <p:txEl>
                                              <p:pRg st="5" end="5"/>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7">
                                            <p:txEl>
                                              <p:pRg st="5" end="5"/>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7">
                                            <p:txEl>
                                              <p:pRg st="5" end="5"/>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7">
                                            <p:txEl>
                                              <p:pRg st="5" end="5"/>
                                            </p:txEl>
                                          </p:spTgt>
                                        </p:tgtEl>
                                      </p:cBhvr>
                                      <p:to x="100000" y="60000"/>
                                    </p:animScale>
                                    <p:animScale>
                                      <p:cBhvr>
                                        <p:cTn id="98" dur="166" decel="50000">
                                          <p:stCondLst>
                                            <p:cond delay="676"/>
                                          </p:stCondLst>
                                        </p:cTn>
                                        <p:tgtEl>
                                          <p:spTgt spid="7">
                                            <p:txEl>
                                              <p:pRg st="5" end="5"/>
                                            </p:txEl>
                                          </p:spTgt>
                                        </p:tgtEl>
                                      </p:cBhvr>
                                      <p:to x="100000" y="100000"/>
                                    </p:animScale>
                                    <p:animScale>
                                      <p:cBhvr>
                                        <p:cTn id="99" dur="26">
                                          <p:stCondLst>
                                            <p:cond delay="1312"/>
                                          </p:stCondLst>
                                        </p:cTn>
                                        <p:tgtEl>
                                          <p:spTgt spid="7">
                                            <p:txEl>
                                              <p:pRg st="5" end="5"/>
                                            </p:txEl>
                                          </p:spTgt>
                                        </p:tgtEl>
                                      </p:cBhvr>
                                      <p:to x="100000" y="80000"/>
                                    </p:animScale>
                                    <p:animScale>
                                      <p:cBhvr>
                                        <p:cTn id="100" dur="166" decel="50000">
                                          <p:stCondLst>
                                            <p:cond delay="1338"/>
                                          </p:stCondLst>
                                        </p:cTn>
                                        <p:tgtEl>
                                          <p:spTgt spid="7">
                                            <p:txEl>
                                              <p:pRg st="5" end="5"/>
                                            </p:txEl>
                                          </p:spTgt>
                                        </p:tgtEl>
                                      </p:cBhvr>
                                      <p:to x="100000" y="100000"/>
                                    </p:animScale>
                                    <p:animScale>
                                      <p:cBhvr>
                                        <p:cTn id="101" dur="26">
                                          <p:stCondLst>
                                            <p:cond delay="1642"/>
                                          </p:stCondLst>
                                        </p:cTn>
                                        <p:tgtEl>
                                          <p:spTgt spid="7">
                                            <p:txEl>
                                              <p:pRg st="5" end="5"/>
                                            </p:txEl>
                                          </p:spTgt>
                                        </p:tgtEl>
                                      </p:cBhvr>
                                      <p:to x="100000" y="90000"/>
                                    </p:animScale>
                                    <p:animScale>
                                      <p:cBhvr>
                                        <p:cTn id="102" dur="166" decel="50000">
                                          <p:stCondLst>
                                            <p:cond delay="1668"/>
                                          </p:stCondLst>
                                        </p:cTn>
                                        <p:tgtEl>
                                          <p:spTgt spid="7">
                                            <p:txEl>
                                              <p:pRg st="5" end="5"/>
                                            </p:txEl>
                                          </p:spTgt>
                                        </p:tgtEl>
                                      </p:cBhvr>
                                      <p:to x="100000" y="100000"/>
                                    </p:animScale>
                                    <p:animScale>
                                      <p:cBhvr>
                                        <p:cTn id="103" dur="26">
                                          <p:stCondLst>
                                            <p:cond delay="1808"/>
                                          </p:stCondLst>
                                        </p:cTn>
                                        <p:tgtEl>
                                          <p:spTgt spid="7">
                                            <p:txEl>
                                              <p:pRg st="5" end="5"/>
                                            </p:txEl>
                                          </p:spTgt>
                                        </p:tgtEl>
                                      </p:cBhvr>
                                      <p:to x="100000" y="95000"/>
                                    </p:animScale>
                                    <p:animScale>
                                      <p:cBhvr>
                                        <p:cTn id="104" dur="166" decel="50000">
                                          <p:stCondLst>
                                            <p:cond delay="1834"/>
                                          </p:stCondLst>
                                        </p:cTn>
                                        <p:tgtEl>
                                          <p:spTgt spid="7">
                                            <p:txEl>
                                              <p:pRg st="5" end="5"/>
                                            </p:txEl>
                                          </p:spTgt>
                                        </p:tgtEl>
                                      </p:cBhvr>
                                      <p:to x="100000" y="100000"/>
                                    </p:animScale>
                                  </p:childTnLst>
                                </p:cTn>
                              </p:par>
                              <p:par>
                                <p:cTn id="105" presetID="21" presetClass="entr" presetSubtype="1" fill="hold" nodeType="withEffect">
                                  <p:stCondLst>
                                    <p:cond delay="0"/>
                                  </p:stCondLst>
                                  <p:childTnLst>
                                    <p:set>
                                      <p:cBhvr>
                                        <p:cTn id="106" dur="1" fill="hold">
                                          <p:stCondLst>
                                            <p:cond delay="0"/>
                                          </p:stCondLst>
                                        </p:cTn>
                                        <p:tgtEl>
                                          <p:spTgt spid="7">
                                            <p:txEl>
                                              <p:pRg st="6" end="6"/>
                                            </p:txEl>
                                          </p:spTgt>
                                        </p:tgtEl>
                                        <p:attrNameLst>
                                          <p:attrName>style.visibility</p:attrName>
                                        </p:attrNameLst>
                                      </p:cBhvr>
                                      <p:to>
                                        <p:strVal val="visible"/>
                                      </p:to>
                                    </p:set>
                                    <p:animEffect transition="in" filter="wheel(1)">
                                      <p:cBhvr>
                                        <p:cTn id="107" dur="2000"/>
                                        <p:tgtEl>
                                          <p:spTgt spid="7">
                                            <p:txEl>
                                              <p:pRg st="6" end="6"/>
                                            </p:txEl>
                                          </p:spTgt>
                                        </p:tgtEl>
                                      </p:cBhvr>
                                    </p:animEffect>
                                  </p:childTnLst>
                                </p:cTn>
                              </p:par>
                              <p:par>
                                <p:cTn id="108" presetID="21" presetClass="entr" presetSubtype="1" fill="hold" nodeType="withEffect">
                                  <p:stCondLst>
                                    <p:cond delay="0"/>
                                  </p:stCondLst>
                                  <p:childTnLst>
                                    <p:set>
                                      <p:cBhvr>
                                        <p:cTn id="109" dur="1" fill="hold">
                                          <p:stCondLst>
                                            <p:cond delay="0"/>
                                          </p:stCondLst>
                                        </p:cTn>
                                        <p:tgtEl>
                                          <p:spTgt spid="7">
                                            <p:txEl>
                                              <p:pRg st="7" end="7"/>
                                            </p:txEl>
                                          </p:spTgt>
                                        </p:tgtEl>
                                        <p:attrNameLst>
                                          <p:attrName>style.visibility</p:attrName>
                                        </p:attrNameLst>
                                      </p:cBhvr>
                                      <p:to>
                                        <p:strVal val="visible"/>
                                      </p:to>
                                    </p:set>
                                    <p:animEffect transition="in" filter="wheel(1)">
                                      <p:cBhvr>
                                        <p:cTn id="110" dur="2000"/>
                                        <p:tgtEl>
                                          <p:spTgt spid="7">
                                            <p:txEl>
                                              <p:pRg st="7" end="7"/>
                                            </p:txEl>
                                          </p:spTgt>
                                        </p:tgtEl>
                                      </p:cBhvr>
                                    </p:animEffect>
                                  </p:childTnLst>
                                </p:cTn>
                              </p:par>
                              <p:par>
                                <p:cTn id="111" presetID="21" presetClass="entr" presetSubtype="1" fill="hold" nodeType="withEffect">
                                  <p:stCondLst>
                                    <p:cond delay="0"/>
                                  </p:stCondLst>
                                  <p:childTnLst>
                                    <p:set>
                                      <p:cBhvr>
                                        <p:cTn id="112" dur="1" fill="hold">
                                          <p:stCondLst>
                                            <p:cond delay="0"/>
                                          </p:stCondLst>
                                        </p:cTn>
                                        <p:tgtEl>
                                          <p:spTgt spid="7">
                                            <p:txEl>
                                              <p:pRg st="8" end="8"/>
                                            </p:txEl>
                                          </p:spTgt>
                                        </p:tgtEl>
                                        <p:attrNameLst>
                                          <p:attrName>style.visibility</p:attrName>
                                        </p:attrNameLst>
                                      </p:cBhvr>
                                      <p:to>
                                        <p:strVal val="visible"/>
                                      </p:to>
                                    </p:set>
                                    <p:animEffect transition="in" filter="wheel(1)">
                                      <p:cBhvr>
                                        <p:cTn id="113" dur="2000"/>
                                        <p:tgtEl>
                                          <p:spTgt spid="7">
                                            <p:txEl>
                                              <p:pRg st="8" end="8"/>
                                            </p:txEl>
                                          </p:spTgt>
                                        </p:tgtEl>
                                      </p:cBhvr>
                                    </p:animEffect>
                                  </p:childTnLst>
                                </p:cTn>
                              </p:par>
                              <p:par>
                                <p:cTn id="114" presetID="21" presetClass="entr" presetSubtype="1" fill="hold" nodeType="withEffect">
                                  <p:stCondLst>
                                    <p:cond delay="0"/>
                                  </p:stCondLst>
                                  <p:childTnLst>
                                    <p:set>
                                      <p:cBhvr>
                                        <p:cTn id="115" dur="1" fill="hold">
                                          <p:stCondLst>
                                            <p:cond delay="0"/>
                                          </p:stCondLst>
                                        </p:cTn>
                                        <p:tgtEl>
                                          <p:spTgt spid="7">
                                            <p:txEl>
                                              <p:pRg st="13" end="13"/>
                                            </p:txEl>
                                          </p:spTgt>
                                        </p:tgtEl>
                                        <p:attrNameLst>
                                          <p:attrName>style.visibility</p:attrName>
                                        </p:attrNameLst>
                                      </p:cBhvr>
                                      <p:to>
                                        <p:strVal val="visible"/>
                                      </p:to>
                                    </p:set>
                                    <p:animEffect transition="in" filter="wheel(1)">
                                      <p:cBhvr>
                                        <p:cTn id="116" dur="2000"/>
                                        <p:tgtEl>
                                          <p:spTgt spid="7">
                                            <p:txEl>
                                              <p:pRg st="13" end="13"/>
                                            </p:txEl>
                                          </p:spTgt>
                                        </p:tgtEl>
                                      </p:cBhvr>
                                    </p:animEffect>
                                  </p:childTnLst>
                                </p:cTn>
                              </p:par>
                              <p:par>
                                <p:cTn id="117" presetID="21" presetClass="entr" presetSubtype="1" fill="hold" nodeType="withEffect">
                                  <p:stCondLst>
                                    <p:cond delay="0"/>
                                  </p:stCondLst>
                                  <p:childTnLst>
                                    <p:set>
                                      <p:cBhvr>
                                        <p:cTn id="118" dur="1" fill="hold">
                                          <p:stCondLst>
                                            <p:cond delay="0"/>
                                          </p:stCondLst>
                                        </p:cTn>
                                        <p:tgtEl>
                                          <p:spTgt spid="7">
                                            <p:txEl>
                                              <p:pRg st="14" end="14"/>
                                            </p:txEl>
                                          </p:spTgt>
                                        </p:tgtEl>
                                        <p:attrNameLst>
                                          <p:attrName>style.visibility</p:attrName>
                                        </p:attrNameLst>
                                      </p:cBhvr>
                                      <p:to>
                                        <p:strVal val="visible"/>
                                      </p:to>
                                    </p:set>
                                    <p:animEffect transition="in" filter="wheel(1)">
                                      <p:cBhvr>
                                        <p:cTn id="119" dur="2000"/>
                                        <p:tgtEl>
                                          <p:spTgt spid="7">
                                            <p:txEl>
                                              <p:pRg st="14" end="14"/>
                                            </p:txEl>
                                          </p:spTgt>
                                        </p:tgtEl>
                                      </p:cBhvr>
                                    </p:animEffect>
                                  </p:childTnLst>
                                </p:cTn>
                              </p:par>
                              <p:par>
                                <p:cTn id="120" presetID="21" presetClass="entr" presetSubtype="1" fill="hold" nodeType="withEffect">
                                  <p:stCondLst>
                                    <p:cond delay="0"/>
                                  </p:stCondLst>
                                  <p:childTnLst>
                                    <p:set>
                                      <p:cBhvr>
                                        <p:cTn id="121" dur="1" fill="hold">
                                          <p:stCondLst>
                                            <p:cond delay="0"/>
                                          </p:stCondLst>
                                        </p:cTn>
                                        <p:tgtEl>
                                          <p:spTgt spid="7">
                                            <p:txEl>
                                              <p:pRg st="15" end="15"/>
                                            </p:txEl>
                                          </p:spTgt>
                                        </p:tgtEl>
                                        <p:attrNameLst>
                                          <p:attrName>style.visibility</p:attrName>
                                        </p:attrNameLst>
                                      </p:cBhvr>
                                      <p:to>
                                        <p:strVal val="visible"/>
                                      </p:to>
                                    </p:set>
                                    <p:animEffect transition="in" filter="wheel(1)">
                                      <p:cBhvr>
                                        <p:cTn id="122" dur="20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5" name="Rounded Rectangle 4"/>
          <p:cNvSpPr/>
          <p:nvPr/>
        </p:nvSpPr>
        <p:spPr>
          <a:xfrm>
            <a:off x="714375" y="1484313"/>
            <a:ext cx="7531100" cy="50673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p:spPr>
        <p:style>
          <a:lnRef idx="3">
            <a:schemeClr val="lt1"/>
          </a:lnRef>
          <a:fillRef idx="1">
            <a:schemeClr val="accent1"/>
          </a:fillRef>
          <a:effectRef idx="1">
            <a:schemeClr val="accent1"/>
          </a:effectRef>
          <a:fontRef idx="minor">
            <a:schemeClr val="lt1"/>
          </a:fontRef>
        </p:style>
        <p:txBody>
          <a:bodyPr rtlCol="1" anchor="ctr"/>
          <a:lstStyle/>
          <a:p>
            <a:pPr algn="ctr">
              <a:defRPr/>
            </a:pPr>
            <a:endParaRPr lang="fa-IR">
              <a:solidFill>
                <a:prstClr val="white"/>
              </a:solidFill>
            </a:endParaRPr>
          </a:p>
        </p:txBody>
      </p:sp>
      <p:sp>
        <p:nvSpPr>
          <p:cNvPr id="474115" name="Text Placeholder 2"/>
          <p:cNvSpPr>
            <a:spLocks noGrp="1"/>
          </p:cNvSpPr>
          <p:nvPr>
            <p:ph type="body" idx="1"/>
          </p:nvPr>
        </p:nvSpPr>
        <p:spPr>
          <a:xfrm>
            <a:off x="971550" y="1928813"/>
            <a:ext cx="7273925" cy="2214562"/>
          </a:xfrm>
        </p:spPr>
        <p:txBody>
          <a:bodyPr/>
          <a:lstStyle/>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eaLnBrk="1" hangingPunct="1">
              <a:defRPr/>
            </a:pPr>
            <a:endParaRPr lang="fa-IR" sz="2400" dirty="0" smtClean="0">
              <a:solidFill>
                <a:schemeClr val="tx1"/>
              </a:solidFill>
              <a:latin typeface="Arial" pitchFamily="34" charset="0"/>
              <a:cs typeface="B Nazanin" pitchFamily="2" charset="-78"/>
            </a:endParaRPr>
          </a:p>
          <a:p>
            <a:pPr marL="457200" indent="-457200" eaLnBrk="1" hangingPunct="1">
              <a:buFont typeface="Wingdings" pitchFamily="2" charset="2"/>
              <a:buChar char="Ø"/>
              <a:defRPr/>
            </a:pPr>
            <a:r>
              <a:rPr lang="fa-IR" sz="2800" b="1" dirty="0" smtClean="0">
                <a:solidFill>
                  <a:schemeClr val="tx1"/>
                </a:solidFill>
                <a:latin typeface="Arial" pitchFamily="34" charset="0"/>
                <a:cs typeface="B Nazanin" pitchFamily="2" charset="-78"/>
              </a:rPr>
              <a:t>اميرمؤمنان عليه‌السلام : گفتگوي با زنان نامحرم، سبب بلا و گرفتاري مي‌شود و دلها را منحرف مي‌سازد.</a:t>
            </a:r>
            <a:endParaRPr lang="fa-IR" sz="2800" b="1" dirty="0" smtClean="0">
              <a:solidFill>
                <a:schemeClr val="tx1"/>
              </a:solidFill>
              <a:cs typeface="B Nazanin" pitchFamily="2" charset="-78"/>
            </a:endParaRPr>
          </a:p>
          <a:p>
            <a:pPr eaLnBrk="1" hangingPunct="1">
              <a:defRPr/>
            </a:pPr>
            <a:r>
              <a:rPr lang="fa-IR" sz="2800" dirty="0" smtClean="0">
                <a:solidFill>
                  <a:srgbClr val="00B050"/>
                </a:solidFill>
                <a:cs typeface="B Nazanin" pitchFamily="2" charset="-78"/>
              </a:rPr>
              <a:t>      </a:t>
            </a:r>
            <a:r>
              <a:rPr lang="fa-IR" sz="2800" dirty="0" smtClean="0">
                <a:solidFill>
                  <a:srgbClr val="1D7816"/>
                </a:solidFill>
                <a:cs typeface="B Nazanin" pitchFamily="2" charset="-78"/>
              </a:rPr>
              <a:t>« ...</a:t>
            </a:r>
            <a:r>
              <a:rPr lang="fa-IR" sz="2800" b="1" dirty="0" smtClean="0">
                <a:solidFill>
                  <a:srgbClr val="1D7816"/>
                </a:solidFill>
                <a:cs typeface="B Nazanin" pitchFamily="2" charset="-78"/>
              </a:rPr>
              <a:t>مُحادثَةُ النِّساءِ تَدْعُوا اِلي البَلاءِ وَ تُزيغُ القُلوبَ...</a:t>
            </a:r>
            <a:endParaRPr lang="fa-IR" sz="2800" dirty="0">
              <a:solidFill>
                <a:srgbClr val="1D7816"/>
              </a:solidFill>
              <a:cs typeface="B Nazanin" pitchFamily="2" charset="-78"/>
            </a:endParaRPr>
          </a:p>
          <a:p>
            <a:pPr eaLnBrk="1" hangingPunct="1">
              <a:defRPr/>
            </a:pPr>
            <a:r>
              <a:rPr lang="fa-IR" sz="2800" dirty="0" smtClean="0">
                <a:solidFill>
                  <a:srgbClr val="1D7816"/>
                </a:solidFill>
                <a:cs typeface="B Nazanin" pitchFamily="2" charset="-78"/>
              </a:rPr>
              <a:t>      </a:t>
            </a:r>
            <a:r>
              <a:rPr lang="ar-SA" sz="1800" dirty="0" smtClean="0">
                <a:solidFill>
                  <a:srgbClr val="C00000"/>
                </a:solidFill>
                <a:cs typeface="B Nazanin" pitchFamily="2" charset="-78"/>
              </a:rPr>
              <a:t>بحارالانوار، ج77، ص291</a:t>
            </a:r>
            <a:endParaRPr lang="fa-IR" sz="1800" dirty="0" smtClean="0">
              <a:solidFill>
                <a:srgbClr val="C00000"/>
              </a:solidFill>
              <a:cs typeface="B Nazanin" pitchFamily="2" charset="-78"/>
            </a:endParaRPr>
          </a:p>
          <a:p>
            <a:pPr eaLnBrk="1" hangingPunct="1">
              <a:defRPr/>
            </a:pPr>
            <a:endParaRPr lang="en-US" sz="2800" dirty="0" smtClean="0">
              <a:solidFill>
                <a:srgbClr val="1D7816"/>
              </a:solidFill>
              <a:cs typeface="B Nazanin" pitchFamily="2" charset="-78"/>
            </a:endParaRPr>
          </a:p>
        </p:txBody>
      </p:sp>
      <p:sp>
        <p:nvSpPr>
          <p:cNvPr id="4" name="Rounded Rectangle 3"/>
          <p:cNvSpPr/>
          <p:nvPr/>
        </p:nvSpPr>
        <p:spPr>
          <a:xfrm>
            <a:off x="1403995" y="188913"/>
            <a:ext cx="5904309" cy="95885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800" b="1" dirty="0" smtClean="0">
                <a:solidFill>
                  <a:srgbClr val="FFC000"/>
                </a:solidFill>
                <a:cs typeface="B Titr" pitchFamily="2" charset="-78"/>
              </a:rPr>
              <a:t>گفتگو نامشروع </a:t>
            </a:r>
            <a:r>
              <a:rPr lang="fa-IR" sz="2800" b="1" dirty="0">
                <a:solidFill>
                  <a:srgbClr val="FFC000"/>
                </a:solidFill>
                <a:cs typeface="B Titr" pitchFamily="2" charset="-78"/>
              </a:rPr>
              <a:t>با نامحرمان از ديدگاه روايات</a:t>
            </a:r>
            <a:endParaRPr lang="en-US" sz="2800" b="1" dirty="0">
              <a:solidFill>
                <a:srgbClr val="FFC000"/>
              </a:solidFill>
              <a:cs typeface="B Titr" pitchFamily="2" charset="-78"/>
            </a:endParaRPr>
          </a:p>
        </p:txBody>
      </p:sp>
      <p:sp>
        <p:nvSpPr>
          <p:cNvPr id="84997" name="Rectangle 5"/>
          <p:cNvSpPr>
            <a:spLocks noChangeArrowheads="1"/>
          </p:cNvSpPr>
          <p:nvPr/>
        </p:nvSpPr>
        <p:spPr bwMode="auto">
          <a:xfrm>
            <a:off x="1285875" y="3563938"/>
            <a:ext cx="7072313"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57200" indent="-457200" algn="justLow" rtl="1" eaLnBrk="0" fontAlgn="base" hangingPunct="0">
              <a:spcBef>
                <a:spcPct val="0"/>
              </a:spcBef>
              <a:spcAft>
                <a:spcPct val="0"/>
              </a:spcAft>
              <a:buFont typeface="Wingdings" pitchFamily="2" charset="2"/>
              <a:buChar char="Ø"/>
              <a:defRPr/>
            </a:pPr>
            <a:r>
              <a:rPr lang="fa-IR" sz="2800" b="1" dirty="0">
                <a:solidFill>
                  <a:prstClr val="black"/>
                </a:solidFill>
                <a:cs typeface="B Nazanin" pitchFamily="2" charset="-78"/>
              </a:rPr>
              <a:t>امام باقر عليه‌السلام : گفتگوي با زنان از كمينگاه‌هاي شيطان است.</a:t>
            </a:r>
          </a:p>
          <a:p>
            <a:pPr indent="360363" algn="justLow" rtl="1" eaLnBrk="0" fontAlgn="base" hangingPunct="0">
              <a:spcBef>
                <a:spcPct val="0"/>
              </a:spcBef>
              <a:spcAft>
                <a:spcPct val="0"/>
              </a:spcAft>
              <a:defRPr/>
            </a:pPr>
            <a:endParaRPr lang="fa-IR" sz="2800" dirty="0">
              <a:solidFill>
                <a:prstClr val="black"/>
              </a:solidFill>
              <a:cs typeface="B Nazanin" pitchFamily="2" charset="-78"/>
            </a:endParaRPr>
          </a:p>
          <a:p>
            <a:pPr indent="360363" algn="r" rtl="1" eaLnBrk="0" fontAlgn="base" hangingPunct="0">
              <a:spcBef>
                <a:spcPct val="0"/>
              </a:spcBef>
              <a:spcAft>
                <a:spcPct val="0"/>
              </a:spcAft>
              <a:defRPr/>
            </a:pPr>
            <a:r>
              <a:rPr lang="fa-IR" sz="2800" dirty="0">
                <a:solidFill>
                  <a:prstClr val="black"/>
                </a:solidFill>
                <a:cs typeface="B Nazanin" pitchFamily="2" charset="-78"/>
              </a:rPr>
              <a:t>       </a:t>
            </a:r>
            <a:r>
              <a:rPr lang="fa-IR" sz="3200" dirty="0">
                <a:solidFill>
                  <a:srgbClr val="1D7816"/>
                </a:solidFill>
                <a:ea typeface="Calibri" pitchFamily="34" charset="0"/>
                <a:cs typeface="B Nazanin" pitchFamily="2" charset="-78"/>
              </a:rPr>
              <a:t>« ...</a:t>
            </a:r>
            <a:r>
              <a:rPr lang="fa-IR" sz="3200" b="1" dirty="0">
                <a:solidFill>
                  <a:srgbClr val="1D7816"/>
                </a:solidFill>
                <a:ea typeface="Calibri" pitchFamily="34" charset="0"/>
                <a:cs typeface="B Nazanin" pitchFamily="2" charset="-78"/>
              </a:rPr>
              <a:t>مُحادَثَةُ النِّساءِ مِنْ مَصائِدِ الشَّيْطانِ</a:t>
            </a:r>
            <a:r>
              <a:rPr lang="fa-IR" sz="3200" dirty="0">
                <a:solidFill>
                  <a:srgbClr val="1D7816"/>
                </a:solidFill>
                <a:ea typeface="Calibri" pitchFamily="34" charset="0"/>
                <a:cs typeface="B Nazanin" pitchFamily="2" charset="-78"/>
              </a:rPr>
              <a:t>».</a:t>
            </a:r>
            <a:r>
              <a:rPr lang="ar-SA" sz="3200" dirty="0">
                <a:solidFill>
                  <a:prstClr val="black"/>
                </a:solidFill>
                <a:effectLst>
                  <a:outerShdw blurRad="38100" dist="38100" dir="2700000" algn="tl">
                    <a:srgbClr val="C0C0C0"/>
                  </a:outerShdw>
                </a:effectLst>
                <a:cs typeface="B Nazanin" pitchFamily="2" charset="-78"/>
              </a:rPr>
              <a:t> </a:t>
            </a:r>
            <a:endParaRPr lang="fa-IR" sz="3200" dirty="0">
              <a:solidFill>
                <a:prstClr val="black"/>
              </a:solidFill>
              <a:effectLst>
                <a:outerShdw blurRad="38100" dist="38100" dir="2700000" algn="tl">
                  <a:srgbClr val="C0C0C0"/>
                </a:outerShdw>
              </a:effectLst>
              <a:cs typeface="B Nazanin" pitchFamily="2" charset="-78"/>
            </a:endParaRPr>
          </a:p>
          <a:p>
            <a:pPr indent="360363" algn="r" rtl="1" eaLnBrk="0" fontAlgn="base" hangingPunct="0">
              <a:spcBef>
                <a:spcPct val="0"/>
              </a:spcBef>
              <a:spcAft>
                <a:spcPct val="0"/>
              </a:spcAft>
              <a:defRPr/>
            </a:pPr>
            <a:r>
              <a:rPr lang="fa-IR" sz="3200" dirty="0">
                <a:solidFill>
                  <a:srgbClr val="C00000"/>
                </a:solidFill>
                <a:effectLst>
                  <a:outerShdw blurRad="38100" dist="38100" dir="2700000" algn="tl">
                    <a:srgbClr val="C0C0C0"/>
                  </a:outerShdw>
                </a:effectLst>
                <a:cs typeface="B Nazanin" pitchFamily="2" charset="-78"/>
              </a:rPr>
              <a:t>     </a:t>
            </a:r>
            <a:r>
              <a:rPr lang="fa-IR" dirty="0">
                <a:solidFill>
                  <a:srgbClr val="C00000"/>
                </a:solidFill>
                <a:cs typeface="B Nazanin" pitchFamily="2" charset="-78"/>
              </a:rPr>
              <a:t>م</a:t>
            </a:r>
            <a:r>
              <a:rPr lang="ar-SA" dirty="0">
                <a:solidFill>
                  <a:srgbClr val="C00000"/>
                </a:solidFill>
                <a:cs typeface="B Nazanin" pitchFamily="2" charset="-78"/>
              </a:rPr>
              <a:t>ستدرك الوسائل، ج14، ص 273 ب 83 ح3.</a:t>
            </a:r>
            <a:r>
              <a:rPr lang="en-US" dirty="0">
                <a:solidFill>
                  <a:prstClr val="black"/>
                </a:solidFill>
                <a:cs typeface="Arial" charset="0"/>
              </a:rPr>
              <a:t/>
            </a:r>
            <a:br>
              <a:rPr lang="en-US" dirty="0">
                <a:solidFill>
                  <a:prstClr val="black"/>
                </a:solidFill>
                <a:cs typeface="Arial" charset="0"/>
              </a:rPr>
            </a:br>
            <a:endParaRPr lang="en-US" dirty="0">
              <a:solidFill>
                <a:prstClr val="black"/>
              </a:solidFill>
              <a:cs typeface="Arial" charset="0"/>
            </a:endParaRPr>
          </a:p>
        </p:txBody>
      </p:sp>
    </p:spTree>
    <p:extLst>
      <p:ext uri="{BB962C8B-B14F-4D97-AF65-F5344CB8AC3E}">
        <p14:creationId xmlns:p14="http://schemas.microsoft.com/office/powerpoint/2010/main" xmlns="" val="388690607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84997">
                                            <p:txEl>
                                              <p:pRg st="0" end="0"/>
                                            </p:txEl>
                                          </p:spTgt>
                                        </p:tgtEl>
                                        <p:attrNameLst>
                                          <p:attrName>style.visibility</p:attrName>
                                        </p:attrNameLst>
                                      </p:cBhvr>
                                      <p:to>
                                        <p:strVal val="visible"/>
                                      </p:to>
                                    </p:set>
                                    <p:animEffect transition="in" filter="wheel(1)">
                                      <p:cBhvr>
                                        <p:cTn id="7" dur="2000"/>
                                        <p:tgtEl>
                                          <p:spTgt spid="84997">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84997">
                                            <p:txEl>
                                              <p:pRg st="2" end="2"/>
                                            </p:txEl>
                                          </p:spTgt>
                                        </p:tgtEl>
                                        <p:attrNameLst>
                                          <p:attrName>style.visibility</p:attrName>
                                        </p:attrNameLst>
                                      </p:cBhvr>
                                      <p:to>
                                        <p:strVal val="visible"/>
                                      </p:to>
                                    </p:set>
                                    <p:animEffect transition="in" filter="wheel(1)">
                                      <p:cBhvr>
                                        <p:cTn id="10" dur="2000"/>
                                        <p:tgtEl>
                                          <p:spTgt spid="84997">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84997">
                                            <p:txEl>
                                              <p:pRg st="3" end="3"/>
                                            </p:txEl>
                                          </p:spTgt>
                                        </p:tgtEl>
                                        <p:attrNameLst>
                                          <p:attrName>style.visibility</p:attrName>
                                        </p:attrNameLst>
                                      </p:cBhvr>
                                      <p:to>
                                        <p:strVal val="visible"/>
                                      </p:to>
                                    </p:set>
                                    <p:animEffect transition="in" filter="wheel(1)">
                                      <p:cBhvr>
                                        <p:cTn id="13" dur="2000"/>
                                        <p:tgtEl>
                                          <p:spTgt spid="849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5" name="Rounded Rectangle 4"/>
          <p:cNvSpPr/>
          <p:nvPr/>
        </p:nvSpPr>
        <p:spPr>
          <a:xfrm>
            <a:off x="337208" y="204529"/>
            <a:ext cx="8483263" cy="6363444"/>
          </a:xfrm>
          <a:prstGeom prst="roundRect">
            <a:avLst/>
          </a:prstGeom>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1" anchor="ctr"/>
          <a:lstStyle/>
          <a:p>
            <a:pPr algn="ctr">
              <a:defRPr/>
            </a:pPr>
            <a:endParaRPr lang="fa-IR">
              <a:solidFill>
                <a:prstClr val="white"/>
              </a:solidFill>
            </a:endParaRPr>
          </a:p>
        </p:txBody>
      </p:sp>
      <p:sp>
        <p:nvSpPr>
          <p:cNvPr id="3" name="Text Placeholder 2"/>
          <p:cNvSpPr>
            <a:spLocks noGrp="1"/>
          </p:cNvSpPr>
          <p:nvPr>
            <p:ph type="body" idx="1"/>
          </p:nvPr>
        </p:nvSpPr>
        <p:spPr>
          <a:xfrm>
            <a:off x="539750" y="104775"/>
            <a:ext cx="8280400" cy="6636593"/>
          </a:xfrm>
        </p:spPr>
        <p:txBody>
          <a:bodyPr/>
          <a:lstStyle/>
          <a:p>
            <a:pPr algn="justLow">
              <a:defRPr/>
            </a:pPr>
            <a:r>
              <a:rPr lang="fa-IR" sz="2800" b="1" dirty="0" smtClean="0">
                <a:solidFill>
                  <a:srgbClr val="00B050"/>
                </a:solidFill>
                <a:cs typeface="B Titr" pitchFamily="2" charset="-78"/>
              </a:rPr>
              <a:t>         </a:t>
            </a:r>
            <a:r>
              <a:rPr lang="fa-IR" sz="2800" b="1" dirty="0" smtClean="0">
                <a:solidFill>
                  <a:srgbClr val="1D7816"/>
                </a:solidFill>
                <a:cs typeface="B Titr" pitchFamily="2" charset="-78"/>
              </a:rPr>
              <a:t>نتيجه</a:t>
            </a:r>
            <a:endParaRPr lang="fa-IR" sz="2400" dirty="0" smtClean="0">
              <a:solidFill>
                <a:srgbClr val="1D7816"/>
              </a:solidFill>
              <a:cs typeface="B Nazanin" pitchFamily="2" charset="-78"/>
            </a:endParaRPr>
          </a:p>
          <a:p>
            <a:pPr marL="342900" indent="-342900" algn="justLow">
              <a:buFont typeface="Wingdings" pitchFamily="2" charset="2"/>
              <a:buChar char="v"/>
              <a:defRPr/>
            </a:pPr>
            <a:r>
              <a:rPr lang="fa-IR" sz="2800" b="1" dirty="0" smtClean="0">
                <a:solidFill>
                  <a:schemeClr val="tx1"/>
                </a:solidFill>
                <a:cs typeface="B Nazanin" pitchFamily="2" charset="-78"/>
              </a:rPr>
              <a:t>آدمي در غيرضرورت با نامحرم صحبت نكند و به هنگام ضرورت به حداقل واژه‌ها بسنده كند و نیز هوس‌انگيز و با ناز و عشوه سخن نگويد بلكه به هنگام صحبت كردن، </a:t>
            </a:r>
            <a:r>
              <a:rPr lang="fa-IR" sz="2800" b="1" u="sng" dirty="0" smtClean="0">
                <a:solidFill>
                  <a:schemeClr val="tx1"/>
                </a:solidFill>
                <a:cs typeface="B Nazanin" pitchFamily="2" charset="-78"/>
              </a:rPr>
              <a:t>جدّي</a:t>
            </a:r>
            <a:r>
              <a:rPr lang="fa-IR" sz="2800" b="1" dirty="0" smtClean="0">
                <a:solidFill>
                  <a:schemeClr val="tx1"/>
                </a:solidFill>
                <a:cs typeface="B Nazanin" pitchFamily="2" charset="-78"/>
              </a:rPr>
              <a:t> و به‌طور </a:t>
            </a:r>
            <a:r>
              <a:rPr lang="fa-IR" sz="2800" b="1" u="sng" dirty="0" smtClean="0">
                <a:solidFill>
                  <a:schemeClr val="tx1"/>
                </a:solidFill>
                <a:cs typeface="B Nazanin" pitchFamily="2" charset="-78"/>
              </a:rPr>
              <a:t>معمولي</a:t>
            </a:r>
            <a:r>
              <a:rPr lang="fa-IR" sz="2800" b="1" dirty="0" smtClean="0">
                <a:solidFill>
                  <a:schemeClr val="tx1"/>
                </a:solidFill>
                <a:cs typeface="B Nazanin" pitchFamily="2" charset="-78"/>
              </a:rPr>
              <a:t> و عادي و </a:t>
            </a:r>
            <a:r>
              <a:rPr lang="fa-IR" sz="2800" b="1" u="sng" dirty="0" smtClean="0">
                <a:solidFill>
                  <a:schemeClr val="tx1"/>
                </a:solidFill>
                <a:cs typeface="B Nazanin" pitchFamily="2" charset="-78"/>
              </a:rPr>
              <a:t>حساب شده</a:t>
            </a:r>
            <a:r>
              <a:rPr lang="fa-IR" sz="2800" b="1" dirty="0" smtClean="0">
                <a:solidFill>
                  <a:schemeClr val="tx1"/>
                </a:solidFill>
                <a:cs typeface="B Nazanin" pitchFamily="2" charset="-78"/>
              </a:rPr>
              <a:t> حرف بزند تا شنونده تحريك نشود و طمع نورزد. </a:t>
            </a:r>
            <a:r>
              <a:rPr lang="ar-SA" dirty="0" smtClean="0">
                <a:solidFill>
                  <a:srgbClr val="C00000"/>
                </a:solidFill>
                <a:cs typeface="B Nazanin" pitchFamily="2" charset="-78"/>
              </a:rPr>
              <a:t>اشاره است به آيه 32 احزاب. </a:t>
            </a:r>
            <a:endParaRPr lang="fa-IR" dirty="0" smtClean="0">
              <a:solidFill>
                <a:srgbClr val="C00000"/>
              </a:solidFill>
              <a:cs typeface="B Nazanin" pitchFamily="2" charset="-78"/>
            </a:endParaRPr>
          </a:p>
          <a:p>
            <a:pPr algn="justLow">
              <a:defRPr/>
            </a:pPr>
            <a:endParaRPr lang="fa-IR" sz="1100" dirty="0" smtClean="0">
              <a:solidFill>
                <a:srgbClr val="C00000"/>
              </a:solidFill>
              <a:cs typeface="B Nazanin" pitchFamily="2" charset="-78"/>
            </a:endParaRPr>
          </a:p>
          <a:p>
            <a:pPr marL="342900" indent="-342900" algn="justLow">
              <a:buFont typeface="Wingdings" pitchFamily="2" charset="2"/>
              <a:buChar char="v"/>
              <a:defRPr/>
            </a:pPr>
            <a:r>
              <a:rPr lang="fa-IR" b="1" dirty="0" smtClean="0">
                <a:solidFill>
                  <a:srgbClr val="C00000"/>
                </a:solidFill>
                <a:cs typeface="B Nazanin" pitchFamily="2" charset="-78"/>
              </a:rPr>
              <a:t>یک نمونه قرآنی، نحوة سخن گفتن دختر شعیب(ع) با موسی علیه السلام است که فرمود:</a:t>
            </a:r>
            <a:endParaRPr lang="en-US" b="1" dirty="0" smtClean="0">
              <a:solidFill>
                <a:srgbClr val="C00000"/>
              </a:solidFill>
              <a:cs typeface="B Nazanin" pitchFamily="2" charset="-78"/>
            </a:endParaRPr>
          </a:p>
          <a:p>
            <a:pPr marL="342900" indent="-342900" algn="justLow">
              <a:buFont typeface="Wingdings" pitchFamily="2" charset="2"/>
              <a:buChar char="ü"/>
              <a:defRPr/>
            </a:pPr>
            <a:r>
              <a:rPr lang="en-US" sz="2800" dirty="0" smtClean="0">
                <a:solidFill>
                  <a:srgbClr val="1E10D2"/>
                </a:solidFill>
                <a:cs typeface="B Nazanin" pitchFamily="2" charset="-78"/>
                <a:sym typeface="ABBASI &amp; GHASEMI (SYMBOL)" pitchFamily="2" charset="2"/>
              </a:rPr>
              <a:t></a:t>
            </a:r>
            <a:r>
              <a:rPr lang="fa-IR" sz="2800" b="1" dirty="0" smtClean="0">
                <a:solidFill>
                  <a:srgbClr val="1E10D2"/>
                </a:solidFill>
                <a:cs typeface="B Nazanin" pitchFamily="2" charset="-78"/>
              </a:rPr>
              <a:t>قالَت إنَّ أبِي يَدعُوكَ لِيَجزِيَكَ اَجرَ ما سَقَيتَ لَنَا</a:t>
            </a:r>
            <a:r>
              <a:rPr lang="en-US" sz="2800" b="1" dirty="0" smtClean="0">
                <a:solidFill>
                  <a:srgbClr val="1E10D2"/>
                </a:solidFill>
                <a:cs typeface="B Nazanin" pitchFamily="2" charset="-78"/>
                <a:sym typeface="ABBASI &amp; GHASEMI (SYMBOL)" pitchFamily="2" charset="2"/>
              </a:rPr>
              <a:t></a:t>
            </a:r>
            <a:r>
              <a:rPr lang="fa-IR" sz="2800" b="1" dirty="0" smtClean="0">
                <a:solidFill>
                  <a:srgbClr val="1E10D2"/>
                </a:solidFill>
                <a:cs typeface="B Nazanin" pitchFamily="2" charset="-78"/>
              </a:rPr>
              <a:t>  </a:t>
            </a:r>
            <a:r>
              <a:rPr lang="fa-IR" dirty="0" smtClean="0">
                <a:solidFill>
                  <a:srgbClr val="C00000"/>
                </a:solidFill>
                <a:cs typeface="B Nazanin" pitchFamily="2" charset="-78"/>
              </a:rPr>
              <a:t>قصص،آيه25</a:t>
            </a:r>
          </a:p>
          <a:p>
            <a:pPr algn="justLow">
              <a:defRPr/>
            </a:pPr>
            <a:endParaRPr lang="fa-IR" sz="2400" b="1" dirty="0" smtClean="0">
              <a:solidFill>
                <a:schemeClr val="tx1"/>
              </a:solidFill>
              <a:cs typeface="B Nazanin" pitchFamily="2" charset="-78"/>
            </a:endParaRPr>
          </a:p>
          <a:p>
            <a:pPr marL="342900" indent="-342900" algn="justLow">
              <a:buFont typeface="Wingdings" pitchFamily="2" charset="2"/>
              <a:buChar char="v"/>
              <a:defRPr/>
            </a:pPr>
            <a:r>
              <a:rPr lang="fa-IR" sz="2400" b="1" dirty="0" smtClean="0">
                <a:solidFill>
                  <a:schemeClr val="tx1"/>
                </a:solidFill>
                <a:cs typeface="B Nazanin" pitchFamily="2" charset="-78"/>
              </a:rPr>
              <a:t> رسول خدا صلي‌الله‌عليه‌و‌آله : كسي كه زيبايي‌هاي زني را براي مردي توصيف كند و در نتيجه آن مرد شيفته و فريفته آن زن گردد و مرتكب فحشاء شود آن كس (گوينده وصف) از دنيا نمي‌رود مگر اينكه مورد خشم خداوند است. و كسي را كه خداوند بر او خشم گيرد آسمان‌ها و زمين‌هاي هفتگانه بر او خشم گيرند و براي اوست همانند گناه آن مردي كه مرتكب فحشاء شده است.  </a:t>
            </a:r>
            <a:r>
              <a:rPr lang="fa-IR" sz="2400" dirty="0" smtClean="0">
                <a:solidFill>
                  <a:srgbClr val="1E10D2"/>
                </a:solidFill>
                <a:cs typeface="B Nazanin" pitchFamily="2" charset="-78"/>
              </a:rPr>
              <a:t>« </a:t>
            </a:r>
            <a:r>
              <a:rPr lang="fa-IR" sz="2400" b="1" dirty="0" smtClean="0">
                <a:solidFill>
                  <a:srgbClr val="1E10D2"/>
                </a:solidFill>
                <a:cs typeface="2  Badr" pitchFamily="2" charset="-78"/>
              </a:rPr>
              <a:t>وَ منْ وَصَفَ إمْرَأةً لِرَجُلٍ </a:t>
            </a:r>
            <a:r>
              <a:rPr lang="fa-IR" sz="2400" b="1" dirty="0" smtClean="0">
                <a:solidFill>
                  <a:srgbClr val="1E10D2"/>
                </a:solidFill>
                <a:cs typeface="B Nazanin" pitchFamily="2" charset="-78"/>
              </a:rPr>
              <a:t>‌...</a:t>
            </a:r>
            <a:r>
              <a:rPr lang="fa-IR" sz="2400" dirty="0" smtClean="0">
                <a:solidFill>
                  <a:srgbClr val="1E10D2"/>
                </a:solidFill>
                <a:cs typeface="B Nazanin" pitchFamily="2" charset="-78"/>
              </a:rPr>
              <a:t>».</a:t>
            </a:r>
            <a:r>
              <a:rPr lang="ar-SA" sz="2400" dirty="0" smtClean="0">
                <a:solidFill>
                  <a:srgbClr val="1E10D2"/>
                </a:solidFill>
                <a:cs typeface="B Nazanin" pitchFamily="2" charset="-78"/>
              </a:rPr>
              <a:t> </a:t>
            </a:r>
            <a:r>
              <a:rPr lang="ar-SA" sz="1800" dirty="0" smtClean="0">
                <a:solidFill>
                  <a:srgbClr val="C00000"/>
                </a:solidFill>
                <a:cs typeface="B Nazanin" pitchFamily="2" charset="-78"/>
              </a:rPr>
              <a:t>وسائل الشيعه، ج20، ص184، ح2.</a:t>
            </a:r>
            <a:endParaRPr lang="en-US" sz="1800" dirty="0" smtClean="0">
              <a:solidFill>
                <a:srgbClr val="C00000"/>
              </a:solidFill>
              <a:cs typeface="B Nazanin" pitchFamily="2" charset="-78"/>
            </a:endParaRPr>
          </a:p>
        </p:txBody>
      </p:sp>
    </p:spTree>
    <p:extLst>
      <p:ext uri="{BB962C8B-B14F-4D97-AF65-F5344CB8AC3E}">
        <p14:creationId xmlns:p14="http://schemas.microsoft.com/office/powerpoint/2010/main" xmlns="" val="256240591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5" name="Rounded Rectangle 4"/>
          <p:cNvSpPr/>
          <p:nvPr/>
        </p:nvSpPr>
        <p:spPr>
          <a:xfrm>
            <a:off x="323528" y="233908"/>
            <a:ext cx="8568952" cy="6363444"/>
          </a:xfrm>
          <a:prstGeom prst="roundRect">
            <a:avLst/>
          </a:prstGeom>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1" anchor="ctr"/>
          <a:lstStyle/>
          <a:p>
            <a:pPr algn="ctr">
              <a:defRPr/>
            </a:pPr>
            <a:endParaRPr lang="fa-IR">
              <a:solidFill>
                <a:prstClr val="white"/>
              </a:solidFill>
            </a:endParaRPr>
          </a:p>
        </p:txBody>
      </p:sp>
      <p:sp>
        <p:nvSpPr>
          <p:cNvPr id="3" name="Text Placeholder 2"/>
          <p:cNvSpPr>
            <a:spLocks noGrp="1"/>
          </p:cNvSpPr>
          <p:nvPr>
            <p:ph type="body" idx="1"/>
          </p:nvPr>
        </p:nvSpPr>
        <p:spPr>
          <a:xfrm>
            <a:off x="844446" y="-315416"/>
            <a:ext cx="7527636" cy="6534150"/>
          </a:xfrm>
        </p:spPr>
        <p:txBody>
          <a:bodyPr/>
          <a:lstStyle/>
          <a:p>
            <a:pPr marL="457200" indent="-457200" algn="justLow">
              <a:buFont typeface="Wingdings" pitchFamily="2" charset="2"/>
              <a:buChar char="v"/>
              <a:defRPr/>
            </a:pPr>
            <a:r>
              <a:rPr lang="fa-IR" sz="2800" b="1" dirty="0" smtClean="0">
                <a:solidFill>
                  <a:schemeClr val="tx1"/>
                </a:solidFill>
                <a:cs typeface="B Nazanin" pitchFamily="2" charset="-78"/>
              </a:rPr>
              <a:t>پیامبرصلی الله علیه وآله:زن نبايد كارها و رازهاي جنسي خود با همسرش را، براي زني ديگر بيان كند. چه اينكه اين مي‌تواند زمينه‌ساز انحرافات جنسي شود.</a:t>
            </a:r>
          </a:p>
          <a:p>
            <a:pPr algn="justLow">
              <a:defRPr/>
            </a:pPr>
            <a:r>
              <a:rPr lang="fa-IR" sz="2800" b="1" dirty="0" smtClean="0">
                <a:solidFill>
                  <a:schemeClr val="tx1"/>
                </a:solidFill>
                <a:cs typeface="B Nazanin" pitchFamily="2" charset="-78"/>
              </a:rPr>
              <a:t>   </a:t>
            </a:r>
            <a:r>
              <a:rPr lang="fa-IR" sz="2800" b="1" dirty="0" smtClean="0">
                <a:solidFill>
                  <a:srgbClr val="1E10D2"/>
                </a:solidFill>
                <a:cs typeface="B Nazanin" pitchFamily="2" charset="-78"/>
              </a:rPr>
              <a:t>«</a:t>
            </a:r>
            <a:r>
              <a:rPr lang="fa-IR" sz="2800" b="1" dirty="0" smtClean="0">
                <a:solidFill>
                  <a:srgbClr val="1E10D2"/>
                </a:solidFill>
                <a:cs typeface="2  Badr" pitchFamily="2" charset="-78"/>
              </a:rPr>
              <a:t> وَ نَهي أنْ تُحَدِّثَ المرأةُ المرأةَ بِما تَخْلوا بِه مَعَ زَوجِها</a:t>
            </a:r>
            <a:r>
              <a:rPr lang="fa-IR" sz="2800" b="1" dirty="0" smtClean="0">
                <a:solidFill>
                  <a:srgbClr val="1E10D2"/>
                </a:solidFill>
                <a:cs typeface="B Nazanin" pitchFamily="2" charset="-78"/>
              </a:rPr>
              <a:t>»</a:t>
            </a:r>
          </a:p>
          <a:p>
            <a:pPr algn="justLow">
              <a:defRPr/>
            </a:pPr>
            <a:r>
              <a:rPr lang="fa-IR" sz="1800" dirty="0" smtClean="0">
                <a:solidFill>
                  <a:srgbClr val="C00000"/>
                </a:solidFill>
                <a:cs typeface="B Nazanin" pitchFamily="2" charset="-78"/>
              </a:rPr>
              <a:t>      </a:t>
            </a:r>
            <a:r>
              <a:rPr lang="ar-SA" sz="1800" dirty="0" smtClean="0">
                <a:solidFill>
                  <a:srgbClr val="C00000"/>
                </a:solidFill>
                <a:cs typeface="B Nazanin" pitchFamily="2" charset="-78"/>
              </a:rPr>
              <a:t>بحارالانوار، ج 76، ص 329.</a:t>
            </a:r>
            <a:endParaRPr lang="fa-IR" sz="1800" dirty="0" smtClean="0">
              <a:solidFill>
                <a:srgbClr val="C00000"/>
              </a:solidFill>
              <a:cs typeface="B Nazanin" pitchFamily="2" charset="-78"/>
            </a:endParaRPr>
          </a:p>
          <a:p>
            <a:pPr marL="457200" indent="-457200" algn="justLow">
              <a:buFont typeface="Wingdings" pitchFamily="2" charset="2"/>
              <a:buChar char="v"/>
              <a:defRPr/>
            </a:pPr>
            <a:r>
              <a:rPr lang="fa-IR" sz="2800" b="1" dirty="0">
                <a:solidFill>
                  <a:schemeClr val="tx1"/>
                </a:solidFill>
                <a:cs typeface="B Nazanin" pitchFamily="2" charset="-78"/>
              </a:rPr>
              <a:t>واژه‌هاي منافي عفت نبايد در گفتگوها و به‌ويژه در گفتگوي با نامحرمان به كار برده شود. زيرا حيا را از بين مي‌برد و حريم‌ها را مي‌شكند. </a:t>
            </a:r>
            <a:endParaRPr lang="fa-IR" sz="2800" b="1" dirty="0" smtClean="0">
              <a:solidFill>
                <a:schemeClr val="tx1"/>
              </a:solidFill>
              <a:cs typeface="B Nazanin" pitchFamily="2" charset="-78"/>
            </a:endParaRPr>
          </a:p>
          <a:p>
            <a:pPr marL="457200" indent="-457200" algn="justLow">
              <a:buFont typeface="Wingdings" pitchFamily="2" charset="2"/>
              <a:buChar char="v"/>
              <a:defRPr/>
            </a:pPr>
            <a:r>
              <a:rPr lang="fa-IR" sz="2800" b="1" dirty="0" smtClean="0">
                <a:solidFill>
                  <a:schemeClr val="tx1"/>
                </a:solidFill>
                <a:cs typeface="B Nazanin" pitchFamily="2" charset="-78"/>
              </a:rPr>
              <a:t>در صحبت كردن و صدا زدن، همانند همسر و بستگان درجه يك، خودماني و صميمي نشود. </a:t>
            </a:r>
          </a:p>
          <a:p>
            <a:pPr marL="457200" indent="-457200" algn="justLow">
              <a:buFont typeface="Wingdings" pitchFamily="2" charset="2"/>
              <a:buChar char="v"/>
              <a:defRPr/>
            </a:pPr>
            <a:r>
              <a:rPr lang="fa-IR" sz="2800" b="1" dirty="0" smtClean="0">
                <a:solidFill>
                  <a:schemeClr val="tx1"/>
                </a:solidFill>
                <a:cs typeface="B Nazanin" pitchFamily="2" charset="-78"/>
              </a:rPr>
              <a:t>ازتماس‌هاي تلفني و اينترنتيِ ناشايست، و پيامك­ها و نامه‌هاي عاشقانه و... پرهیز شود.</a:t>
            </a:r>
            <a:endParaRPr lang="en-US" sz="2800" b="1" dirty="0" smtClean="0">
              <a:solidFill>
                <a:schemeClr val="tx1"/>
              </a:solidFill>
              <a:cs typeface="B Nazanin" pitchFamily="2" charset="-78"/>
            </a:endParaRPr>
          </a:p>
        </p:txBody>
      </p:sp>
    </p:spTree>
    <p:extLst>
      <p:ext uri="{BB962C8B-B14F-4D97-AF65-F5344CB8AC3E}">
        <p14:creationId xmlns:p14="http://schemas.microsoft.com/office/powerpoint/2010/main" xmlns="" val="386571287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heel(1)">
                                      <p:cBhvr>
                                        <p:cTn id="7" dur="20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043" y="556076"/>
            <a:ext cx="8276122" cy="5609228"/>
          </a:xfrm>
          <a:prstGeom prst="rect">
            <a:avLst/>
          </a:prstGeom>
          <a:blipFill dpi="0" rotWithShape="1">
            <a:blip r:embed="rId2">
              <a:lum bright="70000" contrast="-70000"/>
              <a:extLst>
                <a:ext uri="{28A0092B-C50C-407E-A947-70E740481C1C}">
                  <a14:useLocalDpi xmlns:a14="http://schemas.microsoft.com/office/drawing/2010/main" xmlns="" val="0"/>
                </a:ext>
              </a:extLst>
            </a:blip>
            <a:srcRect/>
            <a:stretch>
              <a:fillRect l="-3606" t="-6982" r="-2543" b="-14106"/>
            </a:stretch>
          </a:blipFill>
        </p:spPr>
        <p:txBody>
          <a:bodyPr wrap="square">
            <a:spAutoFit/>
          </a:bodyPr>
          <a:lstStyle/>
          <a:p>
            <a:pPr algn="r" rtl="1">
              <a:lnSpc>
                <a:spcPct val="150000"/>
              </a:lnSpc>
              <a:defRPr/>
            </a:pPr>
            <a:r>
              <a:rPr lang="fa-IR" b="1" dirty="0" smtClean="0">
                <a:solidFill>
                  <a:srgbClr val="002060"/>
                </a:solidFill>
                <a:effectLst/>
                <a:cs typeface="B Titr" pitchFamily="2" charset="-78"/>
              </a:rPr>
              <a:t>مقدمه:</a:t>
            </a:r>
            <a:endParaRPr lang="fa-IR" sz="1600" b="1" dirty="0">
              <a:effectLst/>
              <a:cs typeface="B Titr" pitchFamily="2" charset="-78"/>
            </a:endParaRPr>
          </a:p>
          <a:p>
            <a:pPr marL="457200" indent="-457200" algn="justLow" rtl="1">
              <a:lnSpc>
                <a:spcPct val="150000"/>
              </a:lnSpc>
              <a:buBlip>
                <a:blip r:embed="rId3"/>
              </a:buBlip>
              <a:defRPr/>
            </a:pPr>
            <a:r>
              <a:rPr lang="fa-IR" b="1" dirty="0">
                <a:effectLst/>
                <a:cs typeface="B Nazanin" pitchFamily="2" charset="-78"/>
              </a:rPr>
              <a:t>برای حفظ سلامتی جسمانی آشنایی با </a:t>
            </a:r>
            <a:r>
              <a:rPr lang="fa-IR" b="1" dirty="0">
                <a:solidFill>
                  <a:srgbClr val="302B95"/>
                </a:solidFill>
                <a:effectLst/>
                <a:cs typeface="B Nazanin" pitchFamily="2" charset="-78"/>
              </a:rPr>
              <a:t>عوامل و سرمنشاء </a:t>
            </a:r>
            <a:r>
              <a:rPr lang="fa-IR" b="1" dirty="0">
                <a:effectLst/>
                <a:cs typeface="B Nazanin" pitchFamily="2" charset="-78"/>
              </a:rPr>
              <a:t>اصلی بیماری ها یکی از بهترین و مهم ترین روش های پیشگیری و درمان می باشد. </a:t>
            </a:r>
            <a:r>
              <a:rPr lang="fa-IR" b="1" dirty="0" smtClean="0">
                <a:effectLst/>
                <a:cs typeface="B Nazanin" pitchFamily="2" charset="-78"/>
              </a:rPr>
              <a:t>به عنوان مثال </a:t>
            </a:r>
            <a:r>
              <a:rPr lang="fa-IR" b="1" dirty="0">
                <a:effectLst/>
                <a:cs typeface="B Nazanin" pitchFamily="2" charset="-78"/>
              </a:rPr>
              <a:t>اگر پزشک عامل اصلی سردرد بیمارش را </a:t>
            </a:r>
            <a:r>
              <a:rPr lang="fa-IR" b="1" dirty="0" smtClean="0">
                <a:effectLst/>
                <a:cs typeface="B Nazanin" pitchFamily="2" charset="-78"/>
              </a:rPr>
              <a:t>بداند، </a:t>
            </a:r>
            <a:r>
              <a:rPr lang="fa-IR" b="1" dirty="0">
                <a:effectLst/>
                <a:cs typeface="B Nazanin" pitchFamily="2" charset="-78"/>
              </a:rPr>
              <a:t>می تواند داروی مناسب برای درمان را </a:t>
            </a:r>
            <a:r>
              <a:rPr lang="fa-IR" b="1" dirty="0" smtClean="0">
                <a:effectLst/>
                <a:cs typeface="B Nazanin" pitchFamily="2" charset="-78"/>
              </a:rPr>
              <a:t>تجویزکند. یا </a:t>
            </a:r>
            <a:r>
              <a:rPr lang="fa-IR" b="1" dirty="0">
                <a:effectLst/>
                <a:cs typeface="B Nazanin" pitchFamily="2" charset="-78"/>
              </a:rPr>
              <a:t>اگر شخصی بداند چه عواملی باعث سردرد می شود وآنها را به خوبی رعایت کند </a:t>
            </a:r>
            <a:r>
              <a:rPr lang="fa-IR" b="1" dirty="0" smtClean="0">
                <a:effectLst/>
                <a:cs typeface="B Nazanin" pitchFamily="2" charset="-78"/>
              </a:rPr>
              <a:t>اِن شاءالله دچار </a:t>
            </a:r>
            <a:r>
              <a:rPr lang="fa-IR" b="1" dirty="0">
                <a:effectLst/>
                <a:cs typeface="B Nazanin" pitchFamily="2" charset="-78"/>
              </a:rPr>
              <a:t>سردرد نخواهد </a:t>
            </a:r>
            <a:r>
              <a:rPr lang="fa-IR" b="1" dirty="0" smtClean="0">
                <a:effectLst/>
                <a:cs typeface="B Nazanin" pitchFamily="2" charset="-78"/>
              </a:rPr>
              <a:t>شد.</a:t>
            </a:r>
          </a:p>
          <a:p>
            <a:pPr marL="457200" indent="-457200" algn="justLow" rtl="1">
              <a:lnSpc>
                <a:spcPct val="150000"/>
              </a:lnSpc>
              <a:buBlip>
                <a:blip r:embed="rId3"/>
              </a:buBlip>
              <a:defRPr/>
            </a:pPr>
            <a:r>
              <a:rPr lang="fa-IR" b="1" dirty="0" smtClean="0">
                <a:effectLst/>
                <a:cs typeface="B Nazanin" pitchFamily="2" charset="-78"/>
              </a:rPr>
              <a:t>این قاعده نه تنها برای حفظ سلامتی جسمانی، بلکه برای تأمین سلامتی روحی و روانی و اجتماعی نیز مؤثر است. یعنی آشنایی با عوامل بیماری های روحی و روانی و مقابله با آن عوامل، سلامتی روانی و اجتماعی آدمی را تأمین می کند. </a:t>
            </a:r>
            <a:endParaRPr lang="fa-IR" b="1" dirty="0">
              <a:cs typeface="B Nazanin" pitchFamily="2" charset="-78"/>
            </a:endParaRPr>
          </a:p>
          <a:p>
            <a:pPr marL="457200" indent="-457200" algn="justLow" rtl="1">
              <a:lnSpc>
                <a:spcPct val="150000"/>
              </a:lnSpc>
              <a:buBlip>
                <a:blip r:embed="rId3"/>
              </a:buBlip>
              <a:defRPr/>
            </a:pPr>
            <a:r>
              <a:rPr lang="fa-IR" b="1" dirty="0" smtClean="0">
                <a:cs typeface="B Nazanin" pitchFamily="2" charset="-78"/>
              </a:rPr>
              <a:t>بررسی ها حکایت از آن دارد </a:t>
            </a:r>
            <a:r>
              <a:rPr lang="fa-IR" b="1" dirty="0" smtClean="0">
                <a:effectLst/>
                <a:cs typeface="B Nazanin" pitchFamily="2" charset="-78"/>
              </a:rPr>
              <a:t>که بی عفتی و انحرافات اخلاقی عامل بسیاری از بیماری های روانی و اجتماعی همانند افسردگی، دل نگرانی، پرخاشگری و نزاع و درگیری و سستی بنیان خانواده است که راه درمان آن به شناخت مباحث گستردة عفاف، و پایبندی به آنهاست.</a:t>
            </a:r>
          </a:p>
          <a:p>
            <a:pPr marL="457200" indent="-457200" algn="justLow" rtl="1">
              <a:lnSpc>
                <a:spcPct val="150000"/>
              </a:lnSpc>
              <a:buBlip>
                <a:blip r:embed="rId3"/>
              </a:buBlip>
              <a:defRPr/>
            </a:pPr>
            <a:r>
              <a:rPr lang="fa-IR" sz="1600" b="1" dirty="0" smtClean="0">
                <a:effectLst/>
                <a:cs typeface="B Nazanin" pitchFamily="2" charset="-78"/>
              </a:rPr>
              <a:t>البته آگاهی نسبت به این مباحث ما را در تربیت فرزندان نیز کمک به سزایی خواهد کرد.</a:t>
            </a:r>
          </a:p>
          <a:p>
            <a:pPr rtl="1">
              <a:lnSpc>
                <a:spcPct val="150000"/>
              </a:lnSpc>
              <a:defRPr/>
            </a:pPr>
            <a:r>
              <a:rPr lang="fa-IR" sz="1600" b="1" dirty="0" smtClean="0">
                <a:solidFill>
                  <a:schemeClr val="accent1"/>
                </a:solidFill>
                <a:effectLst/>
                <a:cs typeface="B Nazanin" pitchFamily="2" charset="-78"/>
              </a:rPr>
              <a:t>پس آنچه در این جلسات تقدیم می شود مباحث مربوط به مهارت عفاف گرایی می باشد.</a:t>
            </a:r>
            <a:endParaRPr lang="en-US" sz="1600" b="1" dirty="0">
              <a:solidFill>
                <a:schemeClr val="accent1"/>
              </a:solidFill>
              <a:effectLst/>
              <a:cs typeface="B Nazanin" pitchFamily="2" charset="-78"/>
            </a:endParaRPr>
          </a:p>
        </p:txBody>
      </p:sp>
    </p:spTree>
    <p:extLst>
      <p:ext uri="{BB962C8B-B14F-4D97-AF65-F5344CB8AC3E}">
        <p14:creationId xmlns:p14="http://schemas.microsoft.com/office/powerpoint/2010/main" xmlns="" val="646185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decel="50000" fill="hold">
                                          <p:stCondLst>
                                            <p:cond delay="0"/>
                                          </p:stCondLst>
                                        </p:cTn>
                                        <p:tgtEl>
                                          <p:spTgt spid="2">
                                            <p:txEl>
                                              <p:pRg st="1" end="1"/>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2">
                                            <p:txEl>
                                              <p:pRg st="1" end="1"/>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2">
                                            <p:txEl>
                                              <p:pRg st="1" end="1"/>
                                            </p:txEl>
                                          </p:spTgt>
                                        </p:tgtEl>
                                        <p:attrNameLst>
                                          <p:attrName>ppt_w</p:attrName>
                                        </p:attrNameLst>
                                      </p:cBhvr>
                                      <p:tavLst>
                                        <p:tav tm="0">
                                          <p:val>
                                            <p:strVal val="#ppt_w*.05"/>
                                          </p:val>
                                        </p:tav>
                                        <p:tav tm="100000">
                                          <p:val>
                                            <p:strVal val="#ppt_w"/>
                                          </p:val>
                                        </p:tav>
                                      </p:tavLst>
                                    </p:anim>
                                    <p:anim calcmode="lin" valueType="num">
                                      <p:cBhvr>
                                        <p:cTn id="17" dur="1000" fill="hold"/>
                                        <p:tgtEl>
                                          <p:spTgt spid="2">
                                            <p:txEl>
                                              <p:pRg st="1" end="1"/>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2">
                                            <p:txEl>
                                              <p:pRg st="1" end="1"/>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2">
                                            <p:txEl>
                                              <p:pRg st="1" end="1"/>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2">
                                            <p:txEl>
                                              <p:pRg st="1" end="1"/>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p:cTn id="26"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29"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 calcmode="lin" valueType="num">
                                      <p:cBhvr>
                                        <p:cTn id="38" dur="500" decel="50000" fill="hold">
                                          <p:stCondLst>
                                            <p:cond delay="0"/>
                                          </p:stCondLst>
                                        </p:cTn>
                                        <p:tgtEl>
                                          <p:spTgt spid="2">
                                            <p:txEl>
                                              <p:pRg st="3" end="3"/>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2">
                                            <p:txEl>
                                              <p:pRg st="3" end="3"/>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2">
                                            <p:txEl>
                                              <p:pRg st="3" end="3"/>
                                            </p:txEl>
                                          </p:spTgt>
                                        </p:tgtEl>
                                        <p:attrNameLst>
                                          <p:attrName>ppt_w</p:attrName>
                                        </p:attrNameLst>
                                      </p:cBhvr>
                                      <p:tavLst>
                                        <p:tav tm="0">
                                          <p:val>
                                            <p:strVal val="#ppt_w*.05"/>
                                          </p:val>
                                        </p:tav>
                                        <p:tav tm="100000">
                                          <p:val>
                                            <p:strVal val="#ppt_w"/>
                                          </p:val>
                                        </p:tav>
                                      </p:tavLst>
                                    </p:anim>
                                    <p:anim calcmode="lin" valueType="num">
                                      <p:cBhvr>
                                        <p:cTn id="41" dur="1000" fill="hold"/>
                                        <p:tgtEl>
                                          <p:spTgt spid="2">
                                            <p:txEl>
                                              <p:pRg st="3" end="3"/>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2">
                                            <p:txEl>
                                              <p:pRg st="3" end="3"/>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2">
                                            <p:txEl>
                                              <p:pRg st="3" end="3"/>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2">
                                            <p:txEl>
                                              <p:pRg st="3" end="3"/>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2">
                                            <p:txEl>
                                              <p:pRg st="4" end="4"/>
                                            </p:txEl>
                                          </p:spTgt>
                                        </p:tgtEl>
                                        <p:attrNameLst>
                                          <p:attrName>style.visibility</p:attrName>
                                        </p:attrNameLst>
                                      </p:cBhvr>
                                      <p:to>
                                        <p:strVal val="visible"/>
                                      </p:to>
                                    </p:set>
                                    <p:anim calcmode="lin" valueType="num">
                                      <p:cBhvr>
                                        <p:cTn id="50" dur="500" decel="50000" fill="hold">
                                          <p:stCondLst>
                                            <p:cond delay="0"/>
                                          </p:stCondLst>
                                        </p:cTn>
                                        <p:tgtEl>
                                          <p:spTgt spid="2">
                                            <p:txEl>
                                              <p:pRg st="4" end="4"/>
                                            </p:txEl>
                                          </p:spTgt>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2">
                                            <p:txEl>
                                              <p:pRg st="4" end="4"/>
                                            </p:txEl>
                                          </p:spTgt>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2">
                                            <p:txEl>
                                              <p:pRg st="4" end="4"/>
                                            </p:txEl>
                                          </p:spTgt>
                                        </p:tgtEl>
                                        <p:attrNameLst>
                                          <p:attrName>ppt_w</p:attrName>
                                        </p:attrNameLst>
                                      </p:cBhvr>
                                      <p:tavLst>
                                        <p:tav tm="0">
                                          <p:val>
                                            <p:strVal val="#ppt_w*.05"/>
                                          </p:val>
                                        </p:tav>
                                        <p:tav tm="100000">
                                          <p:val>
                                            <p:strVal val="#ppt_w"/>
                                          </p:val>
                                        </p:tav>
                                      </p:tavLst>
                                    </p:anim>
                                    <p:anim calcmode="lin" valueType="num">
                                      <p:cBhvr>
                                        <p:cTn id="53" dur="1000" fill="hold"/>
                                        <p:tgtEl>
                                          <p:spTgt spid="2">
                                            <p:txEl>
                                              <p:pRg st="4" end="4"/>
                                            </p:txEl>
                                          </p:spTgt>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2">
                                            <p:txEl>
                                              <p:pRg st="4" end="4"/>
                                            </p:txEl>
                                          </p:spTgt>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2">
                                            <p:txEl>
                                              <p:pRg st="4" end="4"/>
                                            </p:txEl>
                                          </p:spTgt>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2">
                                            <p:txEl>
                                              <p:pRg st="4" end="4"/>
                                            </p:txEl>
                                          </p:spTgt>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nodeType="click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 calcmode="lin" valueType="num">
                                      <p:cBhvr>
                                        <p:cTn id="62" dur="500" decel="50000" fill="hold">
                                          <p:stCondLst>
                                            <p:cond delay="0"/>
                                          </p:stCondLst>
                                        </p:cTn>
                                        <p:tgtEl>
                                          <p:spTgt spid="2">
                                            <p:txEl>
                                              <p:pRg st="5" end="5"/>
                                            </p:txEl>
                                          </p:spTgt>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
                                            <p:txEl>
                                              <p:pRg st="5" end="5"/>
                                            </p:txEl>
                                          </p:spTgt>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
                                            <p:txEl>
                                              <p:pRg st="5" end="5"/>
                                            </p:txEl>
                                          </p:spTgt>
                                        </p:tgtEl>
                                        <p:attrNameLst>
                                          <p:attrName>ppt_w</p:attrName>
                                        </p:attrNameLst>
                                      </p:cBhvr>
                                      <p:tavLst>
                                        <p:tav tm="0">
                                          <p:val>
                                            <p:strVal val="#ppt_w*.05"/>
                                          </p:val>
                                        </p:tav>
                                        <p:tav tm="100000">
                                          <p:val>
                                            <p:strVal val="#ppt_w"/>
                                          </p:val>
                                        </p:tav>
                                      </p:tavLst>
                                    </p:anim>
                                    <p:anim calcmode="lin" valueType="num">
                                      <p:cBhvr>
                                        <p:cTn id="65" dur="10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
                                            <p:txEl>
                                              <p:pRg st="5" end="5"/>
                                            </p:txEl>
                                          </p:spTgt>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
                                            <p:txEl>
                                              <p:pRg st="5" end="5"/>
                                            </p:txEl>
                                          </p:spTgt>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
                                            <p:txEl>
                                              <p:pRg st="5" end="5"/>
                                            </p:txEl>
                                          </p:spTgt>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p:cNvSpPr/>
          <p:nvPr/>
        </p:nvSpPr>
        <p:spPr>
          <a:xfrm>
            <a:off x="1736725" y="174625"/>
            <a:ext cx="6192838" cy="792163"/>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گفتگوهاي مشروع نامحرمان از ديدگاه قرآن و روايات</a:t>
            </a:r>
            <a:endParaRPr lang="en-US" sz="2400" b="1" dirty="0">
              <a:solidFill>
                <a:srgbClr val="FFC000"/>
              </a:solidFill>
              <a:cs typeface="B Titr" pitchFamily="2" charset="-78"/>
            </a:endParaRPr>
          </a:p>
        </p:txBody>
      </p:sp>
      <p:sp>
        <p:nvSpPr>
          <p:cNvPr id="2" name="Rectangle 1"/>
          <p:cNvSpPr/>
          <p:nvPr/>
        </p:nvSpPr>
        <p:spPr>
          <a:xfrm>
            <a:off x="539552" y="1375295"/>
            <a:ext cx="7856682" cy="5726113"/>
          </a:xfrm>
          <a:prstGeom prst="rect">
            <a:avLst/>
          </a:prstGeom>
        </p:spPr>
        <p:txBody>
          <a:bodyPr/>
          <a:lstStyle/>
          <a:p>
            <a:pPr algn="r" rtl="1" fontAlgn="base">
              <a:spcBef>
                <a:spcPct val="0"/>
              </a:spcBef>
              <a:spcAft>
                <a:spcPct val="0"/>
              </a:spcAft>
              <a:defRPr/>
            </a:pPr>
            <a:r>
              <a:rPr lang="fa-IR" sz="2800" b="1" dirty="0">
                <a:solidFill>
                  <a:srgbClr val="1D7816"/>
                </a:solidFill>
                <a:cs typeface="B Zar" pitchFamily="2" charset="-78"/>
              </a:rPr>
              <a:t>1. ضرورت‌هاي ديني :  </a:t>
            </a: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 پيامبر اكرم صلي‌الله‌عليه‌و‌آله با زني به نام "خوله" درباره يكي از احكام جاهليت به بحث و گفتگو </a:t>
            </a:r>
            <a:r>
              <a:rPr lang="fa-IR" sz="2800" b="1" dirty="0" smtClean="0">
                <a:solidFill>
                  <a:prstClr val="black"/>
                </a:solidFill>
                <a:cs typeface="B Nazanin" pitchFamily="2" charset="-78"/>
              </a:rPr>
              <a:t>پرداختند. </a:t>
            </a:r>
            <a:r>
              <a:rPr lang="fa-IR" dirty="0" smtClean="0">
                <a:solidFill>
                  <a:srgbClr val="C00000"/>
                </a:solidFill>
                <a:cs typeface="B Nazanin" pitchFamily="2" charset="-78"/>
              </a:rPr>
              <a:t>نخستين آیه </a:t>
            </a:r>
            <a:r>
              <a:rPr lang="fa-IR" dirty="0">
                <a:solidFill>
                  <a:srgbClr val="C00000"/>
                </a:solidFill>
                <a:cs typeface="B Nazanin" pitchFamily="2" charset="-78"/>
              </a:rPr>
              <a:t>سوره مجادله </a:t>
            </a: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گفتگوحضرت زكريا عليه‌السلام  با مريم عليهاالسلام درباره مسائل اعتقادي </a:t>
            </a:r>
            <a:r>
              <a:rPr lang="fa-IR" dirty="0">
                <a:solidFill>
                  <a:srgbClr val="C00000"/>
                </a:solidFill>
                <a:cs typeface="B Nazanin" pitchFamily="2" charset="-78"/>
              </a:rPr>
              <a:t>آل‌عمران ، آية 37 </a:t>
            </a: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صحبت کردن حضرت زهرا عليهاالسلام درباره لوح بهشتي با جابر بن عبدالله انصاري .</a:t>
            </a:r>
            <a:r>
              <a:rPr lang="ar-SA" sz="1200" dirty="0">
                <a:solidFill>
                  <a:srgbClr val="C00000"/>
                </a:solidFill>
                <a:cs typeface="B Nazanin" pitchFamily="2" charset="-78"/>
              </a:rPr>
              <a:t> </a:t>
            </a:r>
            <a:r>
              <a:rPr lang="ar-SA" dirty="0">
                <a:solidFill>
                  <a:srgbClr val="C00000"/>
                </a:solidFill>
                <a:cs typeface="B Nazanin" pitchFamily="2" charset="-78"/>
              </a:rPr>
              <a:t>قاموس الرجال، ج2، ص 520، محمدتقي تستري.</a:t>
            </a:r>
            <a:endParaRPr lang="fa-IR" dirty="0">
              <a:solidFill>
                <a:srgbClr val="C00000"/>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پرسش و پاسخ احمد بن ابراهيم از "حكيمه" دختر امام جواد عليه‌السلام كه زني دانشمند و راوي حديث بود. و نيز نقل روايت محمد بن قاسم علوي از ايشان</a:t>
            </a:r>
            <a:r>
              <a:rPr lang="fa-IR" sz="2800" b="1" baseline="30000" dirty="0">
                <a:solidFill>
                  <a:prstClr val="black"/>
                </a:solidFill>
                <a:cs typeface="B Nazanin" pitchFamily="2" charset="-78"/>
              </a:rPr>
              <a:t>.</a:t>
            </a:r>
            <a:r>
              <a:rPr lang="fa-IR" sz="2800" b="1" dirty="0">
                <a:solidFill>
                  <a:prstClr val="black"/>
                </a:solidFill>
                <a:cs typeface="B Nazanin" pitchFamily="2" charset="-78"/>
              </a:rPr>
              <a:t> </a:t>
            </a:r>
          </a:p>
          <a:p>
            <a:pPr algn="justLow" rtl="1" fontAlgn="base">
              <a:spcBef>
                <a:spcPct val="0"/>
              </a:spcBef>
              <a:spcAft>
                <a:spcPct val="0"/>
              </a:spcAft>
              <a:defRPr/>
            </a:pPr>
            <a:r>
              <a:rPr lang="fa-IR" sz="2800" b="1" dirty="0">
                <a:solidFill>
                  <a:srgbClr val="C00000"/>
                </a:solidFill>
                <a:cs typeface="B Nazanin" pitchFamily="2" charset="-78"/>
              </a:rPr>
              <a:t>   </a:t>
            </a:r>
            <a:r>
              <a:rPr lang="fa-IR" dirty="0">
                <a:solidFill>
                  <a:srgbClr val="C00000"/>
                </a:solidFill>
                <a:cs typeface="B Nazanin" pitchFamily="2" charset="-78"/>
              </a:rPr>
              <a:t>زنان دانشمند و راوي حديث، ص375</a:t>
            </a:r>
            <a:r>
              <a:rPr lang="fa-IR" dirty="0" smtClean="0">
                <a:solidFill>
                  <a:srgbClr val="C00000"/>
                </a:solidFill>
                <a:cs typeface="B Nazanin" pitchFamily="2" charset="-78"/>
              </a:rPr>
              <a:t>،</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353105763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circle(in)">
                                      <p:cBhvr>
                                        <p:cTn id="13" dur="2000"/>
                                        <p:tgtEl>
                                          <p:spTgt spid="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heel(1)">
                                      <p:cBhvr>
                                        <p:cTn id="18" dur="2000"/>
                                        <p:tgtEl>
                                          <p:spTgt spid="2">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heel(1)">
                                      <p:cBhvr>
                                        <p:cTn id="23"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323528" y="287858"/>
            <a:ext cx="8496944" cy="6570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Low" rtl="1" fontAlgn="base">
              <a:spcBef>
                <a:spcPct val="0"/>
              </a:spcBef>
              <a:spcAft>
                <a:spcPct val="0"/>
              </a:spcAft>
              <a:defRPr/>
            </a:pPr>
            <a:r>
              <a:rPr lang="fa-IR" sz="2400" b="1" dirty="0">
                <a:solidFill>
                  <a:srgbClr val="1D7816"/>
                </a:solidFill>
                <a:cs typeface="B Zar" pitchFamily="2" charset="-78"/>
              </a:rPr>
              <a:t>2. ضرورت‌هاي علمي</a:t>
            </a:r>
            <a:endParaRPr lang="en-US" sz="2400" dirty="0">
              <a:solidFill>
                <a:srgbClr val="1D7816"/>
              </a:solidFill>
              <a:cs typeface="B Zar" pitchFamily="2" charset="-78"/>
            </a:endParaRPr>
          </a:p>
          <a:p>
            <a:pPr algn="justLow" rtl="1" fontAlgn="base">
              <a:spcBef>
                <a:spcPct val="0"/>
              </a:spcBef>
              <a:spcAft>
                <a:spcPct val="0"/>
              </a:spcAft>
              <a:defRPr/>
            </a:pPr>
            <a:r>
              <a:rPr lang="fa-IR" sz="2400" b="1" dirty="0">
                <a:solidFill>
                  <a:prstClr val="black"/>
                </a:solidFill>
                <a:cs typeface="B Nazanin" pitchFamily="2" charset="-78"/>
              </a:rPr>
              <a:t>آموزش و يادگيري علوم و دانش‌هاي مورد نياز فرد و جامعه، به‌ويژه اگر يادگيري اين علوم منجر به تفكيك و جدا سازي امور زنان و مردان گردد. </a:t>
            </a:r>
          </a:p>
          <a:p>
            <a:pPr algn="justLow" rtl="1" fontAlgn="base">
              <a:spcBef>
                <a:spcPct val="0"/>
              </a:spcBef>
              <a:spcAft>
                <a:spcPct val="0"/>
              </a:spcAft>
              <a:defRPr/>
            </a:pPr>
            <a:r>
              <a:rPr lang="fa-IR" sz="2400" b="1" dirty="0">
                <a:solidFill>
                  <a:srgbClr val="1D7816"/>
                </a:solidFill>
                <a:cs typeface="B Zar" pitchFamily="2" charset="-78"/>
              </a:rPr>
              <a:t>3. ضرورت‌هاي سياسي</a:t>
            </a:r>
            <a:endParaRPr lang="en-US" sz="2400" b="1" dirty="0">
              <a:solidFill>
                <a:srgbClr val="1D7816"/>
              </a:solidFill>
              <a:cs typeface="B Zar" pitchFamily="2" charset="-78"/>
            </a:endParaRPr>
          </a:p>
          <a:p>
            <a:pPr algn="justLow" rtl="1" fontAlgn="base">
              <a:spcBef>
                <a:spcPct val="0"/>
              </a:spcBef>
              <a:spcAft>
                <a:spcPct val="0"/>
              </a:spcAft>
              <a:defRPr/>
            </a:pPr>
            <a:r>
              <a:rPr lang="fa-IR" sz="2400" b="1" dirty="0">
                <a:solidFill>
                  <a:prstClr val="black"/>
                </a:solidFill>
                <a:cs typeface="B Nazanin" pitchFamily="2" charset="-78"/>
              </a:rPr>
              <a:t>دفاع حضرت زهرا عليها‌السلام از حريم ولايت و ايراد خطبه فدك، و نيز سخنراني‌هاي پرشور و حماسي زينب‌كبري عليهاالسلام كه پايه‌هاي حكومت يزيد را در هم شكست.</a:t>
            </a:r>
            <a:endParaRPr lang="en-US" sz="2400" b="1" dirty="0">
              <a:solidFill>
                <a:prstClr val="black"/>
              </a:solidFill>
              <a:cs typeface="B Nazanin" pitchFamily="2" charset="-78"/>
            </a:endParaRPr>
          </a:p>
          <a:p>
            <a:pPr algn="justLow" rtl="1" fontAlgn="base">
              <a:spcBef>
                <a:spcPct val="0"/>
              </a:spcBef>
              <a:spcAft>
                <a:spcPct val="0"/>
              </a:spcAft>
              <a:defRPr/>
            </a:pPr>
            <a:r>
              <a:rPr lang="fa-IR" sz="2400" b="1" dirty="0">
                <a:solidFill>
                  <a:srgbClr val="1D7816"/>
                </a:solidFill>
                <a:cs typeface="B Zar" pitchFamily="2" charset="-78"/>
              </a:rPr>
              <a:t>4. ضرورت‌هاي اجتماعي</a:t>
            </a:r>
          </a:p>
          <a:p>
            <a:pPr marL="342900" indent="-342900" algn="justLow" rtl="1" fontAlgn="base">
              <a:spcBef>
                <a:spcPct val="0"/>
              </a:spcBef>
              <a:spcAft>
                <a:spcPct val="0"/>
              </a:spcAft>
              <a:buFont typeface="Wingdings" pitchFamily="2" charset="2"/>
              <a:buChar char="Ø"/>
              <a:defRPr/>
            </a:pPr>
            <a:r>
              <a:rPr lang="fa-IR" sz="2400" b="1" dirty="0">
                <a:solidFill>
                  <a:prstClr val="black"/>
                </a:solidFill>
                <a:cs typeface="B Nazanin" pitchFamily="2" charset="-78"/>
              </a:rPr>
              <a:t>موسي عليه‌السلام به انگيزه ياري رساندن به دختران شعيب عليه‌السلام با آنان به گفتگو پرداخت.</a:t>
            </a:r>
            <a:r>
              <a:rPr lang="ar-SA" sz="2400" b="1" dirty="0">
                <a:solidFill>
                  <a:srgbClr val="C00000"/>
                </a:solidFill>
                <a:cs typeface="B Nazanin" pitchFamily="2" charset="-78"/>
              </a:rPr>
              <a:t> </a:t>
            </a:r>
            <a:r>
              <a:rPr lang="ar-SA" sz="1100" dirty="0">
                <a:solidFill>
                  <a:srgbClr val="C00000"/>
                </a:solidFill>
                <a:cs typeface="B Nazanin" pitchFamily="2" charset="-78"/>
              </a:rPr>
              <a:t>آيات23و25 قصص</a:t>
            </a:r>
            <a:endParaRPr lang="en-US" sz="1100" dirty="0">
              <a:solidFill>
                <a:srgbClr val="C00000"/>
              </a:solidFill>
              <a:cs typeface="B Nazanin" pitchFamily="2" charset="-78"/>
            </a:endParaRPr>
          </a:p>
          <a:p>
            <a:pPr algn="justLow" rtl="1" fontAlgn="base">
              <a:spcBef>
                <a:spcPct val="0"/>
              </a:spcBef>
              <a:spcAft>
                <a:spcPct val="0"/>
              </a:spcAft>
              <a:defRPr/>
            </a:pPr>
            <a:r>
              <a:rPr lang="en-US" dirty="0">
                <a:solidFill>
                  <a:srgbClr val="C00000"/>
                </a:solidFill>
                <a:cs typeface="B Nazanin" pitchFamily="2" charset="-78"/>
              </a:rPr>
              <a:t>          </a:t>
            </a:r>
            <a:r>
              <a:rPr lang="ar-SA" dirty="0">
                <a:solidFill>
                  <a:srgbClr val="C00000"/>
                </a:solidFill>
                <a:cs typeface="B Nazanin" pitchFamily="2" charset="-78"/>
              </a:rPr>
              <a:t>.</a:t>
            </a:r>
            <a:r>
              <a:rPr lang="en-US" b="1" dirty="0">
                <a:solidFill>
                  <a:srgbClr val="0D5736"/>
                </a:solidFill>
                <a:cs typeface="B Nazanin" pitchFamily="2" charset="-78"/>
                <a:sym typeface="AGA Arabesque" pitchFamily="2" charset="2"/>
              </a:rPr>
              <a:t></a:t>
            </a:r>
            <a:r>
              <a:rPr lang="ar-SA" b="1" dirty="0">
                <a:solidFill>
                  <a:srgbClr val="0D5736"/>
                </a:solidFill>
                <a:cs typeface="B Nazanin" pitchFamily="2" charset="-78"/>
              </a:rPr>
              <a:t>...قَالَ ما خَطبُکُما قالَتا لانَسقِي‌حَتّي يَصدُرَالرِّعاءُ وَ اَبُونا شَيخٌ‌‌‌‌‌‌‌‌‌‌‌‌‌‌‌کَبيرٌ...قالَت اَبِي يَدعُوکَ... </a:t>
            </a:r>
            <a:r>
              <a:rPr lang="en-US" b="1" dirty="0">
                <a:solidFill>
                  <a:srgbClr val="0D5736"/>
                </a:solidFill>
                <a:cs typeface="B Nazanin" pitchFamily="2" charset="-78"/>
                <a:sym typeface="AGA Arabesque" pitchFamily="2" charset="2"/>
              </a:rPr>
              <a:t></a:t>
            </a:r>
            <a:r>
              <a:rPr lang="en-US" b="1" dirty="0">
                <a:solidFill>
                  <a:srgbClr val="0D5736"/>
                </a:solidFill>
                <a:cs typeface="B Nazanin" pitchFamily="2" charset="-78"/>
              </a:rPr>
              <a:t> </a:t>
            </a:r>
            <a:endParaRPr lang="fa-IR" b="1" dirty="0">
              <a:solidFill>
                <a:srgbClr val="0D5736"/>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400" b="1" dirty="0">
                <a:solidFill>
                  <a:prstClr val="black"/>
                </a:solidFill>
                <a:cs typeface="B Nazanin" pitchFamily="2" charset="-78"/>
              </a:rPr>
              <a:t>خواهر موسي</a:t>
            </a:r>
            <a:r>
              <a:rPr lang="fa-IR" sz="2400" b="1" baseline="30000" dirty="0">
                <a:solidFill>
                  <a:prstClr val="black"/>
                </a:solidFill>
                <a:cs typeface="B Nazanin" pitchFamily="2" charset="-78"/>
              </a:rPr>
              <a:t>(ع)</a:t>
            </a:r>
            <a:r>
              <a:rPr lang="fa-IR" sz="2400" b="1" dirty="0">
                <a:solidFill>
                  <a:prstClr val="black"/>
                </a:solidFill>
                <a:cs typeface="B Nazanin" pitchFamily="2" charset="-78"/>
              </a:rPr>
              <a:t> هم در باره سرپرستي موسي عليه‌السلام با فرعونيان گفتگو كرد</a:t>
            </a:r>
            <a:r>
              <a:rPr lang="fa-IR" b="1" dirty="0">
                <a:solidFill>
                  <a:prstClr val="black"/>
                </a:solidFill>
                <a:cs typeface="B Nazanin" pitchFamily="2" charset="-78"/>
              </a:rPr>
              <a:t>.</a:t>
            </a:r>
            <a:r>
              <a:rPr lang="ar-SA" b="1" dirty="0">
                <a:solidFill>
                  <a:prstClr val="black"/>
                </a:solidFill>
                <a:cs typeface="B Nazanin" pitchFamily="2" charset="-78"/>
              </a:rPr>
              <a:t> </a:t>
            </a:r>
            <a:r>
              <a:rPr lang="ar-SA" sz="1100" dirty="0">
                <a:solidFill>
                  <a:srgbClr val="C00000"/>
                </a:solidFill>
                <a:cs typeface="B Nazanin" pitchFamily="2" charset="-78"/>
              </a:rPr>
              <a:t>آية 12 قصص</a:t>
            </a:r>
            <a:r>
              <a:rPr lang="ar-SA" sz="1600" b="1" dirty="0">
                <a:solidFill>
                  <a:srgbClr val="0D5736"/>
                </a:solidFill>
                <a:cs typeface="B Nazanin" pitchFamily="2" charset="-78"/>
              </a:rPr>
              <a:t>. </a:t>
            </a:r>
            <a:r>
              <a:rPr lang="en-US" sz="1600" b="1" dirty="0">
                <a:solidFill>
                  <a:srgbClr val="0D5736"/>
                </a:solidFill>
                <a:cs typeface="B Nazanin" pitchFamily="2" charset="-78"/>
                <a:sym typeface="AGA Arabesque" pitchFamily="2" charset="2"/>
              </a:rPr>
              <a:t></a:t>
            </a:r>
            <a:r>
              <a:rPr lang="ar-SA" sz="1600" b="1" dirty="0">
                <a:solidFill>
                  <a:srgbClr val="0D5736"/>
                </a:solidFill>
                <a:cs typeface="B Nazanin" pitchFamily="2" charset="-78"/>
              </a:rPr>
              <a:t>...فَقالَت هَل اَدُلُّکُم عَلي اَهلِ بَيتٍ يَکفُلونَهُ لَکُم وَ هُم لَهُ ناصِحونَ</a:t>
            </a:r>
            <a:r>
              <a:rPr lang="en-US" sz="1600" b="1" dirty="0">
                <a:solidFill>
                  <a:srgbClr val="0D5736"/>
                </a:solidFill>
                <a:cs typeface="B Nazanin" pitchFamily="2" charset="-78"/>
                <a:sym typeface="AGA Arabesque" pitchFamily="2" charset="2"/>
              </a:rPr>
              <a:t></a:t>
            </a:r>
            <a:endParaRPr lang="en-US" sz="1600" b="1" dirty="0">
              <a:solidFill>
                <a:srgbClr val="0D5736"/>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2400" b="1" dirty="0">
                <a:solidFill>
                  <a:prstClr val="black"/>
                </a:solidFill>
                <a:cs typeface="B Nazanin" pitchFamily="2" charset="-78"/>
              </a:rPr>
              <a:t>رسول خدا صلي‌الله‌عليه‌و‌آله نيز پيش از ازدواج، با خديجه عليهاالسلام درباره مسائل تجاري گفتگو مي‌كرد و قرارداد مي‌بست.</a:t>
            </a:r>
          </a:p>
          <a:p>
            <a:pPr marL="457200" indent="-457200" algn="justLow" rtl="1" fontAlgn="base">
              <a:spcBef>
                <a:spcPct val="0"/>
              </a:spcBef>
              <a:spcAft>
                <a:spcPct val="0"/>
              </a:spcAft>
              <a:buFont typeface="Wingdings" pitchFamily="2" charset="2"/>
              <a:buChar char="Ø"/>
              <a:defRPr/>
            </a:pPr>
            <a:r>
              <a:rPr lang="fa-IR" sz="2400" b="1" dirty="0">
                <a:solidFill>
                  <a:prstClr val="black"/>
                </a:solidFill>
                <a:cs typeface="B Nazanin" pitchFamily="2" charset="-78"/>
              </a:rPr>
              <a:t> سيره مسلمين نيز بر همين روش بوده و امامان معصوم عليهم‌السلام هم از اين روش نهي نكرده‌اند</a:t>
            </a:r>
            <a:r>
              <a:rPr lang="fa-IR" sz="2400" b="1" dirty="0" smtClean="0">
                <a:solidFill>
                  <a:prstClr val="black"/>
                </a:solidFill>
                <a:cs typeface="B Nazanin" pitchFamily="2" charset="-78"/>
              </a:rPr>
              <a:t>.</a:t>
            </a:r>
            <a:r>
              <a:rPr lang="fa-IR" sz="2400" b="1" dirty="0">
                <a:solidFill>
                  <a:prstClr val="black"/>
                </a:solidFill>
                <a:cs typeface="B Nazanin" pitchFamily="2" charset="-78"/>
              </a:rPr>
              <a:t> </a:t>
            </a:r>
            <a:endParaRPr lang="en-US" sz="2400" dirty="0">
              <a:solidFill>
                <a:prstClr val="black"/>
              </a:solidFill>
              <a:cs typeface="B Nazanin" pitchFamily="2" charset="-78"/>
            </a:endParaRPr>
          </a:p>
        </p:txBody>
      </p:sp>
    </p:spTree>
    <p:extLst>
      <p:ext uri="{BB962C8B-B14F-4D97-AF65-F5344CB8AC3E}">
        <p14:creationId xmlns:p14="http://schemas.microsoft.com/office/powerpoint/2010/main" xmlns="" val="284658909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heel(1)">
                                      <p:cBhvr>
                                        <p:cTn id="13" dur="2000"/>
                                        <p:tgtEl>
                                          <p:spTgt spid="2">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wheel(1)">
                                      <p:cBhvr>
                                        <p:cTn id="16" dur="2000"/>
                                        <p:tgtEl>
                                          <p:spTgt spid="2">
                                            <p:txEl>
                                              <p:pRg st="5" end="5"/>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heel(1)">
                                      <p:cBhvr>
                                        <p:cTn id="19" dur="2000"/>
                                        <p:tgtEl>
                                          <p:spTgt spid="2">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circle(in)">
                                      <p:cBhvr>
                                        <p:cTn id="24" dur="2000"/>
                                        <p:tgtEl>
                                          <p:spTgt spid="2">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fade">
                                      <p:cBhvr>
                                        <p:cTn id="34" dur="1000"/>
                                        <p:tgtEl>
                                          <p:spTgt spid="2">
                                            <p:txEl>
                                              <p:pRg st="9" end="9"/>
                                            </p:txEl>
                                          </p:spTgt>
                                        </p:tgtEl>
                                      </p:cBhvr>
                                    </p:animEffect>
                                    <p:anim calcmode="lin" valueType="num">
                                      <p:cBhvr>
                                        <p:cTn id="3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50825" y="188913"/>
            <a:ext cx="856932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Low" rtl="1" fontAlgn="base">
              <a:spcBef>
                <a:spcPct val="0"/>
              </a:spcBef>
              <a:spcAft>
                <a:spcPct val="0"/>
              </a:spcAft>
              <a:defRPr/>
            </a:pPr>
            <a:r>
              <a:rPr lang="fa-IR" sz="3200" b="1" dirty="0">
                <a:solidFill>
                  <a:srgbClr val="1D7816"/>
                </a:solidFill>
                <a:cs typeface="B Titr" pitchFamily="2" charset="-78"/>
              </a:rPr>
              <a:t>سلام دادن</a:t>
            </a:r>
            <a:endParaRPr lang="en-US" sz="3200" dirty="0">
              <a:solidFill>
                <a:srgbClr val="1D7816"/>
              </a:solidFill>
              <a:cs typeface="B Titr" pitchFamily="2" charset="-78"/>
            </a:endParaRPr>
          </a:p>
          <a:p>
            <a:pPr marL="457200" indent="-457200" algn="justLow" rtl="1" fontAlgn="base">
              <a:spcBef>
                <a:spcPct val="0"/>
              </a:spcBef>
              <a:spcAft>
                <a:spcPct val="0"/>
              </a:spcAft>
              <a:buFont typeface="Wingdings" pitchFamily="2" charset="2"/>
              <a:buChar char="v"/>
              <a:defRPr/>
            </a:pPr>
            <a:r>
              <a:rPr lang="fa-IR" sz="2600" b="1" dirty="0">
                <a:solidFill>
                  <a:prstClr val="black"/>
                </a:solidFill>
                <a:ea typeface="Calibri"/>
                <a:cs typeface="B Nazanin" pitchFamily="2" charset="-78"/>
              </a:rPr>
              <a:t>امیرالمومنین علی علیه السلام</a:t>
            </a:r>
            <a:r>
              <a:rPr lang="fa-IR" sz="2800" b="1" dirty="0">
                <a:solidFill>
                  <a:prstClr val="black"/>
                </a:solidFill>
                <a:ea typeface="Calibri"/>
                <a:cs typeface="B Nazanin" pitchFamily="2" charset="-78"/>
              </a:rPr>
              <a:t>: در سلام دادن به زنان (نامحرم) پيش‌دستي نكنيد (آغازگر سلام نباشيد) و آنان را بر سر سفرة طعام فرا نخوانيد. </a:t>
            </a:r>
            <a:r>
              <a:rPr lang="fa-IR" sz="2800" b="1" dirty="0">
                <a:solidFill>
                  <a:srgbClr val="1E10D2"/>
                </a:solidFill>
                <a:ea typeface="Calibri"/>
                <a:cs typeface="B Nazanin" pitchFamily="2" charset="-78"/>
              </a:rPr>
              <a:t>«لاتَبْدَأُوا النِّساءَ بِالسِّلامِ وَ لاتَدَعُوهُنَّ إلَي الطَّعامِ».</a:t>
            </a:r>
            <a:r>
              <a:rPr lang="ar-SA" sz="2800" b="1" dirty="0">
                <a:solidFill>
                  <a:srgbClr val="0070C0"/>
                </a:solidFill>
                <a:effectLst>
                  <a:outerShdw blurRad="50800" dist="38100" algn="tr" rotWithShape="0">
                    <a:prstClr val="black">
                      <a:alpha val="40000"/>
                    </a:prstClr>
                  </a:outerShdw>
                </a:effectLst>
                <a:latin typeface="B Mitra"/>
                <a:ea typeface="Times New Roman"/>
                <a:cs typeface="B Nazanin" pitchFamily="2" charset="-78"/>
              </a:rPr>
              <a:t> </a:t>
            </a:r>
            <a:r>
              <a:rPr lang="fa-IR" sz="2800" b="1" dirty="0">
                <a:solidFill>
                  <a:srgbClr val="0070C0"/>
                </a:solidFill>
                <a:effectLst>
                  <a:outerShdw blurRad="50800" dist="38100" algn="tr" rotWithShape="0">
                    <a:prstClr val="black">
                      <a:alpha val="40000"/>
                    </a:prstClr>
                  </a:outerShdw>
                </a:effectLst>
                <a:latin typeface="B Mitra"/>
                <a:ea typeface="Times New Roman"/>
                <a:cs typeface="B Nazanin" pitchFamily="2" charset="-78"/>
              </a:rPr>
              <a:t>      </a:t>
            </a:r>
            <a:r>
              <a:rPr lang="ar-SA" dirty="0">
                <a:solidFill>
                  <a:srgbClr val="C00000"/>
                </a:solidFill>
                <a:latin typeface="B Mitra"/>
                <a:ea typeface="Times New Roman"/>
                <a:cs typeface="B Nazanin" pitchFamily="2" charset="-78"/>
              </a:rPr>
              <a:t>وسائل الشيعه، ج20، ص234، ح1 </a:t>
            </a:r>
            <a:endParaRPr lang="en-US" dirty="0">
              <a:solidFill>
                <a:srgbClr val="C00000"/>
              </a:solidFill>
              <a:ea typeface="Calibri"/>
              <a:cs typeface="B Nazanin" pitchFamily="2" charset="-78"/>
            </a:endParaRPr>
          </a:p>
          <a:p>
            <a:pPr marL="457200" indent="-457200" algn="justLow" rtl="1" fontAlgn="base">
              <a:spcBef>
                <a:spcPct val="0"/>
              </a:spcBef>
              <a:spcAft>
                <a:spcPct val="0"/>
              </a:spcAft>
              <a:buFont typeface="Wingdings" pitchFamily="2" charset="2"/>
              <a:buChar char="v"/>
              <a:defRPr/>
            </a:pPr>
            <a:r>
              <a:rPr lang="fa-IR" sz="2600" b="1" dirty="0">
                <a:solidFill>
                  <a:prstClr val="black"/>
                </a:solidFill>
                <a:ea typeface="Calibri"/>
                <a:cs typeface="B Nazanin" pitchFamily="2" charset="-78"/>
              </a:rPr>
              <a:t>امام صادق‌عليه‌السلام </a:t>
            </a:r>
            <a:r>
              <a:rPr lang="fa-IR" sz="2800" b="1" dirty="0">
                <a:solidFill>
                  <a:prstClr val="black"/>
                </a:solidFill>
                <a:ea typeface="Calibri"/>
                <a:cs typeface="B Nazanin" pitchFamily="2" charset="-78"/>
              </a:rPr>
              <a:t>: رسول خدا (ص) به زنها سلام مي‌كرد و آنها جواب سلام حضرت را مي‌دادند و اميرالمؤمنين علي‌عليه‌السلام نيز به زنها سلام مي‌كرد اما دوست نداشت به زنان جوان سلام كند و مي‌فرمود: مي‌ترسم صدايشان مرا خوش آيد و از اين راه زياني متوجه من گردد كه بيش از پاداش سلام كردن باشد. </a:t>
            </a:r>
          </a:p>
          <a:p>
            <a:pPr algn="justLow" rtl="1" fontAlgn="base">
              <a:spcBef>
                <a:spcPct val="0"/>
              </a:spcBef>
              <a:spcAft>
                <a:spcPct val="0"/>
              </a:spcAft>
              <a:defRPr/>
            </a:pPr>
            <a:r>
              <a:rPr lang="fa-IR" sz="2600" b="1" dirty="0">
                <a:solidFill>
                  <a:srgbClr val="1E10D2"/>
                </a:solidFill>
                <a:ea typeface="Calibri"/>
                <a:cs typeface="B Nazanin" pitchFamily="2" charset="-78"/>
              </a:rPr>
              <a:t>       « أتَخَوَّفُ أن يُعجِبَني صَوتُها فَيَدْخُلَ عَلَيَّ أكثَرُ ممّا طَلَبتُ مِنَ الاجْرِ» </a:t>
            </a:r>
          </a:p>
          <a:p>
            <a:pPr marL="457200" indent="-457200" algn="justLow" rtl="1" fontAlgn="base">
              <a:spcBef>
                <a:spcPct val="0"/>
              </a:spcBef>
              <a:spcAft>
                <a:spcPct val="0"/>
              </a:spcAft>
              <a:buFont typeface="Wingdings" pitchFamily="2" charset="2"/>
              <a:buChar char="§"/>
              <a:defRPr/>
            </a:pPr>
            <a:r>
              <a:rPr lang="fa-IR" sz="2600" b="1" dirty="0">
                <a:solidFill>
                  <a:prstClr val="black"/>
                </a:solidFill>
                <a:ea typeface="Calibri"/>
                <a:cs typeface="B Nazanin" pitchFamily="2" charset="-78"/>
              </a:rPr>
              <a:t>امام صادق‌عليه‌السلام در ادامه همين حديث بیان می کنندكه علي‌عليه‌السلام اين‌را براي ديگران ‌گفته، گرچه از خود تعبير فرموده است.</a:t>
            </a:r>
            <a:r>
              <a:rPr lang="ar-SA" dirty="0">
                <a:solidFill>
                  <a:srgbClr val="C00000"/>
                </a:solidFill>
                <a:latin typeface="B Mitra"/>
                <a:ea typeface="Times New Roman"/>
                <a:cs typeface="B Nazanin" pitchFamily="2" charset="-78"/>
              </a:rPr>
              <a:t> </a:t>
            </a:r>
            <a:r>
              <a:rPr lang="ar-SA" sz="1600" dirty="0">
                <a:solidFill>
                  <a:srgbClr val="C00000"/>
                </a:solidFill>
                <a:latin typeface="B Mitra"/>
                <a:ea typeface="Times New Roman"/>
                <a:cs typeface="B Nazanin" pitchFamily="2" charset="-78"/>
              </a:rPr>
              <a:t>وسائل الشيعه، ج20، ص234، ح</a:t>
            </a:r>
            <a:r>
              <a:rPr lang="fa-IR" sz="1600" dirty="0">
                <a:solidFill>
                  <a:srgbClr val="C00000"/>
                </a:solidFill>
                <a:latin typeface="B Mitra"/>
                <a:ea typeface="Times New Roman"/>
                <a:cs typeface="B Nazanin" pitchFamily="2" charset="-78"/>
              </a:rPr>
              <a:t>3</a:t>
            </a:r>
            <a:endParaRPr lang="en-US" sz="2600" b="1" dirty="0">
              <a:solidFill>
                <a:prstClr val="black"/>
              </a:solidFill>
              <a:ea typeface="Calibri"/>
              <a:cs typeface="B Nazanin" pitchFamily="2" charset="-78"/>
            </a:endParaRPr>
          </a:p>
          <a:p>
            <a:pPr marL="457200" indent="-457200" algn="r" rtl="1" fontAlgn="base">
              <a:spcBef>
                <a:spcPct val="0"/>
              </a:spcBef>
              <a:spcAft>
                <a:spcPct val="0"/>
              </a:spcAft>
              <a:buFont typeface="Wingdings" pitchFamily="2" charset="2"/>
              <a:buChar char="v"/>
              <a:defRPr/>
            </a:pPr>
            <a:r>
              <a:rPr lang="fa-IR" sz="2800" b="1" dirty="0">
                <a:solidFill>
                  <a:srgbClr val="1D7816"/>
                </a:solidFill>
                <a:cs typeface="B Nazanin" pitchFamily="2" charset="-78"/>
              </a:rPr>
              <a:t>خاطره‌اي از امام خميني    </a:t>
            </a:r>
            <a:r>
              <a:rPr lang="ar-SA" sz="1600" dirty="0">
                <a:solidFill>
                  <a:srgbClr val="C00000"/>
                </a:solidFill>
                <a:cs typeface="B Nazanin" pitchFamily="2" charset="-78"/>
              </a:rPr>
              <a:t>شاهد (مجله) ش 159 (تيرماه 1367) ص15</a:t>
            </a:r>
            <a:endParaRPr lang="en-US" dirty="0">
              <a:solidFill>
                <a:prstClr val="black"/>
              </a:solidFill>
              <a:cs typeface="B Nazanin" pitchFamily="2" charset="-78"/>
            </a:endParaRPr>
          </a:p>
          <a:p>
            <a:pPr algn="justLow" rtl="1" fontAlgn="base">
              <a:spcBef>
                <a:spcPct val="0"/>
              </a:spcBef>
              <a:spcAft>
                <a:spcPct val="0"/>
              </a:spcAft>
              <a:defRPr/>
            </a:pPr>
            <a:endParaRPr lang="en-US" sz="2400" dirty="0">
              <a:solidFill>
                <a:prstClr val="black"/>
              </a:solidFill>
              <a:cs typeface="B Nazanin" pitchFamily="2" charset="-78"/>
            </a:endParaRPr>
          </a:p>
        </p:txBody>
      </p:sp>
    </p:spTree>
    <p:extLst>
      <p:ext uri="{BB962C8B-B14F-4D97-AF65-F5344CB8AC3E}">
        <p14:creationId xmlns:p14="http://schemas.microsoft.com/office/powerpoint/2010/main" xmlns="" val="379799310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4" presetID="21" presetClass="entr" presetSubtype="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heel(1)">
                                      <p:cBhvr>
                                        <p:cTn id="26"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69346" name="Rectangle 1"/>
          <p:cNvSpPr>
            <a:spLocks noChangeArrowheads="1"/>
          </p:cNvSpPr>
          <p:nvPr/>
        </p:nvSpPr>
        <p:spPr bwMode="auto">
          <a:xfrm>
            <a:off x="468313" y="188913"/>
            <a:ext cx="8496300" cy="666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Low" rtl="1" fontAlgn="base">
              <a:spcBef>
                <a:spcPct val="0"/>
              </a:spcBef>
              <a:spcAft>
                <a:spcPct val="0"/>
              </a:spcAft>
            </a:pPr>
            <a:endParaRPr lang="fa-IR" sz="2400" smtClean="0">
              <a:solidFill>
                <a:srgbClr val="000000"/>
              </a:solidFill>
              <a:cs typeface="B Nazanin" pitchFamily="2" charset="-78"/>
            </a:endParaRPr>
          </a:p>
        </p:txBody>
      </p:sp>
      <p:sp>
        <p:nvSpPr>
          <p:cNvPr id="4" name="Rectangle 3"/>
          <p:cNvSpPr/>
          <p:nvPr/>
        </p:nvSpPr>
        <p:spPr>
          <a:xfrm>
            <a:off x="250825" y="0"/>
            <a:ext cx="8640763" cy="7219950"/>
          </a:xfrm>
          <a:prstGeom prst="rect">
            <a:avLst/>
          </a:prstGeom>
        </p:spPr>
        <p:txBody>
          <a:bodyPr>
            <a:spAutoFit/>
          </a:bodyPr>
          <a:lstStyle/>
          <a:p>
            <a:pPr algn="r" rtl="1" fontAlgn="base">
              <a:lnSpc>
                <a:spcPct val="115000"/>
              </a:lnSpc>
              <a:spcAft>
                <a:spcPts val="1000"/>
              </a:spcAft>
              <a:defRPr/>
            </a:pPr>
            <a:r>
              <a:rPr lang="fa-IR" sz="3200" b="1" dirty="0">
                <a:solidFill>
                  <a:srgbClr val="1D7816"/>
                </a:solidFill>
                <a:latin typeface="_MRT_Win2Farsi_1" pitchFamily="2" charset="0"/>
                <a:ea typeface="Calibri"/>
                <a:cs typeface="B Titr" pitchFamily="2" charset="-78"/>
              </a:rPr>
              <a:t>شوخي كردن</a:t>
            </a:r>
            <a:endParaRPr lang="en-US" sz="2000" dirty="0">
              <a:solidFill>
                <a:srgbClr val="1D7816"/>
              </a:solidFill>
              <a:latin typeface="_MRT_Win2Farsi_1" pitchFamily="2" charset="0"/>
              <a:ea typeface="Calibri"/>
              <a:cs typeface="B Titr" pitchFamily="2" charset="-78"/>
            </a:endParaRPr>
          </a:p>
          <a:p>
            <a:pPr marL="457200" indent="-457200" algn="justLow" rtl="1" fontAlgn="base">
              <a:lnSpc>
                <a:spcPct val="120000"/>
              </a:lnSpc>
              <a:buFont typeface="Wingdings" pitchFamily="2" charset="2"/>
              <a:buChar char="Ø"/>
              <a:defRPr/>
            </a:pPr>
            <a:r>
              <a:rPr lang="fa-IR" sz="2800" b="1" dirty="0">
                <a:solidFill>
                  <a:prstClr val="black"/>
                </a:solidFill>
                <a:latin typeface="_MRT_Win2Farsi_1" pitchFamily="2" charset="0"/>
                <a:ea typeface="Calibri"/>
                <a:cs typeface="B Nazanin" pitchFamily="2" charset="-78"/>
              </a:rPr>
              <a:t>رسول خدا صلي‌الله‌عليه‌و‌آله : هر كس با زني كه در عقدش نيست، شوخي كند خداوند او را براي هر كلمه‌اي كه در دنيا با او سخن گفته هزار سال زنداني خواهد كرد. </a:t>
            </a:r>
            <a:r>
              <a:rPr lang="fa-IR" sz="2800" b="1" dirty="0">
                <a:solidFill>
                  <a:srgbClr val="1E10D2"/>
                </a:solidFill>
                <a:latin typeface="_MRT_Win2Farsi_1" pitchFamily="2" charset="0"/>
                <a:ea typeface="Calibri"/>
                <a:cs typeface="B Nazanin" pitchFamily="2" charset="-78"/>
              </a:rPr>
              <a:t>« </a:t>
            </a:r>
            <a:r>
              <a:rPr lang="fa-IR" sz="3200" b="1" dirty="0">
                <a:solidFill>
                  <a:srgbClr val="1E10D2"/>
                </a:solidFill>
                <a:latin typeface="_MRT_Win2Farsi_1" pitchFamily="2" charset="0"/>
                <a:ea typeface="Calibri"/>
                <a:cs typeface="B Nazanin" pitchFamily="2" charset="-78"/>
              </a:rPr>
              <a:t>مَنْ فاكَهَ إمرَأةً لا يَمْلِكُها حَبَسَهُ اللهُ بِكُلِّ كَلِمَةٍ كَلَّمَها في الدُّنيا ألْفَ عامٍ</a:t>
            </a:r>
            <a:r>
              <a:rPr lang="fa-IR" sz="2800" b="1" dirty="0">
                <a:solidFill>
                  <a:srgbClr val="1E10D2"/>
                </a:solidFill>
                <a:latin typeface="_MRT_Win2Farsi_1" pitchFamily="2" charset="0"/>
                <a:ea typeface="Calibri"/>
                <a:cs typeface="B Nazanin" pitchFamily="2" charset="-78"/>
              </a:rPr>
              <a:t>». </a:t>
            </a:r>
            <a:r>
              <a:rPr lang="ar-SA" dirty="0">
                <a:solidFill>
                  <a:srgbClr val="C00000"/>
                </a:solidFill>
                <a:latin typeface="_MRT_Win2Farsi_1" pitchFamily="2" charset="0"/>
                <a:ea typeface="Times New Roman"/>
                <a:cs typeface="B Nazanin" pitchFamily="2" charset="-78"/>
              </a:rPr>
              <a:t>وسايل الشيعه، ج20، ص 198، ح 4.</a:t>
            </a:r>
            <a:endParaRPr lang="fa-IR" sz="2400" dirty="0">
              <a:solidFill>
                <a:srgbClr val="C00000"/>
              </a:solidFill>
              <a:latin typeface="_MRT_Win2Farsi_1" pitchFamily="2" charset="0"/>
              <a:cs typeface="B Nazanin" pitchFamily="2" charset="-78"/>
            </a:endParaRPr>
          </a:p>
          <a:p>
            <a:pPr marL="457200" indent="-457200" algn="justLow" rtl="1" fontAlgn="base">
              <a:buFont typeface="Wingdings" pitchFamily="2" charset="2"/>
              <a:buChar char="Ø"/>
              <a:defRPr/>
            </a:pPr>
            <a:r>
              <a:rPr lang="fa-IR" sz="3200" b="1" dirty="0">
                <a:solidFill>
                  <a:prstClr val="black"/>
                </a:solidFill>
                <a:latin typeface="_MRT_Win2Farsi_1" pitchFamily="2" charset="0"/>
                <a:cs typeface="B Nazanin" pitchFamily="2" charset="-78"/>
              </a:rPr>
              <a:t>ابي‌بصير از شاگردان امام باقر عليه‌السلام مي‌گويد:           من به زني، قرآن آموزش مي‌دادم، يك‌بار به شوخي چيزي به او گفتم؛ هنگامي كه نزد ایشان آمدم حضرت مرا بازخواست نمود و فرمود: به آن زن چه گفتي؟! من از شرم صورتم را پوشاندم. حضرت فرمود: ديگر هرگز به سراغ او نرو و كلاس آموزش قرآن را كه مورد پسند دين است تعطيل كن. </a:t>
            </a:r>
            <a:r>
              <a:rPr lang="fa-IR" sz="3200" dirty="0">
                <a:solidFill>
                  <a:srgbClr val="1E10D2"/>
                </a:solidFill>
                <a:latin typeface="_MRT_Win2Farsi_1" pitchFamily="2" charset="0"/>
                <a:cs typeface="B Nazanin" pitchFamily="2" charset="-78"/>
              </a:rPr>
              <a:t>«</a:t>
            </a:r>
            <a:r>
              <a:rPr lang="fa-IR" sz="3200" b="1" dirty="0">
                <a:solidFill>
                  <a:srgbClr val="1E10D2"/>
                </a:solidFill>
                <a:latin typeface="_MRT_Win2Farsi_1" pitchFamily="2" charset="0"/>
                <a:cs typeface="B Nazanin" pitchFamily="2" charset="-78"/>
              </a:rPr>
              <a:t>كُنتُ أَقرئُ إمرأةً كُنتُ أعَلِّمُها القرآنَ فِمازَحْتُها بشئٍ...</a:t>
            </a:r>
            <a:r>
              <a:rPr lang="fa-IR" sz="3200" dirty="0">
                <a:solidFill>
                  <a:srgbClr val="1E10D2"/>
                </a:solidFill>
                <a:latin typeface="_MRT_Win2Farsi_1" pitchFamily="2" charset="0"/>
                <a:cs typeface="B Nazanin" pitchFamily="2" charset="-78"/>
              </a:rPr>
              <a:t>». </a:t>
            </a:r>
            <a:r>
              <a:rPr lang="ar-SA" dirty="0">
                <a:solidFill>
                  <a:srgbClr val="C00000"/>
                </a:solidFill>
                <a:latin typeface="_MRT_Win2Farsi_1" pitchFamily="2" charset="0"/>
                <a:cs typeface="B Nazanin" pitchFamily="2" charset="-78"/>
              </a:rPr>
              <a:t>وسايل الشيعه، ج20، ص 198، ح5.</a:t>
            </a:r>
            <a:endParaRPr lang="en-US" dirty="0">
              <a:solidFill>
                <a:srgbClr val="C00000"/>
              </a:solidFill>
              <a:latin typeface="_MRT_Win2Farsi_1" pitchFamily="2" charset="0"/>
              <a:cs typeface="B Nazanin" pitchFamily="2" charset="-78"/>
            </a:endParaRPr>
          </a:p>
          <a:p>
            <a:pPr marL="171450" indent="-171450" algn="r" rtl="1" fontAlgn="base">
              <a:buFontTx/>
              <a:buChar char="-"/>
              <a:defRPr/>
            </a:pPr>
            <a:endParaRPr lang="en-US" dirty="0">
              <a:solidFill>
                <a:prstClr val="black"/>
              </a:solidFill>
              <a:effectLst>
                <a:outerShdw blurRad="50800" dist="38100" algn="tr" rotWithShape="0">
                  <a:prstClr val="black">
                    <a:alpha val="40000"/>
                  </a:prstClr>
                </a:outerShdw>
              </a:effectLst>
              <a:latin typeface="_MRT_Win2Farsi_1" pitchFamily="2" charset="0"/>
              <a:ea typeface="Times New Roman"/>
              <a:cs typeface="B Nazanin" pitchFamily="2" charset="-78"/>
            </a:endParaRPr>
          </a:p>
        </p:txBody>
      </p:sp>
    </p:spTree>
    <p:extLst>
      <p:ext uri="{BB962C8B-B14F-4D97-AF65-F5344CB8AC3E}">
        <p14:creationId xmlns:p14="http://schemas.microsoft.com/office/powerpoint/2010/main" xmlns="" val="148635422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3257763917"/>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2753845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روش3. عفت شنوایی</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41121092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1196975"/>
            <a:ext cx="5905500" cy="5472113"/>
          </a:xfrm>
        </p:spPr>
        <p:style>
          <a:lnRef idx="2">
            <a:schemeClr val="accent1"/>
          </a:lnRef>
          <a:fillRef idx="1">
            <a:schemeClr val="lt1"/>
          </a:fillRef>
          <a:effectRef idx="0">
            <a:schemeClr val="accent1"/>
          </a:effectRef>
          <a:fontRef idx="minor">
            <a:schemeClr val="dk1"/>
          </a:fontRef>
        </p:style>
        <p:txBody>
          <a:bodyPr>
            <a:noAutofit/>
          </a:bodyPr>
          <a:lstStyle/>
          <a:p>
            <a:pPr marL="342900" indent="-342900" algn="justLow">
              <a:lnSpc>
                <a:spcPct val="120000"/>
              </a:lnSpc>
              <a:spcBef>
                <a:spcPct val="0"/>
              </a:spcBef>
              <a:buFont typeface="Wingdings" pitchFamily="2" charset="2"/>
              <a:buChar char="v"/>
              <a:defRPr/>
            </a:pPr>
            <a:r>
              <a:rPr lang="en-US" sz="3000" b="1" dirty="0" smtClean="0">
                <a:solidFill>
                  <a:srgbClr val="1D7816"/>
                </a:solidFill>
                <a:ea typeface="Calibri" pitchFamily="34" charset="0"/>
                <a:cs typeface="B Nazanin" pitchFamily="2" charset="-78"/>
                <a:sym typeface="AGA Arabesque" pitchFamily="2" charset="2"/>
              </a:rPr>
              <a:t></a:t>
            </a:r>
            <a:r>
              <a:rPr lang="fa-IR" sz="3000" b="1" dirty="0" smtClean="0">
                <a:solidFill>
                  <a:srgbClr val="1D7816"/>
                </a:solidFill>
                <a:ea typeface="Calibri" pitchFamily="34" charset="0"/>
                <a:cs typeface="B Nazanin" pitchFamily="2" charset="-78"/>
              </a:rPr>
              <a:t>...فَلا تَخْضَعنَ بِالْقَولِ فَيَطْمَعَ الذّي في قَلبهِ مَرَضٌ وَ قُلْنَ قَولاً مَعروفاً</a:t>
            </a:r>
            <a:r>
              <a:rPr lang="en-US" sz="3000" b="1" dirty="0" smtClean="0">
                <a:solidFill>
                  <a:srgbClr val="1D7816"/>
                </a:solidFill>
                <a:ea typeface="Calibri" pitchFamily="34" charset="0"/>
                <a:cs typeface="B Nazanin" pitchFamily="2" charset="-78"/>
                <a:sym typeface="AGA Arabesque" pitchFamily="2" charset="2"/>
              </a:rPr>
              <a:t></a:t>
            </a:r>
            <a:r>
              <a:rPr lang="ar-SA" sz="3000" b="1" dirty="0" smtClean="0">
                <a:solidFill>
                  <a:srgbClr val="0D0D0D"/>
                </a:solidFill>
                <a:latin typeface="Times New Roman" pitchFamily="18" charset="0"/>
                <a:ea typeface="Times New Roman" pitchFamily="18" charset="0"/>
                <a:cs typeface="B Nazanin" pitchFamily="2" charset="-78"/>
              </a:rPr>
              <a:t>.</a:t>
            </a:r>
            <a:r>
              <a:rPr lang="fa-IR" sz="3000" b="1" dirty="0" smtClean="0">
                <a:solidFill>
                  <a:srgbClr val="0D0D0D"/>
                </a:solidFill>
                <a:latin typeface="Times New Roman" pitchFamily="18" charset="0"/>
                <a:ea typeface="Times New Roman" pitchFamily="18" charset="0"/>
                <a:cs typeface="B Nazanin" pitchFamily="2" charset="-78"/>
              </a:rPr>
              <a:t>              </a:t>
            </a:r>
            <a:r>
              <a:rPr lang="ar-SA" sz="3000" b="1" dirty="0" smtClean="0">
                <a:solidFill>
                  <a:srgbClr val="0D0D0D"/>
                </a:solidFill>
                <a:latin typeface="Times New Roman" pitchFamily="18" charset="0"/>
                <a:ea typeface="Times New Roman" pitchFamily="18" charset="0"/>
                <a:cs typeface="B Nazanin" pitchFamily="2" charset="-78"/>
              </a:rPr>
              <a:t>پس </a:t>
            </a:r>
            <a:r>
              <a:rPr lang="en-US" sz="3000" b="1" dirty="0" smtClean="0">
                <a:solidFill>
                  <a:srgbClr val="0D0D0D"/>
                </a:solidFill>
                <a:latin typeface="Times New Roman" pitchFamily="18" charset="0"/>
                <a:ea typeface="Times New Roman" pitchFamily="18" charset="0"/>
                <a:cs typeface="B Nazanin" pitchFamily="2" charset="-78"/>
              </a:rPr>
              <a:t>]</a:t>
            </a:r>
            <a:r>
              <a:rPr lang="ar-SA" sz="3000" b="1" dirty="0" smtClean="0">
                <a:solidFill>
                  <a:srgbClr val="0D0D0D"/>
                </a:solidFill>
                <a:latin typeface="Times New Roman" pitchFamily="18" charset="0"/>
                <a:ea typeface="Times New Roman" pitchFamily="18" charset="0"/>
                <a:cs typeface="B Nazanin" pitchFamily="2" charset="-78"/>
              </a:rPr>
              <a:t>به‌هنگام صحبت‌كردن با نامحرم</a:t>
            </a:r>
            <a:r>
              <a:rPr lang="en-US" sz="3000" b="1" dirty="0" smtClean="0">
                <a:solidFill>
                  <a:srgbClr val="0D0D0D"/>
                </a:solidFill>
                <a:latin typeface="Times New Roman" pitchFamily="18" charset="0"/>
                <a:ea typeface="Times New Roman" pitchFamily="18" charset="0"/>
                <a:cs typeface="B Nazanin" pitchFamily="2" charset="-78"/>
              </a:rPr>
              <a:t>[</a:t>
            </a:r>
            <a:r>
              <a:rPr lang="ar-SA" sz="3000" b="1" dirty="0" smtClean="0">
                <a:solidFill>
                  <a:srgbClr val="0D0D0D"/>
                </a:solidFill>
                <a:latin typeface="Times New Roman" pitchFamily="18" charset="0"/>
                <a:ea typeface="Times New Roman" pitchFamily="18" charset="0"/>
                <a:cs typeface="B Nazanin" pitchFamily="2" charset="-78"/>
              </a:rPr>
              <a:t>با ناز و عشوه سخن مگوييد تا آن ­كسي ­كه بيماردل است تحريك شود و طمع بورزد؛ و سخن معروف و شايسته بگوييد.</a:t>
            </a:r>
            <a:r>
              <a:rPr lang="fa-IR" sz="3000" b="1" dirty="0" smtClean="0">
                <a:solidFill>
                  <a:srgbClr val="C00000"/>
                </a:solidFill>
                <a:ea typeface="Calibri" pitchFamily="34" charset="0"/>
                <a:cs typeface="B Nazanin" pitchFamily="2" charset="-78"/>
                <a:sym typeface="AGA Arabesque" pitchFamily="2" charset="2"/>
              </a:rPr>
              <a:t> </a:t>
            </a:r>
            <a:r>
              <a:rPr lang="fa-IR" sz="1800" dirty="0" smtClean="0">
                <a:solidFill>
                  <a:srgbClr val="C00000"/>
                </a:solidFill>
                <a:ea typeface="Calibri" pitchFamily="34" charset="0"/>
                <a:cs typeface="B Nazanin" pitchFamily="2" charset="-78"/>
                <a:sym typeface="AGA Arabesque" pitchFamily="2" charset="2"/>
              </a:rPr>
              <a:t>احزاب </a:t>
            </a:r>
            <a:r>
              <a:rPr lang="fa-IR" sz="1800" dirty="0">
                <a:solidFill>
                  <a:srgbClr val="C00000"/>
                </a:solidFill>
                <a:ea typeface="Calibri" pitchFamily="34" charset="0"/>
                <a:cs typeface="B Nazanin" pitchFamily="2" charset="-78"/>
                <a:sym typeface="AGA Arabesque" pitchFamily="2" charset="2"/>
              </a:rPr>
              <a:t>،آیه </a:t>
            </a:r>
            <a:r>
              <a:rPr lang="fa-IR" sz="1800" dirty="0" smtClean="0">
                <a:solidFill>
                  <a:srgbClr val="C00000"/>
                </a:solidFill>
                <a:ea typeface="Calibri" pitchFamily="34" charset="0"/>
                <a:cs typeface="B Nazanin" pitchFamily="2" charset="-78"/>
                <a:sym typeface="AGA Arabesque" pitchFamily="2" charset="2"/>
              </a:rPr>
              <a:t>32</a:t>
            </a:r>
            <a:endParaRPr lang="en-US" sz="1800" dirty="0" smtClean="0">
              <a:solidFill>
                <a:srgbClr val="0D0D0D"/>
              </a:solidFill>
              <a:latin typeface="Times New Roman" pitchFamily="18" charset="0"/>
              <a:ea typeface="Times New Roman" pitchFamily="18" charset="0"/>
              <a:cs typeface="B Nazanin" pitchFamily="2" charset="-78"/>
            </a:endParaRPr>
          </a:p>
          <a:p>
            <a:pPr marL="457200" indent="-457200" algn="justLow">
              <a:lnSpc>
                <a:spcPct val="120000"/>
              </a:lnSpc>
              <a:spcBef>
                <a:spcPct val="0"/>
              </a:spcBef>
              <a:buFont typeface="Wingdings" pitchFamily="2" charset="2"/>
              <a:buChar char="ü"/>
              <a:defRPr/>
            </a:pPr>
            <a:r>
              <a:rPr lang="fa-IR" sz="2600" b="1" dirty="0" smtClean="0">
                <a:solidFill>
                  <a:srgbClr val="0D0D0D"/>
                </a:solidFill>
                <a:ea typeface="Times New Roman" pitchFamily="18" charset="0"/>
                <a:cs typeface="B Nazanin" pitchFamily="2" charset="-78"/>
              </a:rPr>
              <a:t>ماجرای ارتباط و ازدواج پنهانی جواني 17 ساله، که به صداي دلنشين و وسوسه‌انگيز زني مطلقه و 32 ساله دل ‌باخت</a:t>
            </a:r>
            <a:r>
              <a:rPr lang="fa-IR" sz="2600" b="1" dirty="0" smtClean="0">
                <a:solidFill>
                  <a:srgbClr val="0D0D0D"/>
                </a:solidFill>
                <a:effectLst>
                  <a:outerShdw blurRad="38100" dist="38100" dir="2700000" algn="tl">
                    <a:srgbClr val="C0C0C0"/>
                  </a:outerShdw>
                </a:effectLst>
                <a:latin typeface="Times New Roman" pitchFamily="18" charset="0"/>
                <a:ea typeface="Times New Roman" pitchFamily="18" charset="0"/>
                <a:cs typeface="B Nazanin" pitchFamily="2" charset="-78"/>
              </a:rPr>
              <a:t>.</a:t>
            </a:r>
            <a:r>
              <a:rPr lang="en-US" sz="2600" dirty="0" smtClean="0">
                <a:solidFill>
                  <a:srgbClr val="0D0D0D"/>
                </a:solidFill>
                <a:effectLst>
                  <a:outerShdw blurRad="38100" dist="38100" dir="2700000" algn="tl">
                    <a:srgbClr val="C0C0C0"/>
                  </a:outerShdw>
                </a:effectLst>
                <a:latin typeface="Times New Roman" pitchFamily="18" charset="0"/>
                <a:ea typeface="Calibri" pitchFamily="34" charset="0"/>
                <a:cs typeface="B Nazanin" pitchFamily="2" charset="-78"/>
              </a:rPr>
              <a:t>   </a:t>
            </a:r>
            <a:r>
              <a:rPr lang="fa-IR" sz="1800" dirty="0" smtClean="0">
                <a:solidFill>
                  <a:srgbClr val="C00000"/>
                </a:solidFill>
                <a:latin typeface="Times New Roman" pitchFamily="18" charset="0"/>
                <a:ea typeface="Calibri" pitchFamily="34" charset="0"/>
                <a:cs typeface="B Nazanin" pitchFamily="2" charset="-78"/>
              </a:rPr>
              <a:t>قدس،ش4663</a:t>
            </a:r>
            <a:r>
              <a:rPr lang="ar-SA" sz="1800" dirty="0" smtClean="0">
                <a:solidFill>
                  <a:srgbClr val="C00000"/>
                </a:solidFill>
                <a:latin typeface="Times New Roman" pitchFamily="18" charset="0"/>
                <a:ea typeface="Calibri" pitchFamily="34" charset="0"/>
                <a:cs typeface="B Nazanin" pitchFamily="2" charset="-78"/>
              </a:rPr>
              <a:t>(23/12/82) ص13.</a:t>
            </a:r>
            <a:endParaRPr lang="fa-IR" sz="1800" dirty="0" smtClean="0">
              <a:solidFill>
                <a:srgbClr val="C00000"/>
              </a:solidFill>
              <a:latin typeface="Times New Roman" pitchFamily="18" charset="0"/>
              <a:ea typeface="Calibri" pitchFamily="34" charset="0"/>
              <a:cs typeface="B Nazanin" pitchFamily="2" charset="-78"/>
            </a:endParaRPr>
          </a:p>
        </p:txBody>
      </p:sp>
      <p:sp>
        <p:nvSpPr>
          <p:cNvPr id="4" name="Rounded Rectangle 3"/>
          <p:cNvSpPr/>
          <p:nvPr/>
        </p:nvSpPr>
        <p:spPr>
          <a:xfrm>
            <a:off x="2843659" y="119063"/>
            <a:ext cx="5904805" cy="86360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smtClean="0">
                <a:solidFill>
                  <a:srgbClr val="FFC000"/>
                </a:solidFill>
                <a:cs typeface="B Titr" pitchFamily="2" charset="-78"/>
              </a:rPr>
              <a:t>عفت شنوایی</a:t>
            </a:r>
          </a:p>
          <a:p>
            <a:pPr rtl="1">
              <a:defRPr/>
            </a:pPr>
            <a:r>
              <a:rPr lang="fa-IR" sz="2400" b="1" dirty="0" smtClean="0">
                <a:solidFill>
                  <a:srgbClr val="FFC000"/>
                </a:solidFill>
                <a:cs typeface="B Titr" pitchFamily="2" charset="-78"/>
              </a:rPr>
              <a:t>یعنی پرهیز از سخنان و آواهای محرک شهوت</a:t>
            </a:r>
            <a:endParaRPr lang="en-US" sz="2400" b="1" dirty="0">
              <a:solidFill>
                <a:srgbClr val="FFC000"/>
              </a:solidFill>
              <a:cs typeface="B Titr" pitchFamily="2" charset="-78"/>
            </a:endParaRPr>
          </a:p>
        </p:txBody>
      </p:sp>
      <p:pic>
        <p:nvPicPr>
          <p:cNvPr id="6" name="Picture 5"/>
          <p:cNvPicPr/>
          <p:nvPr/>
        </p:nvPicPr>
        <p:blipFill>
          <a:blip r:embed="rId3" cstate="print">
            <a:duotone>
              <a:prstClr val="black"/>
              <a:srgbClr val="EA9100">
                <a:tint val="45000"/>
                <a:satMod val="400000"/>
              </a:srgbClr>
            </a:duotone>
            <a:extLst>
              <a:ext uri="{28A0092B-C50C-407E-A947-70E740481C1C}">
                <a14:useLocalDpi xmlns:a14="http://schemas.microsoft.com/office/drawing/2010/main" xmlns="" val="0"/>
              </a:ext>
            </a:extLst>
          </a:blip>
          <a:srcRect/>
          <a:stretch>
            <a:fillRect/>
          </a:stretch>
        </p:blipFill>
        <p:spPr bwMode="auto">
          <a:xfrm>
            <a:off x="3851920" y="836712"/>
            <a:ext cx="5731510" cy="9721080"/>
          </a:xfrm>
          <a:prstGeom prst="rect">
            <a:avLst/>
          </a:prstGeom>
          <a:noFill/>
          <a:ln>
            <a:noFill/>
          </a:ln>
          <a:effectLst/>
          <a:extLst/>
        </p:spPr>
      </p:pic>
    </p:spTree>
    <p:extLst>
      <p:ext uri="{BB962C8B-B14F-4D97-AF65-F5344CB8AC3E}">
        <p14:creationId xmlns:p14="http://schemas.microsoft.com/office/powerpoint/2010/main" xmlns="" val="246450819"/>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188913"/>
            <a:ext cx="8642350" cy="6408737"/>
          </a:xfrm>
        </p:spPr>
        <p:style>
          <a:lnRef idx="2">
            <a:schemeClr val="accent1"/>
          </a:lnRef>
          <a:fillRef idx="1">
            <a:schemeClr val="lt1"/>
          </a:fillRef>
          <a:effectRef idx="0">
            <a:schemeClr val="accent1"/>
          </a:effectRef>
          <a:fontRef idx="minor">
            <a:schemeClr val="dk1"/>
          </a:fontRef>
        </p:style>
        <p:txBody>
          <a:bodyPr>
            <a:noAutofit/>
          </a:bodyPr>
          <a:lstStyle/>
          <a:p>
            <a:pPr marL="342900" indent="-342900" algn="justLow" eaLnBrk="1" hangingPunct="1">
              <a:lnSpc>
                <a:spcPct val="120000"/>
              </a:lnSpc>
              <a:spcBef>
                <a:spcPct val="0"/>
              </a:spcBef>
              <a:buFont typeface="Wingdings" pitchFamily="2" charset="2"/>
              <a:buChar char="v"/>
              <a:defRPr/>
            </a:pPr>
            <a:r>
              <a:rPr lang="fa-IR" sz="2400" b="1" dirty="0" smtClean="0">
                <a:solidFill>
                  <a:srgbClr val="1D7816"/>
                </a:solidFill>
                <a:cs typeface="B Titr" pitchFamily="2" charset="-78"/>
              </a:rPr>
              <a:t>مواردی </a:t>
            </a:r>
            <a:r>
              <a:rPr lang="fa-IR" sz="2400" b="1" dirty="0">
                <a:solidFill>
                  <a:srgbClr val="1D7816"/>
                </a:solidFill>
                <a:cs typeface="B Titr" pitchFamily="2" charset="-78"/>
              </a:rPr>
              <a:t>که حس شنوايي سبب برانگيختن شهوت مي‌شود.</a:t>
            </a:r>
          </a:p>
          <a:p>
            <a:pPr marL="514350" indent="-514350" algn="justLow">
              <a:lnSpc>
                <a:spcPct val="120000"/>
              </a:lnSpc>
              <a:spcBef>
                <a:spcPct val="0"/>
              </a:spcBef>
              <a:buFont typeface="+mj-lt"/>
              <a:buAutoNum type="arabicPeriod"/>
              <a:defRPr/>
            </a:pPr>
            <a:r>
              <a:rPr lang="fa-IR" sz="2800" b="1" dirty="0" smtClean="0">
                <a:solidFill>
                  <a:srgbClr val="0D0D0D"/>
                </a:solidFill>
                <a:cs typeface="B Nazanin" pitchFamily="2" charset="-78"/>
              </a:rPr>
              <a:t>گوش دادن به سخن، لهجه و صداي تحريك‌آميز نامحرم؛</a:t>
            </a:r>
          </a:p>
          <a:p>
            <a:pPr marL="514350" indent="-514350" algn="justLow">
              <a:lnSpc>
                <a:spcPct val="120000"/>
              </a:lnSpc>
              <a:spcBef>
                <a:spcPct val="0"/>
              </a:spcBef>
              <a:buFont typeface="+mj-lt"/>
              <a:buAutoNum type="arabicPeriod"/>
              <a:defRPr/>
            </a:pPr>
            <a:r>
              <a:rPr lang="fa-IR" sz="2800" b="1" dirty="0" smtClean="0">
                <a:solidFill>
                  <a:srgbClr val="0D0D0D"/>
                </a:solidFill>
                <a:cs typeface="B Nazanin" pitchFamily="2" charset="-78"/>
              </a:rPr>
              <a:t>گوش </a:t>
            </a:r>
            <a:r>
              <a:rPr lang="fa-IR" sz="2800" b="1" dirty="0">
                <a:solidFill>
                  <a:srgbClr val="0D0D0D"/>
                </a:solidFill>
                <a:cs typeface="B Nazanin" pitchFamily="2" charset="-78"/>
              </a:rPr>
              <a:t>دادن به داستان‌ها و ماجراهاي محرّك </a:t>
            </a:r>
            <a:r>
              <a:rPr lang="fa-IR" sz="2800" b="1" dirty="0" smtClean="0">
                <a:solidFill>
                  <a:srgbClr val="0D0D0D"/>
                </a:solidFill>
                <a:cs typeface="B Nazanin" pitchFamily="2" charset="-78"/>
              </a:rPr>
              <a:t>شهوت؛</a:t>
            </a:r>
            <a:endParaRPr lang="fa-IR" sz="2800" b="1" dirty="0">
              <a:solidFill>
                <a:srgbClr val="0D0D0D"/>
              </a:solidFill>
              <a:cs typeface="B Nazanin" pitchFamily="2" charset="-78"/>
            </a:endParaRPr>
          </a:p>
          <a:p>
            <a:pPr marL="514350" indent="-514350" algn="justLow">
              <a:lnSpc>
                <a:spcPct val="120000"/>
              </a:lnSpc>
              <a:spcBef>
                <a:spcPct val="0"/>
              </a:spcBef>
              <a:buFont typeface="+mj-lt"/>
              <a:buAutoNum type="arabicPeriod"/>
              <a:defRPr/>
            </a:pPr>
            <a:r>
              <a:rPr lang="fa-IR" sz="2800" b="1" dirty="0" smtClean="0">
                <a:solidFill>
                  <a:srgbClr val="0D0D0D"/>
                </a:solidFill>
                <a:cs typeface="B Nazanin" pitchFamily="2" charset="-78"/>
              </a:rPr>
              <a:t>گوش </a:t>
            </a:r>
            <a:r>
              <a:rPr lang="fa-IR" sz="2800" b="1" dirty="0">
                <a:solidFill>
                  <a:srgbClr val="0D0D0D"/>
                </a:solidFill>
                <a:cs typeface="B Nazanin" pitchFamily="2" charset="-78"/>
              </a:rPr>
              <a:t>فرا دادن به موسيقي‌ها و آوازهاي تحريك‌كننده</a:t>
            </a:r>
            <a:r>
              <a:rPr lang="fa-IR" sz="2800" b="1" dirty="0" smtClean="0">
                <a:solidFill>
                  <a:srgbClr val="0D0D0D"/>
                </a:solidFill>
                <a:cs typeface="B Nazanin" pitchFamily="2" charset="-78"/>
              </a:rPr>
              <a:t>.</a:t>
            </a:r>
          </a:p>
          <a:p>
            <a:pPr algn="justLow">
              <a:lnSpc>
                <a:spcPct val="120000"/>
              </a:lnSpc>
              <a:spcBef>
                <a:spcPct val="0"/>
              </a:spcBef>
              <a:defRPr/>
            </a:pPr>
            <a:endParaRPr lang="en-US" sz="2400" b="1" dirty="0">
              <a:solidFill>
                <a:srgbClr val="0D0D0D"/>
              </a:solidFill>
              <a:cs typeface="B Nazanin" pitchFamily="2" charset="-78"/>
            </a:endParaRPr>
          </a:p>
          <a:p>
            <a:pPr marL="457200" indent="-457200" algn="justLow">
              <a:lnSpc>
                <a:spcPct val="120000"/>
              </a:lnSpc>
              <a:spcBef>
                <a:spcPct val="0"/>
              </a:spcBef>
              <a:buFont typeface="Wingdings" pitchFamily="2" charset="2"/>
              <a:buChar char="Ø"/>
              <a:defRPr/>
            </a:pPr>
            <a:r>
              <a:rPr lang="fa-IR" sz="2800" b="1" dirty="0" smtClean="0">
                <a:solidFill>
                  <a:srgbClr val="0D0D0D"/>
                </a:solidFill>
                <a:ea typeface="Calibri" pitchFamily="34" charset="0"/>
                <a:cs typeface="B Nazanin" pitchFamily="2" charset="-78"/>
              </a:rPr>
              <a:t>امام رضا عليه‌السلام : بر حس شنوايي واجب شده كه با آن به گناهان گوش فرا نَدهي.   </a:t>
            </a:r>
            <a:r>
              <a:rPr lang="fa-IR" sz="2800" b="1" dirty="0" smtClean="0">
                <a:solidFill>
                  <a:srgbClr val="1E10D2"/>
                </a:solidFill>
                <a:ea typeface="Calibri" pitchFamily="34" charset="0"/>
                <a:cs typeface="B Nazanin" pitchFamily="2" charset="-78"/>
              </a:rPr>
              <a:t>« فَفُرِضَ عَلَي السَّمْعِ أن لا تُصْغِيَ بِه إلَي الْمَعَاصِي </a:t>
            </a:r>
            <a:r>
              <a:rPr lang="fa-IR" sz="2800" b="1" dirty="0" smtClean="0">
                <a:solidFill>
                  <a:srgbClr val="1E10D2"/>
                </a:solidFill>
                <a:cs typeface="B Nazanin" pitchFamily="2" charset="-78"/>
              </a:rPr>
              <a:t>...».</a:t>
            </a:r>
            <a:r>
              <a:rPr lang="ar-SA" sz="2800" b="1" dirty="0" smtClean="0">
                <a:solidFill>
                  <a:srgbClr val="1E10D2"/>
                </a:solidFill>
                <a:effectLst>
                  <a:outerShdw blurRad="38100" dist="38100" dir="2700000" algn="tl">
                    <a:srgbClr val="C0C0C0"/>
                  </a:outerShdw>
                </a:effectLst>
                <a:latin typeface="B Mitra" pitchFamily="2" charset="-78"/>
                <a:cs typeface="B Nazanin" pitchFamily="2" charset="-78"/>
              </a:rPr>
              <a:t> </a:t>
            </a:r>
            <a:r>
              <a:rPr lang="ar-SA" sz="1800" dirty="0">
                <a:solidFill>
                  <a:srgbClr val="C00000"/>
                </a:solidFill>
                <a:latin typeface="B Mitra" pitchFamily="2" charset="-78"/>
                <a:cs typeface="B Nazanin" pitchFamily="2" charset="-78"/>
              </a:rPr>
              <a:t>ميزان الحكمه </a:t>
            </a:r>
            <a:r>
              <a:rPr lang="ar-SA" sz="1800" dirty="0" smtClean="0">
                <a:solidFill>
                  <a:srgbClr val="C00000"/>
                </a:solidFill>
                <a:latin typeface="B Mitra" pitchFamily="2" charset="-78"/>
                <a:cs typeface="B Nazanin" pitchFamily="2" charset="-78"/>
              </a:rPr>
              <a:t>، ح7 ، 89</a:t>
            </a:r>
            <a:endParaRPr lang="fa-IR" sz="1800" dirty="0" smtClean="0">
              <a:solidFill>
                <a:srgbClr val="C00000"/>
              </a:solidFill>
              <a:latin typeface="B Mitra" pitchFamily="2" charset="-78"/>
              <a:cs typeface="B Nazanin" pitchFamily="2" charset="-78"/>
            </a:endParaRPr>
          </a:p>
          <a:p>
            <a:pPr algn="justLow">
              <a:lnSpc>
                <a:spcPct val="120000"/>
              </a:lnSpc>
              <a:spcBef>
                <a:spcPct val="0"/>
              </a:spcBef>
              <a:buFont typeface="Arial" charset="0"/>
              <a:buNone/>
              <a:defRPr/>
            </a:pPr>
            <a:endParaRPr lang="fa-IR" sz="1800" dirty="0" smtClean="0">
              <a:solidFill>
                <a:srgbClr val="C00000"/>
              </a:solidFill>
              <a:latin typeface="Times New Roman" pitchFamily="18" charset="0"/>
              <a:cs typeface="B Nazanin" pitchFamily="2" charset="-78"/>
            </a:endParaRPr>
          </a:p>
          <a:p>
            <a:pPr algn="justLow">
              <a:lnSpc>
                <a:spcPct val="120000"/>
              </a:lnSpc>
              <a:spcBef>
                <a:spcPct val="0"/>
              </a:spcBef>
              <a:buFont typeface="Arial" charset="0"/>
              <a:buNone/>
              <a:defRPr/>
            </a:pPr>
            <a:endParaRPr lang="fa-IR" sz="1800" dirty="0" smtClean="0">
              <a:solidFill>
                <a:srgbClr val="C00000"/>
              </a:solidFill>
              <a:latin typeface="Times New Roman" pitchFamily="18" charset="0"/>
              <a:cs typeface="B Nazanin" pitchFamily="2" charset="-78"/>
            </a:endParaRPr>
          </a:p>
          <a:p>
            <a:pPr marL="457200" indent="-457200" algn="justLow" eaLnBrk="1" fontAlgn="auto" hangingPunct="1">
              <a:spcAft>
                <a:spcPts val="0"/>
              </a:spcAft>
              <a:buFont typeface="Wingdings" pitchFamily="2" charset="2"/>
              <a:buChar char="Ø"/>
              <a:defRPr/>
            </a:pPr>
            <a:r>
              <a:rPr lang="fa-IR" sz="2800" b="1" dirty="0">
                <a:solidFill>
                  <a:prstClr val="black">
                    <a:lumMod val="95000"/>
                    <a:lumOff val="5000"/>
                  </a:prstClr>
                </a:solidFill>
                <a:ea typeface="Calibri"/>
                <a:cs typeface="B Nazanin" pitchFamily="2" charset="-78"/>
              </a:rPr>
              <a:t>پیامبرصلي‌الله‌عليه‌وآله‌ : </a:t>
            </a:r>
            <a:r>
              <a:rPr lang="fa-IR" sz="2800" b="1" dirty="0">
                <a:solidFill>
                  <a:srgbClr val="1E10D2"/>
                </a:solidFill>
                <a:ea typeface="Calibri"/>
                <a:cs typeface="B Nazanin" pitchFamily="2" charset="-78"/>
              </a:rPr>
              <a:t>« </a:t>
            </a:r>
            <a:r>
              <a:rPr lang="fa-IR" sz="2800" b="1" dirty="0">
                <a:solidFill>
                  <a:srgbClr val="1E10D2"/>
                </a:solidFill>
                <a:ea typeface="Calibri"/>
                <a:cs typeface="B Badr" pitchFamily="2" charset="-78"/>
              </a:rPr>
              <a:t>الغِناءُ </a:t>
            </a:r>
            <a:r>
              <a:rPr lang="fa-IR" sz="2800" b="1" dirty="0" smtClean="0">
                <a:solidFill>
                  <a:srgbClr val="1E10D2"/>
                </a:solidFill>
                <a:ea typeface="Calibri"/>
                <a:cs typeface="B Badr" pitchFamily="2" charset="-78"/>
              </a:rPr>
              <a:t>رُقْيَةُ </a:t>
            </a:r>
            <a:r>
              <a:rPr lang="fa-IR" sz="2800" b="1" dirty="0">
                <a:solidFill>
                  <a:srgbClr val="1E10D2"/>
                </a:solidFill>
                <a:ea typeface="Calibri"/>
                <a:cs typeface="B Badr" pitchFamily="2" charset="-78"/>
              </a:rPr>
              <a:t>الزِّني</a:t>
            </a:r>
            <a:r>
              <a:rPr lang="fa-IR" sz="2800" b="1" dirty="0">
                <a:solidFill>
                  <a:srgbClr val="1E10D2"/>
                </a:solidFill>
                <a:ea typeface="Calibri"/>
                <a:cs typeface="B Nazanin" pitchFamily="2" charset="-78"/>
              </a:rPr>
              <a:t>» </a:t>
            </a:r>
            <a:r>
              <a:rPr lang="fa-IR" sz="2800" b="1" dirty="0">
                <a:solidFill>
                  <a:prstClr val="black">
                    <a:lumMod val="95000"/>
                    <a:lumOff val="5000"/>
                  </a:prstClr>
                </a:solidFill>
                <a:ea typeface="Calibri"/>
                <a:cs typeface="B Nazanin" pitchFamily="2" charset="-78"/>
              </a:rPr>
              <a:t>موسيقي و آوازه‌خواني مقدمه و سبب واقع شدن در زنا است.</a:t>
            </a:r>
            <a:r>
              <a:rPr lang="ar-SA" sz="1400" dirty="0">
                <a:solidFill>
                  <a:srgbClr val="C00000"/>
                </a:solidFill>
                <a:latin typeface="B Mitra"/>
                <a:ea typeface="Times New Roman"/>
                <a:cs typeface="B Nazanin" pitchFamily="2" charset="-78"/>
              </a:rPr>
              <a:t>بحار </a:t>
            </a:r>
            <a:r>
              <a:rPr lang="ar-SA" sz="1600" dirty="0">
                <a:solidFill>
                  <a:srgbClr val="C00000"/>
                </a:solidFill>
                <a:latin typeface="B Mitra"/>
                <a:ea typeface="Times New Roman"/>
                <a:cs typeface="B Nazanin" pitchFamily="2" charset="-78"/>
              </a:rPr>
              <a:t>اانوار ج 79 ص 247، ح 26</a:t>
            </a:r>
            <a:endParaRPr lang="fa-IR" sz="1600" dirty="0">
              <a:solidFill>
                <a:srgbClr val="C00000"/>
              </a:solidFill>
              <a:latin typeface="B Mitra"/>
              <a:ea typeface="Times New Roman"/>
              <a:cs typeface="B Nazanin" pitchFamily="2" charset="-78"/>
            </a:endParaRPr>
          </a:p>
          <a:p>
            <a:pPr algn="justLow">
              <a:lnSpc>
                <a:spcPct val="120000"/>
              </a:lnSpc>
              <a:spcBef>
                <a:spcPct val="0"/>
              </a:spcBef>
              <a:buFont typeface="Arial" charset="0"/>
              <a:buNone/>
              <a:defRPr/>
            </a:pPr>
            <a:endParaRPr lang="fa-IR" sz="1800" dirty="0">
              <a:solidFill>
                <a:srgbClr val="C00000"/>
              </a:solidFill>
              <a:latin typeface="Times New Roman" pitchFamily="18" charset="0"/>
              <a:cs typeface="B Nazanin" pitchFamily="2" charset="-78"/>
            </a:endParaRPr>
          </a:p>
          <a:p>
            <a:pPr algn="justLow">
              <a:lnSpc>
                <a:spcPct val="120000"/>
              </a:lnSpc>
              <a:spcBef>
                <a:spcPct val="0"/>
              </a:spcBef>
              <a:buFont typeface="Arial" charset="0"/>
              <a:buNone/>
              <a:defRPr/>
            </a:pPr>
            <a:endParaRPr lang="en-US" sz="1800" dirty="0" smtClean="0">
              <a:solidFill>
                <a:srgbClr val="C00000"/>
              </a:solidFill>
              <a:latin typeface="Times New Roman" pitchFamily="18" charset="0"/>
              <a:cs typeface="B Nazanin" pitchFamily="2" charset="-78"/>
            </a:endParaRPr>
          </a:p>
        </p:txBody>
      </p:sp>
    </p:spTree>
    <p:extLst>
      <p:ext uri="{BB962C8B-B14F-4D97-AF65-F5344CB8AC3E}">
        <p14:creationId xmlns:p14="http://schemas.microsoft.com/office/powerpoint/2010/main" xmlns="" val="287734927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heel(1)">
                                      <p:cBhvr>
                                        <p:cTn id="7" dur="2000"/>
                                        <p:tgtEl>
                                          <p:spTgt spid="3">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wheel(1)">
                                      <p:cBhvr>
                                        <p:cTn id="1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346075"/>
            <a:ext cx="8712200" cy="6491288"/>
          </a:xfrm>
        </p:spPr>
        <p:txBody>
          <a:bodyPr rtlCol="0">
            <a:noAutofit/>
          </a:bodyPr>
          <a:lstStyle/>
          <a:p>
            <a:pPr algn="justLow" eaLnBrk="1" fontAlgn="auto" hangingPunct="1">
              <a:spcAft>
                <a:spcPts val="0"/>
              </a:spcAft>
              <a:defRPr/>
            </a:pPr>
            <a:endParaRPr lang="fa-IR" sz="1800" b="1" dirty="0" smtClean="0">
              <a:solidFill>
                <a:schemeClr val="accent2"/>
              </a:solidFill>
              <a:cs typeface="B Nazanin" pitchFamily="2" charset="-78"/>
            </a:endParaRPr>
          </a:p>
          <a:p>
            <a:pPr marL="342900" indent="-342900" algn="justLow">
              <a:buFont typeface="Wingdings" pitchFamily="2" charset="2"/>
              <a:buChar char="Ø"/>
              <a:defRPr/>
            </a:pPr>
            <a:r>
              <a:rPr lang="fa-IR" sz="2500" b="1" dirty="0" smtClean="0">
                <a:solidFill>
                  <a:schemeClr val="tx1">
                    <a:lumMod val="95000"/>
                    <a:lumOff val="5000"/>
                  </a:schemeClr>
                </a:solidFill>
                <a:cs typeface="B Nazanin" pitchFamily="2" charset="-78"/>
              </a:rPr>
              <a:t>امام </a:t>
            </a:r>
            <a:r>
              <a:rPr lang="fa-IR" sz="2500" b="1" dirty="0">
                <a:solidFill>
                  <a:schemeClr val="tx1">
                    <a:lumMod val="95000"/>
                    <a:lumOff val="5000"/>
                  </a:schemeClr>
                </a:solidFill>
                <a:cs typeface="B Nazanin" pitchFamily="2" charset="-78"/>
              </a:rPr>
              <a:t>خميني</a:t>
            </a:r>
            <a:r>
              <a:rPr lang="fa-IR" sz="2500" b="1" baseline="30000" dirty="0">
                <a:solidFill>
                  <a:schemeClr val="tx1">
                    <a:lumMod val="95000"/>
                    <a:lumOff val="5000"/>
                  </a:schemeClr>
                </a:solidFill>
                <a:cs typeface="B Nazanin" pitchFamily="2" charset="-78"/>
              </a:rPr>
              <a:t>(رض) </a:t>
            </a:r>
            <a:r>
              <a:rPr lang="fa-IR" sz="2500" b="1" dirty="0" smtClean="0">
                <a:solidFill>
                  <a:schemeClr val="tx1">
                    <a:lumMod val="95000"/>
                    <a:lumOff val="5000"/>
                  </a:schemeClr>
                </a:solidFill>
                <a:cs typeface="B Nazanin" pitchFamily="2" charset="-78"/>
              </a:rPr>
              <a:t>: </a:t>
            </a:r>
            <a:r>
              <a:rPr lang="fa-IR" sz="2500" b="1" dirty="0">
                <a:solidFill>
                  <a:schemeClr val="tx1">
                    <a:lumMod val="95000"/>
                    <a:lumOff val="5000"/>
                  </a:schemeClr>
                </a:solidFill>
                <a:cs typeface="B Nazanin" pitchFamily="2" charset="-78"/>
              </a:rPr>
              <a:t>«يك جواني كه اكثر اوقاتش را صرف بكند در اينكه پاي موسيقي بنشيند و اينها، اين از مسائل زندگي و از مسائل جدي به كلي غافل مي‌شود، عادت مي‌كند، مثل همان كه به مواد مخدر عادت مي‌كند، كساني كه به مواد مخدر عادت مي‌كنند، ديگر نمي‌توانند يك انسان جدي باشند كه بتوانند در مسايل سياسي فكر بكنند. فكر انسان را موسيقي جوري مي‌كند كه ديگر نتواند در غير همان محيط موسيقي و مربوط به شهوات و مربوط به موسيقي، نتواند اصلاً فكر بكند‌</a:t>
            </a:r>
            <a:r>
              <a:rPr lang="en-US" sz="2500" b="1" dirty="0">
                <a:solidFill>
                  <a:schemeClr val="tx1">
                    <a:lumMod val="95000"/>
                    <a:lumOff val="5000"/>
                  </a:schemeClr>
                </a:solidFill>
                <a:cs typeface="B Nazanin" pitchFamily="2" charset="-78"/>
              </a:rPr>
              <a:t>…</a:t>
            </a:r>
            <a:r>
              <a:rPr lang="fa-IR" sz="2500" b="1" dirty="0" smtClean="0">
                <a:solidFill>
                  <a:schemeClr val="tx1">
                    <a:lumMod val="95000"/>
                    <a:lumOff val="5000"/>
                  </a:schemeClr>
                </a:solidFill>
                <a:cs typeface="B Nazanin" pitchFamily="2" charset="-78"/>
              </a:rPr>
              <a:t>»</a:t>
            </a:r>
            <a:r>
              <a:rPr lang="ar-SA" sz="2500" dirty="0" smtClean="0">
                <a:solidFill>
                  <a:schemeClr val="tx1">
                    <a:lumMod val="95000"/>
                    <a:lumOff val="5000"/>
                  </a:schemeClr>
                </a:solidFill>
                <a:cs typeface="B Nazanin" pitchFamily="2" charset="-78"/>
              </a:rPr>
              <a:t> </a:t>
            </a:r>
            <a:r>
              <a:rPr lang="ar-SA" sz="1200" dirty="0">
                <a:solidFill>
                  <a:srgbClr val="C00000"/>
                </a:solidFill>
                <a:cs typeface="B Nazanin" pitchFamily="2" charset="-78"/>
              </a:rPr>
              <a:t>صحيفه امام، ج9، ص 201، سخنراني 30 تير 1358</a:t>
            </a:r>
            <a:r>
              <a:rPr lang="ar-SA" sz="1200" dirty="0" smtClean="0">
                <a:solidFill>
                  <a:srgbClr val="C00000"/>
                </a:solidFill>
                <a:cs typeface="B Nazanin" pitchFamily="2" charset="-78"/>
              </a:rPr>
              <a:t>.</a:t>
            </a:r>
            <a:endParaRPr lang="fa-IR" sz="1200" dirty="0" smtClean="0">
              <a:solidFill>
                <a:srgbClr val="C00000"/>
              </a:solidFill>
              <a:cs typeface="B Nazanin" pitchFamily="2" charset="-78"/>
            </a:endParaRPr>
          </a:p>
          <a:p>
            <a:pPr marL="342900" indent="-342900" algn="justLow">
              <a:buFont typeface="Wingdings" pitchFamily="2" charset="2"/>
              <a:buChar char="Ø"/>
              <a:defRPr/>
            </a:pPr>
            <a:r>
              <a:rPr lang="fa-IR" sz="2500" b="1" dirty="0" smtClean="0">
                <a:solidFill>
                  <a:schemeClr val="tx1">
                    <a:lumMod val="95000"/>
                    <a:lumOff val="5000"/>
                  </a:schemeClr>
                </a:solidFill>
                <a:cs typeface="B Nazanin" pitchFamily="2" charset="-78"/>
              </a:rPr>
              <a:t>شهيدحجت‌الاسلام </a:t>
            </a:r>
            <a:r>
              <a:rPr lang="fa-IR" sz="2500" b="1" dirty="0">
                <a:solidFill>
                  <a:schemeClr val="tx1">
                    <a:lumMod val="95000"/>
                    <a:lumOff val="5000"/>
                  </a:schemeClr>
                </a:solidFill>
                <a:cs typeface="B Nazanin" pitchFamily="2" charset="-78"/>
              </a:rPr>
              <a:t>هاشمي‌نژاد </a:t>
            </a:r>
            <a:r>
              <a:rPr lang="fa-IR" sz="2500" b="1" dirty="0" smtClean="0">
                <a:solidFill>
                  <a:schemeClr val="tx1">
                    <a:lumMod val="95000"/>
                    <a:lumOff val="5000"/>
                  </a:schemeClr>
                </a:solidFill>
                <a:cs typeface="B Nazanin" pitchFamily="2" charset="-78"/>
              </a:rPr>
              <a:t>: </a:t>
            </a:r>
            <a:r>
              <a:rPr lang="fa-IR" sz="2500" b="1" dirty="0">
                <a:solidFill>
                  <a:schemeClr val="tx1">
                    <a:lumMod val="95000"/>
                    <a:lumOff val="5000"/>
                  </a:schemeClr>
                </a:solidFill>
                <a:cs typeface="B Nazanin" pitchFamily="2" charset="-78"/>
              </a:rPr>
              <a:t>«يكي از بزرگترين اثر سوئي كه شنيدن موسيقي دارد سوق دادن افراد مخصوصاً دختران و پسران جوان به طرف شهوت و تحريك قواي حيواني است. و خلاصه دختر و پسري كه ممكن بود قبل از شنيدن موسيقي تحت تأثير شرم و حيا و عفت قرار داشته و راضي به يك رشته كارهاي ننگين شهوي و حيواني نشوند چنان با شنيدن موسيقي، آماده ننگين‌ترين عمل مي‌گردند كه ابداً گويا درسي از عار و ننگ و عفت و حيا در زندگي نخوانده‌اند. و تأثير سوء موسيقي در اين جهت به درجه‌اي است كه مي‌توان گفت يك قسمت مهم از اشاعه فحشاء و تجاوزات به نواميس در دنياي روز، مربوط به پخش نوارهاي شوم و آهنگ‌هاي مهيّج  موسيقي است</a:t>
            </a:r>
            <a:r>
              <a:rPr lang="fa-IR" sz="2500" b="1" dirty="0" smtClean="0">
                <a:solidFill>
                  <a:schemeClr val="tx1">
                    <a:lumMod val="95000"/>
                    <a:lumOff val="5000"/>
                  </a:schemeClr>
                </a:solidFill>
                <a:cs typeface="B Nazanin" pitchFamily="2" charset="-78"/>
              </a:rPr>
              <a:t>».</a:t>
            </a:r>
            <a:r>
              <a:rPr lang="ar-SA" sz="1600" dirty="0" smtClean="0">
                <a:solidFill>
                  <a:srgbClr val="C00000"/>
                </a:solidFill>
                <a:cs typeface="B Nazanin" pitchFamily="2" charset="-78"/>
              </a:rPr>
              <a:t>دكتر </a:t>
            </a:r>
            <a:r>
              <a:rPr lang="ar-SA" sz="1600" dirty="0">
                <a:solidFill>
                  <a:srgbClr val="C00000"/>
                </a:solidFill>
                <a:cs typeface="B Nazanin" pitchFamily="2" charset="-78"/>
              </a:rPr>
              <a:t>و پير، ص450, عبدالكريم </a:t>
            </a:r>
            <a:r>
              <a:rPr lang="ar-SA" sz="1600" dirty="0" smtClean="0">
                <a:solidFill>
                  <a:srgbClr val="C00000"/>
                </a:solidFill>
                <a:cs typeface="B Nazanin" pitchFamily="2" charset="-78"/>
              </a:rPr>
              <a:t>هاشمي‌نژاد</a:t>
            </a:r>
            <a:endParaRPr lang="fa-IR" sz="1600" b="1"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xmlns="" val="234595675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heel(1)">
                                      <p:cBhvr>
                                        <p:cTn id="1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088" y="293688"/>
            <a:ext cx="7921625" cy="3495675"/>
          </a:xfrm>
        </p:spPr>
        <p:txBody>
          <a:bodyPr rtlCol="0">
            <a:noAutofit/>
          </a:bodyPr>
          <a:lstStyle/>
          <a:p>
            <a:pPr algn="just" eaLnBrk="1" fontAlgn="auto" hangingPunct="1">
              <a:spcAft>
                <a:spcPts val="0"/>
              </a:spcAft>
              <a:defRPr/>
            </a:pPr>
            <a:endParaRPr lang="fa-IR" sz="4000" b="1" dirty="0" smtClean="0">
              <a:solidFill>
                <a:srgbClr val="1D7816"/>
              </a:solidFill>
              <a:cs typeface="B Titr" pitchFamily="2" charset="-78"/>
            </a:endParaRPr>
          </a:p>
          <a:p>
            <a:pPr>
              <a:spcBef>
                <a:spcPts val="0"/>
              </a:spcBef>
              <a:spcAft>
                <a:spcPts val="0"/>
              </a:spcAft>
              <a:buFont typeface="Arial" charset="0"/>
              <a:buNone/>
              <a:defRPr/>
            </a:pPr>
            <a:r>
              <a:rPr lang="fa-IR" sz="2400" b="1" dirty="0" smtClean="0">
                <a:solidFill>
                  <a:schemeClr val="accent2">
                    <a:lumMod val="75000"/>
                  </a:schemeClr>
                </a:solidFill>
                <a:cs typeface="B Titr" pitchFamily="2" charset="-78"/>
              </a:rPr>
              <a:t>موسيقي </a:t>
            </a:r>
            <a:r>
              <a:rPr lang="fa-IR" sz="2400" b="1" dirty="0">
                <a:solidFill>
                  <a:schemeClr val="accent2">
                    <a:lumMod val="75000"/>
                  </a:schemeClr>
                </a:solidFill>
                <a:cs typeface="B Titr" pitchFamily="2" charset="-78"/>
              </a:rPr>
              <a:t>در احاديث </a:t>
            </a:r>
            <a:r>
              <a:rPr lang="fa-IR" sz="2400" b="1" dirty="0" smtClean="0">
                <a:solidFill>
                  <a:schemeClr val="accent2">
                    <a:lumMod val="75000"/>
                  </a:schemeClr>
                </a:solidFill>
                <a:cs typeface="B Titr" pitchFamily="2" charset="-78"/>
              </a:rPr>
              <a:t>اسلامي</a:t>
            </a:r>
          </a:p>
          <a:p>
            <a:pPr>
              <a:spcBef>
                <a:spcPts val="0"/>
              </a:spcBef>
              <a:spcAft>
                <a:spcPts val="0"/>
              </a:spcAft>
              <a:buFont typeface="Arial" charset="0"/>
              <a:buNone/>
              <a:defRPr/>
            </a:pPr>
            <a:endParaRPr lang="fa-IR" sz="2400" b="1" dirty="0" smtClean="0">
              <a:solidFill>
                <a:srgbClr val="1D7816"/>
              </a:solidFill>
              <a:cs typeface="B Titr" pitchFamily="2" charset="-78"/>
            </a:endParaRPr>
          </a:p>
          <a:p>
            <a:pPr>
              <a:spcBef>
                <a:spcPts val="0"/>
              </a:spcBef>
              <a:spcAft>
                <a:spcPts val="0"/>
              </a:spcAft>
              <a:buFont typeface="Arial" charset="0"/>
              <a:buNone/>
              <a:defRPr/>
            </a:pPr>
            <a:r>
              <a:rPr lang="fa-IR" sz="2400" b="1" dirty="0" smtClean="0">
                <a:solidFill>
                  <a:srgbClr val="1D7816"/>
                </a:solidFill>
                <a:ea typeface="Calibri"/>
                <a:cs typeface="B Titr" pitchFamily="2" charset="-78"/>
              </a:rPr>
              <a:t>بحث موسیقی دست کم در چهار دسته از احادیث بیان شده است:</a:t>
            </a:r>
            <a:r>
              <a:rPr lang="fa-IR" sz="2400" dirty="0" smtClean="0">
                <a:solidFill>
                  <a:srgbClr val="1D7816"/>
                </a:solidFill>
                <a:ea typeface="Calibri"/>
                <a:cs typeface="B Titr" pitchFamily="2" charset="-78"/>
              </a:rPr>
              <a:t> </a:t>
            </a:r>
          </a:p>
          <a:p>
            <a:pPr>
              <a:spcBef>
                <a:spcPts val="0"/>
              </a:spcBef>
              <a:spcAft>
                <a:spcPts val="0"/>
              </a:spcAft>
              <a:buFont typeface="Arial" charset="0"/>
              <a:buNone/>
              <a:defRPr/>
            </a:pPr>
            <a:endParaRPr lang="fa-IR" sz="500" b="1" dirty="0" smtClean="0">
              <a:solidFill>
                <a:srgbClr val="1D7816"/>
              </a:solidFill>
              <a:cs typeface="B Titr" pitchFamily="2" charset="-78"/>
            </a:endParaRPr>
          </a:p>
          <a:p>
            <a:pPr marL="514350" indent="-514350" algn="justLow" eaLnBrk="1" fontAlgn="auto" hangingPunct="1">
              <a:spcAft>
                <a:spcPts val="0"/>
              </a:spcAft>
              <a:buFont typeface="+mj-lt"/>
              <a:buAutoNum type="arabicPeriod"/>
              <a:defRPr/>
            </a:pPr>
            <a:r>
              <a:rPr lang="fa-IR" sz="2400" b="1" dirty="0" smtClean="0">
                <a:solidFill>
                  <a:schemeClr val="tx1"/>
                </a:solidFill>
                <a:cs typeface="B Nazanin" pitchFamily="2" charset="-78"/>
              </a:rPr>
              <a:t>حرمت </a:t>
            </a:r>
            <a:r>
              <a:rPr lang="fa-IR" sz="2400" b="1" dirty="0">
                <a:solidFill>
                  <a:schemeClr val="tx1"/>
                </a:solidFill>
                <a:cs typeface="B Nazanin" pitchFamily="2" charset="-78"/>
              </a:rPr>
              <a:t>گوش دادن به آواز و </a:t>
            </a:r>
            <a:r>
              <a:rPr lang="fa-IR" sz="2400" b="1" dirty="0" smtClean="0">
                <a:solidFill>
                  <a:schemeClr val="tx1"/>
                </a:solidFill>
                <a:cs typeface="B Nazanin" pitchFamily="2" charset="-78"/>
              </a:rPr>
              <a:t>موسيقي؛</a:t>
            </a:r>
          </a:p>
          <a:p>
            <a:pPr marL="514350" indent="-514350" algn="justLow" eaLnBrk="1" fontAlgn="auto" hangingPunct="1">
              <a:spcAft>
                <a:spcPts val="0"/>
              </a:spcAft>
              <a:buFont typeface="+mj-lt"/>
              <a:buAutoNum type="arabicPeriod"/>
              <a:defRPr/>
            </a:pPr>
            <a:r>
              <a:rPr lang="fa-IR" sz="2400" b="1" dirty="0" smtClean="0">
                <a:solidFill>
                  <a:schemeClr val="tx1"/>
                </a:solidFill>
                <a:cs typeface="B Nazanin" pitchFamily="2" charset="-78"/>
              </a:rPr>
              <a:t>حرمت </a:t>
            </a:r>
            <a:r>
              <a:rPr lang="fa-IR" sz="2400" b="1" dirty="0">
                <a:solidFill>
                  <a:schemeClr val="tx1"/>
                </a:solidFill>
                <a:cs typeface="B Nazanin" pitchFamily="2" charset="-78"/>
              </a:rPr>
              <a:t>آوازه‌خواني و نواختن آلات و ادوات </a:t>
            </a:r>
            <a:r>
              <a:rPr lang="fa-IR" sz="2400" b="1" dirty="0" smtClean="0">
                <a:solidFill>
                  <a:schemeClr val="tx1"/>
                </a:solidFill>
                <a:cs typeface="B Nazanin" pitchFamily="2" charset="-78"/>
              </a:rPr>
              <a:t>موسيقي</a:t>
            </a:r>
            <a:r>
              <a:rPr lang="fa-IR" sz="2400" b="1" dirty="0">
                <a:solidFill>
                  <a:schemeClr val="tx1"/>
                </a:solidFill>
                <a:cs typeface="B Nazanin" pitchFamily="2" charset="-78"/>
              </a:rPr>
              <a:t>؛</a:t>
            </a:r>
            <a:endParaRPr lang="en-US" sz="2400" b="1" dirty="0">
              <a:solidFill>
                <a:schemeClr val="tx1"/>
              </a:solidFill>
              <a:cs typeface="B Nazanin" pitchFamily="2" charset="-78"/>
            </a:endParaRPr>
          </a:p>
          <a:p>
            <a:pPr marL="514350" indent="-514350" algn="justLow" eaLnBrk="1" fontAlgn="auto" hangingPunct="1">
              <a:spcAft>
                <a:spcPts val="0"/>
              </a:spcAft>
              <a:buFont typeface="+mj-lt"/>
              <a:buAutoNum type="arabicPeriod"/>
              <a:defRPr/>
            </a:pPr>
            <a:r>
              <a:rPr lang="fa-IR" sz="2400" b="1" dirty="0" smtClean="0">
                <a:solidFill>
                  <a:schemeClr val="tx1"/>
                </a:solidFill>
                <a:cs typeface="B Nazanin" pitchFamily="2" charset="-78"/>
              </a:rPr>
              <a:t>حرمت </a:t>
            </a:r>
            <a:r>
              <a:rPr lang="fa-IR" sz="2400" b="1" dirty="0">
                <a:solidFill>
                  <a:schemeClr val="tx1"/>
                </a:solidFill>
                <a:cs typeface="B Nazanin" pitchFamily="2" charset="-78"/>
              </a:rPr>
              <a:t>مزد دادن به نوازندگان و خوانندگان و حرمت مزد گرفتن آنان </a:t>
            </a:r>
            <a:r>
              <a:rPr lang="fa-IR" sz="2400" b="1" dirty="0" smtClean="0">
                <a:solidFill>
                  <a:schemeClr val="tx1"/>
                </a:solidFill>
                <a:cs typeface="B Nazanin" pitchFamily="2" charset="-78"/>
              </a:rPr>
              <a:t>مي‌باشد؛</a:t>
            </a:r>
            <a:endParaRPr lang="en-US" sz="2400" b="1" dirty="0">
              <a:solidFill>
                <a:schemeClr val="tx1"/>
              </a:solidFill>
              <a:cs typeface="B Nazanin" pitchFamily="2" charset="-78"/>
            </a:endParaRPr>
          </a:p>
          <a:p>
            <a:pPr marL="514350" indent="-514350" algn="justLow">
              <a:lnSpc>
                <a:spcPct val="115000"/>
              </a:lnSpc>
              <a:spcBef>
                <a:spcPts val="0"/>
              </a:spcBef>
              <a:spcAft>
                <a:spcPts val="0"/>
              </a:spcAft>
              <a:buFont typeface="+mj-lt"/>
              <a:buAutoNum type="arabicPeriod"/>
              <a:defRPr/>
            </a:pPr>
            <a:r>
              <a:rPr lang="fa-IR" sz="2400" b="1" dirty="0" smtClean="0">
                <a:solidFill>
                  <a:schemeClr val="tx1"/>
                </a:solidFill>
                <a:cs typeface="B Nazanin" pitchFamily="2" charset="-78"/>
              </a:rPr>
              <a:t>حرمت ساخت و خريد و فروش و نگه‌داري آلات و ادوات موسيقي.</a:t>
            </a:r>
            <a:r>
              <a:rPr lang="ar-SA" sz="2400" b="1" dirty="0" smtClean="0">
                <a:effectLst>
                  <a:outerShdw blurRad="50800" dist="38100" algn="tr" rotWithShape="0">
                    <a:prstClr val="black">
                      <a:alpha val="40000"/>
                    </a:prstClr>
                  </a:outerShdw>
                </a:effectLst>
                <a:latin typeface="Times New Roman"/>
                <a:ea typeface="Times New Roman"/>
                <a:cs typeface="B Nazanin" pitchFamily="2" charset="-78"/>
              </a:rPr>
              <a:t> </a:t>
            </a:r>
            <a:endParaRPr lang="fa-IR" sz="2400" b="1" dirty="0" smtClean="0">
              <a:effectLst>
                <a:outerShdw blurRad="50800" dist="38100" algn="tr" rotWithShape="0">
                  <a:prstClr val="black">
                    <a:alpha val="40000"/>
                  </a:prstClr>
                </a:outerShdw>
              </a:effectLst>
              <a:latin typeface="Times New Roman"/>
              <a:ea typeface="Times New Roman"/>
              <a:cs typeface="B Nazanin" pitchFamily="2" charset="-78"/>
            </a:endParaRPr>
          </a:p>
          <a:p>
            <a:pPr>
              <a:lnSpc>
                <a:spcPct val="115000"/>
              </a:lnSpc>
              <a:spcBef>
                <a:spcPts val="0"/>
              </a:spcBef>
              <a:spcAft>
                <a:spcPts val="0"/>
              </a:spcAft>
              <a:buFont typeface="Arial" charset="0"/>
              <a:buNone/>
              <a:defRPr/>
            </a:pPr>
            <a:r>
              <a:rPr lang="ar-SA" sz="1800" dirty="0" smtClean="0">
                <a:solidFill>
                  <a:srgbClr val="C00000"/>
                </a:solidFill>
                <a:latin typeface="Times New Roman"/>
                <a:ea typeface="Times New Roman"/>
                <a:cs typeface="B Nazanin" pitchFamily="2" charset="-78"/>
              </a:rPr>
              <a:t>وسائل‌الشيعه </a:t>
            </a:r>
            <a:r>
              <a:rPr lang="ar-SA" sz="1800" dirty="0">
                <a:solidFill>
                  <a:srgbClr val="C00000"/>
                </a:solidFill>
                <a:latin typeface="Times New Roman"/>
                <a:ea typeface="Times New Roman"/>
                <a:cs typeface="B Nazanin" pitchFamily="2" charset="-78"/>
              </a:rPr>
              <a:t>كتاب التجاره باب‌هاي 99، 100، 101 از « ابواب ما يكتسب به</a:t>
            </a:r>
            <a:r>
              <a:rPr lang="ar-SA" sz="1800" dirty="0" smtClean="0">
                <a:solidFill>
                  <a:srgbClr val="C00000"/>
                </a:solidFill>
                <a:latin typeface="Times New Roman"/>
                <a:ea typeface="Times New Roman"/>
                <a:cs typeface="B Nazanin" pitchFamily="2" charset="-78"/>
              </a:rPr>
              <a:t>»</a:t>
            </a:r>
            <a:endParaRPr lang="fa-IR" sz="1800" dirty="0">
              <a:solidFill>
                <a:srgbClr val="C00000"/>
              </a:solidFill>
              <a:cs typeface="B Nazanin" pitchFamily="2" charset="-78"/>
            </a:endParaRPr>
          </a:p>
        </p:txBody>
      </p:sp>
      <p:pic>
        <p:nvPicPr>
          <p:cNvPr id="57344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8313" y="3789363"/>
            <a:ext cx="828040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4952832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2795174" flipH="1">
            <a:off x="5591907" y="2773539"/>
            <a:ext cx="1622628" cy="163723"/>
          </a:xfrm>
          <a:custGeom>
            <a:avLst/>
            <a:gdLst>
              <a:gd name="connsiteX0" fmla="*/ 0 w 1318868"/>
              <a:gd name="connsiteY0" fmla="*/ 17753 h 35507"/>
              <a:gd name="connsiteX1" fmla="*/ 1318868 w 1318868"/>
              <a:gd name="connsiteY1" fmla="*/ 17753 h 35507"/>
            </a:gdLst>
            <a:ahLst/>
            <a:cxnLst>
              <a:cxn ang="0">
                <a:pos x="connsiteX0" y="connsiteY0"/>
              </a:cxn>
              <a:cxn ang="0">
                <a:pos x="connsiteX1" y="connsiteY1"/>
              </a:cxn>
            </a:cxnLst>
            <a:rect l="l" t="t" r="r" b="b"/>
            <a:pathLst>
              <a:path w="1318868" h="35507">
                <a:moveTo>
                  <a:pt x="0" y="17753"/>
                </a:moveTo>
                <a:lnTo>
                  <a:pt x="1318868" y="1775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39161" tIns="-15219" rIns="639163" bIns="-15218" numCol="1" spcCol="1270" anchor="ctr" anchorCtr="0">
            <a:noAutofit/>
          </a:bodyPr>
          <a:lstStyle/>
          <a:p>
            <a:pPr lvl="0" algn="ctr" defTabSz="222250" rtl="1">
              <a:lnSpc>
                <a:spcPct val="90000"/>
              </a:lnSpc>
              <a:spcBef>
                <a:spcPct val="0"/>
              </a:spcBef>
              <a:spcAft>
                <a:spcPct val="35000"/>
              </a:spcAft>
            </a:pPr>
            <a:endParaRPr lang="fa-IR" sz="300" kern="1200">
              <a:solidFill>
                <a:schemeClr val="tx1"/>
              </a:solidFill>
            </a:endParaRPr>
          </a:p>
        </p:txBody>
      </p:sp>
      <p:sp>
        <p:nvSpPr>
          <p:cNvPr id="4" name="Freeform 3"/>
          <p:cNvSpPr/>
          <p:nvPr/>
        </p:nvSpPr>
        <p:spPr>
          <a:xfrm flipH="1">
            <a:off x="6890658" y="3000908"/>
            <a:ext cx="1425758" cy="784172"/>
          </a:xfrm>
          <a:custGeom>
            <a:avLst/>
            <a:gdLst>
              <a:gd name="connsiteX0" fmla="*/ 0 w 1603374"/>
              <a:gd name="connsiteY0" fmla="*/ 80169 h 801687"/>
              <a:gd name="connsiteX1" fmla="*/ 80169 w 1603374"/>
              <a:gd name="connsiteY1" fmla="*/ 0 h 801687"/>
              <a:gd name="connsiteX2" fmla="*/ 1523205 w 1603374"/>
              <a:gd name="connsiteY2" fmla="*/ 0 h 801687"/>
              <a:gd name="connsiteX3" fmla="*/ 1603374 w 1603374"/>
              <a:gd name="connsiteY3" fmla="*/ 80169 h 801687"/>
              <a:gd name="connsiteX4" fmla="*/ 1603374 w 1603374"/>
              <a:gd name="connsiteY4" fmla="*/ 721518 h 801687"/>
              <a:gd name="connsiteX5" fmla="*/ 1523205 w 1603374"/>
              <a:gd name="connsiteY5" fmla="*/ 801687 h 801687"/>
              <a:gd name="connsiteX6" fmla="*/ 80169 w 1603374"/>
              <a:gd name="connsiteY6" fmla="*/ 801687 h 801687"/>
              <a:gd name="connsiteX7" fmla="*/ 0 w 1603374"/>
              <a:gd name="connsiteY7" fmla="*/ 721518 h 801687"/>
              <a:gd name="connsiteX8" fmla="*/ 0 w 1603374"/>
              <a:gd name="connsiteY8" fmla="*/ 80169 h 8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74" h="801687">
                <a:moveTo>
                  <a:pt x="0" y="80169"/>
                </a:moveTo>
                <a:cubicBezTo>
                  <a:pt x="0" y="35893"/>
                  <a:pt x="35893" y="0"/>
                  <a:pt x="80169" y="0"/>
                </a:cubicBezTo>
                <a:lnTo>
                  <a:pt x="1523205" y="0"/>
                </a:lnTo>
                <a:cubicBezTo>
                  <a:pt x="1567481" y="0"/>
                  <a:pt x="1603374" y="35893"/>
                  <a:pt x="1603374" y="80169"/>
                </a:cubicBezTo>
                <a:lnTo>
                  <a:pt x="1603374" y="721518"/>
                </a:lnTo>
                <a:cubicBezTo>
                  <a:pt x="1603374" y="765794"/>
                  <a:pt x="1567481" y="801687"/>
                  <a:pt x="1523205" y="801687"/>
                </a:cubicBezTo>
                <a:lnTo>
                  <a:pt x="80169" y="801687"/>
                </a:lnTo>
                <a:cubicBezTo>
                  <a:pt x="35893" y="801687"/>
                  <a:pt x="0" y="765794"/>
                  <a:pt x="0" y="721518"/>
                </a:cubicBezTo>
                <a:lnTo>
                  <a:pt x="0" y="80169"/>
                </a:lnTo>
                <a:close/>
              </a:path>
            </a:pathLst>
          </a:custGeom>
          <a:blipFill dpi="0" rotWithShape="1">
            <a:blip r:embed="rId2" cstate="print">
              <a:extLst>
                <a:ext uri="{28A0092B-C50C-407E-A947-70E740481C1C}">
                  <a14:useLocalDpi xmlns:a14="http://schemas.microsoft.com/office/drawing/2010/main" xmlns="" val="0"/>
                </a:ext>
              </a:extLst>
            </a:blip>
            <a:srcRect/>
            <a:stretch>
              <a:fillRect/>
            </a:stretch>
          </a:blip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51421" tIns="51421" rIns="51421" bIns="51421" numCol="1" spcCol="1270" anchor="ctr" anchorCtr="0">
            <a:noAutofit/>
          </a:bodyPr>
          <a:lstStyle/>
          <a:p>
            <a:pPr lvl="0" algn="ctr" defTabSz="1955800" rtl="1">
              <a:lnSpc>
                <a:spcPct val="90000"/>
              </a:lnSpc>
              <a:spcBef>
                <a:spcPct val="0"/>
              </a:spcBef>
              <a:spcAft>
                <a:spcPct val="35000"/>
              </a:spcAft>
            </a:pPr>
            <a:r>
              <a:rPr lang="fa-IR" sz="2000" kern="1200" dirty="0" smtClean="0">
                <a:solidFill>
                  <a:schemeClr val="tx1"/>
                </a:solidFill>
              </a:rPr>
              <a:t>کلیات</a:t>
            </a:r>
            <a:endParaRPr lang="fa-IR" sz="2000" kern="1200" dirty="0">
              <a:solidFill>
                <a:schemeClr val="tx1"/>
              </a:solidFill>
            </a:endParaRPr>
          </a:p>
        </p:txBody>
      </p:sp>
      <p:sp>
        <p:nvSpPr>
          <p:cNvPr id="6" name="Freeform 5"/>
          <p:cNvSpPr/>
          <p:nvPr/>
        </p:nvSpPr>
        <p:spPr>
          <a:xfrm flipH="1">
            <a:off x="2212658" y="1916832"/>
            <a:ext cx="3727494" cy="871297"/>
          </a:xfrm>
          <a:custGeom>
            <a:avLst/>
            <a:gdLst>
              <a:gd name="connsiteX0" fmla="*/ 0 w 1603374"/>
              <a:gd name="connsiteY0" fmla="*/ 80169 h 801687"/>
              <a:gd name="connsiteX1" fmla="*/ 80169 w 1603374"/>
              <a:gd name="connsiteY1" fmla="*/ 0 h 801687"/>
              <a:gd name="connsiteX2" fmla="*/ 1523205 w 1603374"/>
              <a:gd name="connsiteY2" fmla="*/ 0 h 801687"/>
              <a:gd name="connsiteX3" fmla="*/ 1603374 w 1603374"/>
              <a:gd name="connsiteY3" fmla="*/ 80169 h 801687"/>
              <a:gd name="connsiteX4" fmla="*/ 1603374 w 1603374"/>
              <a:gd name="connsiteY4" fmla="*/ 721518 h 801687"/>
              <a:gd name="connsiteX5" fmla="*/ 1523205 w 1603374"/>
              <a:gd name="connsiteY5" fmla="*/ 801687 h 801687"/>
              <a:gd name="connsiteX6" fmla="*/ 80169 w 1603374"/>
              <a:gd name="connsiteY6" fmla="*/ 801687 h 801687"/>
              <a:gd name="connsiteX7" fmla="*/ 0 w 1603374"/>
              <a:gd name="connsiteY7" fmla="*/ 721518 h 801687"/>
              <a:gd name="connsiteX8" fmla="*/ 0 w 1603374"/>
              <a:gd name="connsiteY8" fmla="*/ 80169 h 8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74" h="801687">
                <a:moveTo>
                  <a:pt x="0" y="80169"/>
                </a:moveTo>
                <a:cubicBezTo>
                  <a:pt x="0" y="35893"/>
                  <a:pt x="35893" y="0"/>
                  <a:pt x="80169" y="0"/>
                </a:cubicBezTo>
                <a:lnTo>
                  <a:pt x="1523205" y="0"/>
                </a:lnTo>
                <a:cubicBezTo>
                  <a:pt x="1567481" y="0"/>
                  <a:pt x="1603374" y="35893"/>
                  <a:pt x="1603374" y="80169"/>
                </a:cubicBezTo>
                <a:lnTo>
                  <a:pt x="1603374" y="721518"/>
                </a:lnTo>
                <a:cubicBezTo>
                  <a:pt x="1603374" y="765794"/>
                  <a:pt x="1567481" y="801687"/>
                  <a:pt x="1523205" y="801687"/>
                </a:cubicBezTo>
                <a:lnTo>
                  <a:pt x="80169" y="801687"/>
                </a:lnTo>
                <a:cubicBezTo>
                  <a:pt x="35893" y="801687"/>
                  <a:pt x="0" y="765794"/>
                  <a:pt x="0" y="721518"/>
                </a:cubicBezTo>
                <a:lnTo>
                  <a:pt x="0" y="80169"/>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51421" tIns="51421" rIns="51421" bIns="51421" numCol="1" spcCol="1270" anchor="ctr" anchorCtr="0">
            <a:noAutofit/>
          </a:bodyPr>
          <a:lstStyle/>
          <a:p>
            <a:pPr lvl="0" algn="r" defTabSz="1955800" rtl="1">
              <a:lnSpc>
                <a:spcPct val="90000"/>
              </a:lnSpc>
              <a:spcBef>
                <a:spcPct val="0"/>
              </a:spcBef>
              <a:spcAft>
                <a:spcPct val="35000"/>
              </a:spcAft>
            </a:pPr>
            <a:r>
              <a:rPr lang="fa-IR" sz="1400" kern="1200" dirty="0" smtClean="0">
                <a:solidFill>
                  <a:schemeClr val="tx1"/>
                </a:solidFill>
              </a:rPr>
              <a:t>توضیح و تبیین کلیدواژه اصلی</a:t>
            </a:r>
            <a:endParaRPr lang="fa-IR" sz="1400" kern="1200" dirty="0">
              <a:solidFill>
                <a:schemeClr val="tx1"/>
              </a:solidFill>
            </a:endParaRPr>
          </a:p>
        </p:txBody>
      </p:sp>
      <p:sp>
        <p:nvSpPr>
          <p:cNvPr id="7" name="Freeform 6"/>
          <p:cNvSpPr/>
          <p:nvPr/>
        </p:nvSpPr>
        <p:spPr>
          <a:xfrm flipH="1">
            <a:off x="1580019" y="2351286"/>
            <a:ext cx="609908" cy="55320"/>
          </a:xfrm>
          <a:custGeom>
            <a:avLst/>
            <a:gdLst>
              <a:gd name="connsiteX0" fmla="*/ 0 w 789824"/>
              <a:gd name="connsiteY0" fmla="*/ 17753 h 35507"/>
              <a:gd name="connsiteX1" fmla="*/ 789824 w 789824"/>
              <a:gd name="connsiteY1" fmla="*/ 17753 h 35507"/>
            </a:gdLst>
            <a:ahLst/>
            <a:cxnLst>
              <a:cxn ang="0">
                <a:pos x="connsiteX0" y="connsiteY0"/>
              </a:cxn>
              <a:cxn ang="0">
                <a:pos x="connsiteX1" y="connsiteY1"/>
              </a:cxn>
            </a:cxnLst>
            <a:rect l="l" t="t" r="r" b="b"/>
            <a:pathLst>
              <a:path w="789824" h="35507">
                <a:moveTo>
                  <a:pt x="0" y="17753"/>
                </a:moveTo>
                <a:lnTo>
                  <a:pt x="789824" y="1775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7865" tIns="-1993" rIns="387867" bIns="-1992" numCol="1" spcCol="1270" anchor="ctr" anchorCtr="0">
            <a:noAutofit/>
          </a:bodyPr>
          <a:lstStyle/>
          <a:p>
            <a:pPr lvl="0" algn="ctr" defTabSz="222250" rtl="1">
              <a:lnSpc>
                <a:spcPct val="90000"/>
              </a:lnSpc>
              <a:spcBef>
                <a:spcPct val="0"/>
              </a:spcBef>
              <a:spcAft>
                <a:spcPct val="35000"/>
              </a:spcAft>
            </a:pPr>
            <a:endParaRPr lang="fa-IR" sz="300" kern="1200">
              <a:solidFill>
                <a:schemeClr val="tx1"/>
              </a:solidFill>
            </a:endParaRPr>
          </a:p>
        </p:txBody>
      </p:sp>
      <p:sp>
        <p:nvSpPr>
          <p:cNvPr id="8" name="Freeform 7">
            <a:hlinkClick r:id="rId4" action="ppaction://hlinksldjump"/>
          </p:cNvPr>
          <p:cNvSpPr/>
          <p:nvPr/>
        </p:nvSpPr>
        <p:spPr>
          <a:xfrm flipH="1">
            <a:off x="395536" y="1959908"/>
            <a:ext cx="1410195" cy="811788"/>
          </a:xfrm>
          <a:custGeom>
            <a:avLst/>
            <a:gdLst>
              <a:gd name="connsiteX0" fmla="*/ 0 w 1603374"/>
              <a:gd name="connsiteY0" fmla="*/ 80169 h 801687"/>
              <a:gd name="connsiteX1" fmla="*/ 80169 w 1603374"/>
              <a:gd name="connsiteY1" fmla="*/ 0 h 801687"/>
              <a:gd name="connsiteX2" fmla="*/ 1523205 w 1603374"/>
              <a:gd name="connsiteY2" fmla="*/ 0 h 801687"/>
              <a:gd name="connsiteX3" fmla="*/ 1603374 w 1603374"/>
              <a:gd name="connsiteY3" fmla="*/ 80169 h 801687"/>
              <a:gd name="connsiteX4" fmla="*/ 1603374 w 1603374"/>
              <a:gd name="connsiteY4" fmla="*/ 721518 h 801687"/>
              <a:gd name="connsiteX5" fmla="*/ 1523205 w 1603374"/>
              <a:gd name="connsiteY5" fmla="*/ 801687 h 801687"/>
              <a:gd name="connsiteX6" fmla="*/ 80169 w 1603374"/>
              <a:gd name="connsiteY6" fmla="*/ 801687 h 801687"/>
              <a:gd name="connsiteX7" fmla="*/ 0 w 1603374"/>
              <a:gd name="connsiteY7" fmla="*/ 721518 h 801687"/>
              <a:gd name="connsiteX8" fmla="*/ 0 w 1603374"/>
              <a:gd name="connsiteY8" fmla="*/ 80169 h 8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74" h="801687">
                <a:moveTo>
                  <a:pt x="0" y="80169"/>
                </a:moveTo>
                <a:cubicBezTo>
                  <a:pt x="0" y="35893"/>
                  <a:pt x="35893" y="0"/>
                  <a:pt x="80169" y="0"/>
                </a:cubicBezTo>
                <a:lnTo>
                  <a:pt x="1523205" y="0"/>
                </a:lnTo>
                <a:cubicBezTo>
                  <a:pt x="1567481" y="0"/>
                  <a:pt x="1603374" y="35893"/>
                  <a:pt x="1603374" y="80169"/>
                </a:cubicBezTo>
                <a:lnTo>
                  <a:pt x="1603374" y="721518"/>
                </a:lnTo>
                <a:cubicBezTo>
                  <a:pt x="1603374" y="765794"/>
                  <a:pt x="1567481" y="801687"/>
                  <a:pt x="1523205" y="801687"/>
                </a:cubicBezTo>
                <a:lnTo>
                  <a:pt x="80169" y="801687"/>
                </a:lnTo>
                <a:cubicBezTo>
                  <a:pt x="35893" y="801687"/>
                  <a:pt x="0" y="765794"/>
                  <a:pt x="0" y="721518"/>
                </a:cubicBezTo>
                <a:lnTo>
                  <a:pt x="0" y="80169"/>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51421" tIns="51421" rIns="51421" bIns="51421" numCol="1" spcCol="1270" anchor="ctr" anchorCtr="0">
            <a:noAutofit/>
          </a:bodyPr>
          <a:lstStyle/>
          <a:p>
            <a:pPr lvl="0" algn="ctr" defTabSz="1955800" rtl="1">
              <a:lnSpc>
                <a:spcPct val="90000"/>
              </a:lnSpc>
              <a:spcBef>
                <a:spcPct val="0"/>
              </a:spcBef>
              <a:spcAft>
                <a:spcPct val="35000"/>
              </a:spcAft>
            </a:pPr>
            <a:r>
              <a:rPr lang="fa-IR" sz="1400" kern="1200" dirty="0" smtClean="0">
                <a:solidFill>
                  <a:schemeClr val="tx1"/>
                </a:solidFill>
              </a:rPr>
              <a:t>عفاف</a:t>
            </a:r>
            <a:endParaRPr lang="fa-IR" sz="1400" kern="1200" dirty="0">
              <a:solidFill>
                <a:schemeClr val="tx1"/>
              </a:solidFill>
            </a:endParaRPr>
          </a:p>
        </p:txBody>
      </p:sp>
      <p:sp>
        <p:nvSpPr>
          <p:cNvPr id="11" name="Freeform 10"/>
          <p:cNvSpPr/>
          <p:nvPr/>
        </p:nvSpPr>
        <p:spPr>
          <a:xfrm flipH="1">
            <a:off x="5626639" y="3353765"/>
            <a:ext cx="1249617" cy="70982"/>
          </a:xfrm>
          <a:custGeom>
            <a:avLst/>
            <a:gdLst>
              <a:gd name="connsiteX0" fmla="*/ 0 w 681508"/>
              <a:gd name="connsiteY0" fmla="*/ 17753 h 35507"/>
              <a:gd name="connsiteX1" fmla="*/ 681508 w 681508"/>
              <a:gd name="connsiteY1" fmla="*/ 17753 h 35507"/>
            </a:gdLst>
            <a:ahLst/>
            <a:cxnLst>
              <a:cxn ang="0">
                <a:pos x="connsiteX0" y="connsiteY0"/>
              </a:cxn>
              <a:cxn ang="0">
                <a:pos x="connsiteX1" y="connsiteY1"/>
              </a:cxn>
            </a:cxnLst>
            <a:rect l="l" t="t" r="r" b="b"/>
            <a:pathLst>
              <a:path w="681508" h="35507">
                <a:moveTo>
                  <a:pt x="0" y="17753"/>
                </a:moveTo>
                <a:lnTo>
                  <a:pt x="681508" y="1775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6416" tIns="717" rIns="336416" bIns="714" numCol="1" spcCol="1270" anchor="ctr" anchorCtr="0">
            <a:noAutofit/>
          </a:bodyPr>
          <a:lstStyle/>
          <a:p>
            <a:pPr lvl="0" algn="ctr" defTabSz="222250" rtl="1">
              <a:lnSpc>
                <a:spcPct val="90000"/>
              </a:lnSpc>
              <a:spcBef>
                <a:spcPct val="0"/>
              </a:spcBef>
              <a:spcAft>
                <a:spcPct val="35000"/>
              </a:spcAft>
            </a:pPr>
            <a:endParaRPr lang="fa-IR" sz="300" kern="1200">
              <a:solidFill>
                <a:schemeClr val="tx1"/>
              </a:solidFill>
            </a:endParaRPr>
          </a:p>
        </p:txBody>
      </p:sp>
      <p:sp>
        <p:nvSpPr>
          <p:cNvPr id="12" name="Freeform 11">
            <a:hlinkClick r:id="rId6" action="ppaction://hlinksldjump"/>
          </p:cNvPr>
          <p:cNvSpPr/>
          <p:nvPr/>
        </p:nvSpPr>
        <p:spPr>
          <a:xfrm flipH="1">
            <a:off x="2212658" y="3000913"/>
            <a:ext cx="3727494" cy="784167"/>
          </a:xfrm>
          <a:custGeom>
            <a:avLst/>
            <a:gdLst>
              <a:gd name="connsiteX0" fmla="*/ 0 w 1603374"/>
              <a:gd name="connsiteY0" fmla="*/ 80169 h 801687"/>
              <a:gd name="connsiteX1" fmla="*/ 80169 w 1603374"/>
              <a:gd name="connsiteY1" fmla="*/ 0 h 801687"/>
              <a:gd name="connsiteX2" fmla="*/ 1523205 w 1603374"/>
              <a:gd name="connsiteY2" fmla="*/ 0 h 801687"/>
              <a:gd name="connsiteX3" fmla="*/ 1603374 w 1603374"/>
              <a:gd name="connsiteY3" fmla="*/ 80169 h 801687"/>
              <a:gd name="connsiteX4" fmla="*/ 1603374 w 1603374"/>
              <a:gd name="connsiteY4" fmla="*/ 721518 h 801687"/>
              <a:gd name="connsiteX5" fmla="*/ 1523205 w 1603374"/>
              <a:gd name="connsiteY5" fmla="*/ 801687 h 801687"/>
              <a:gd name="connsiteX6" fmla="*/ 80169 w 1603374"/>
              <a:gd name="connsiteY6" fmla="*/ 801687 h 801687"/>
              <a:gd name="connsiteX7" fmla="*/ 0 w 1603374"/>
              <a:gd name="connsiteY7" fmla="*/ 721518 h 801687"/>
              <a:gd name="connsiteX8" fmla="*/ 0 w 1603374"/>
              <a:gd name="connsiteY8" fmla="*/ 80169 h 8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74" h="801687">
                <a:moveTo>
                  <a:pt x="0" y="80169"/>
                </a:moveTo>
                <a:cubicBezTo>
                  <a:pt x="0" y="35893"/>
                  <a:pt x="35893" y="0"/>
                  <a:pt x="80169" y="0"/>
                </a:cubicBezTo>
                <a:lnTo>
                  <a:pt x="1523205" y="0"/>
                </a:lnTo>
                <a:cubicBezTo>
                  <a:pt x="1567481" y="0"/>
                  <a:pt x="1603374" y="35893"/>
                  <a:pt x="1603374" y="80169"/>
                </a:cubicBezTo>
                <a:lnTo>
                  <a:pt x="1603374" y="721518"/>
                </a:lnTo>
                <a:cubicBezTo>
                  <a:pt x="1603374" y="765794"/>
                  <a:pt x="1567481" y="801687"/>
                  <a:pt x="1523205" y="801687"/>
                </a:cubicBezTo>
                <a:lnTo>
                  <a:pt x="80169" y="801687"/>
                </a:lnTo>
                <a:cubicBezTo>
                  <a:pt x="35893" y="801687"/>
                  <a:pt x="0" y="765794"/>
                  <a:pt x="0" y="721518"/>
                </a:cubicBezTo>
                <a:lnTo>
                  <a:pt x="0" y="80169"/>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51421" tIns="51421" rIns="51421" bIns="51421" numCol="1" spcCol="1270" anchor="ctr" anchorCtr="0">
            <a:noAutofit/>
          </a:bodyPr>
          <a:lstStyle/>
          <a:p>
            <a:pPr lvl="0" algn="r" defTabSz="1955800" rtl="1">
              <a:lnSpc>
                <a:spcPct val="90000"/>
              </a:lnSpc>
              <a:spcBef>
                <a:spcPct val="0"/>
              </a:spcBef>
              <a:spcAft>
                <a:spcPct val="35000"/>
              </a:spcAft>
            </a:pPr>
            <a:r>
              <a:rPr lang="fa-IR" sz="1400" kern="1200" dirty="0" smtClean="0">
                <a:solidFill>
                  <a:schemeClr val="tx1"/>
                </a:solidFill>
              </a:rPr>
              <a:t>آسیب شناسی اصطلاح عفاف و حجاب</a:t>
            </a:r>
            <a:endParaRPr lang="fa-IR" sz="1400" kern="1200" dirty="0">
              <a:solidFill>
                <a:schemeClr val="tx1"/>
              </a:solidFill>
            </a:endParaRPr>
          </a:p>
        </p:txBody>
      </p:sp>
      <p:sp>
        <p:nvSpPr>
          <p:cNvPr id="15" name="Freeform 14"/>
          <p:cNvSpPr/>
          <p:nvPr/>
        </p:nvSpPr>
        <p:spPr>
          <a:xfrm rot="18624249" flipH="1" flipV="1">
            <a:off x="5598907" y="3835912"/>
            <a:ext cx="1585872" cy="300639"/>
          </a:xfrm>
          <a:custGeom>
            <a:avLst/>
            <a:gdLst>
              <a:gd name="connsiteX0" fmla="*/ 0 w 1318868"/>
              <a:gd name="connsiteY0" fmla="*/ 17753 h 35507"/>
              <a:gd name="connsiteX1" fmla="*/ 1318868 w 1318868"/>
              <a:gd name="connsiteY1" fmla="*/ 17753 h 35507"/>
            </a:gdLst>
            <a:ahLst/>
            <a:cxnLst>
              <a:cxn ang="0">
                <a:pos x="connsiteX0" y="connsiteY0"/>
              </a:cxn>
              <a:cxn ang="0">
                <a:pos x="connsiteX1" y="connsiteY1"/>
              </a:cxn>
            </a:cxnLst>
            <a:rect l="l" t="t" r="r" b="b"/>
            <a:pathLst>
              <a:path w="1318868" h="35507">
                <a:moveTo>
                  <a:pt x="0" y="17753"/>
                </a:moveTo>
                <a:lnTo>
                  <a:pt x="1318868" y="1775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39162" tIns="-15218" rIns="639162" bIns="-15219" numCol="1" spcCol="1270" anchor="ctr" anchorCtr="0">
            <a:noAutofit/>
          </a:bodyPr>
          <a:lstStyle/>
          <a:p>
            <a:pPr lvl="0" algn="ctr" defTabSz="222250" rtl="1">
              <a:lnSpc>
                <a:spcPct val="90000"/>
              </a:lnSpc>
              <a:spcBef>
                <a:spcPct val="0"/>
              </a:spcBef>
              <a:spcAft>
                <a:spcPct val="35000"/>
              </a:spcAft>
            </a:pPr>
            <a:endParaRPr lang="fa-IR" sz="300" kern="1200">
              <a:solidFill>
                <a:schemeClr val="tx1"/>
              </a:solidFill>
            </a:endParaRPr>
          </a:p>
        </p:txBody>
      </p:sp>
      <p:sp>
        <p:nvSpPr>
          <p:cNvPr id="16" name="Freeform 15">
            <a:hlinkClick r:id="rId7" action="ppaction://hlinksldjump"/>
          </p:cNvPr>
          <p:cNvSpPr/>
          <p:nvPr/>
        </p:nvSpPr>
        <p:spPr>
          <a:xfrm flipH="1">
            <a:off x="2212657" y="3997868"/>
            <a:ext cx="3727494" cy="871292"/>
          </a:xfrm>
          <a:custGeom>
            <a:avLst/>
            <a:gdLst>
              <a:gd name="connsiteX0" fmla="*/ 0 w 1603374"/>
              <a:gd name="connsiteY0" fmla="*/ 80169 h 801687"/>
              <a:gd name="connsiteX1" fmla="*/ 80169 w 1603374"/>
              <a:gd name="connsiteY1" fmla="*/ 0 h 801687"/>
              <a:gd name="connsiteX2" fmla="*/ 1523205 w 1603374"/>
              <a:gd name="connsiteY2" fmla="*/ 0 h 801687"/>
              <a:gd name="connsiteX3" fmla="*/ 1603374 w 1603374"/>
              <a:gd name="connsiteY3" fmla="*/ 80169 h 801687"/>
              <a:gd name="connsiteX4" fmla="*/ 1603374 w 1603374"/>
              <a:gd name="connsiteY4" fmla="*/ 721518 h 801687"/>
              <a:gd name="connsiteX5" fmla="*/ 1523205 w 1603374"/>
              <a:gd name="connsiteY5" fmla="*/ 801687 h 801687"/>
              <a:gd name="connsiteX6" fmla="*/ 80169 w 1603374"/>
              <a:gd name="connsiteY6" fmla="*/ 801687 h 801687"/>
              <a:gd name="connsiteX7" fmla="*/ 0 w 1603374"/>
              <a:gd name="connsiteY7" fmla="*/ 721518 h 801687"/>
              <a:gd name="connsiteX8" fmla="*/ 0 w 1603374"/>
              <a:gd name="connsiteY8" fmla="*/ 80169 h 8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74" h="801687">
                <a:moveTo>
                  <a:pt x="0" y="80169"/>
                </a:moveTo>
                <a:cubicBezTo>
                  <a:pt x="0" y="35893"/>
                  <a:pt x="35893" y="0"/>
                  <a:pt x="80169" y="0"/>
                </a:cubicBezTo>
                <a:lnTo>
                  <a:pt x="1523205" y="0"/>
                </a:lnTo>
                <a:cubicBezTo>
                  <a:pt x="1567481" y="0"/>
                  <a:pt x="1603374" y="35893"/>
                  <a:pt x="1603374" y="80169"/>
                </a:cubicBezTo>
                <a:lnTo>
                  <a:pt x="1603374" y="721518"/>
                </a:lnTo>
                <a:cubicBezTo>
                  <a:pt x="1603374" y="765794"/>
                  <a:pt x="1567481" y="801687"/>
                  <a:pt x="1523205" y="801687"/>
                </a:cubicBezTo>
                <a:lnTo>
                  <a:pt x="80169" y="801687"/>
                </a:lnTo>
                <a:cubicBezTo>
                  <a:pt x="35893" y="801687"/>
                  <a:pt x="0" y="765794"/>
                  <a:pt x="0" y="721518"/>
                </a:cubicBezTo>
                <a:lnTo>
                  <a:pt x="0" y="80169"/>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55231" tIns="55231" rIns="55231" bIns="55231" numCol="1" spcCol="1270" anchor="ctr" anchorCtr="0">
            <a:noAutofit/>
          </a:bodyPr>
          <a:lstStyle/>
          <a:p>
            <a:pPr lvl="0" algn="r" defTabSz="2222500" rtl="1">
              <a:lnSpc>
                <a:spcPct val="90000"/>
              </a:lnSpc>
              <a:spcBef>
                <a:spcPct val="0"/>
              </a:spcBef>
              <a:spcAft>
                <a:spcPct val="35000"/>
              </a:spcAft>
            </a:pPr>
            <a:r>
              <a:rPr lang="fa-IR" sz="1400" kern="1200" dirty="0" smtClean="0">
                <a:solidFill>
                  <a:schemeClr val="tx1"/>
                </a:solidFill>
              </a:rPr>
              <a:t>عفاف ورزی مردان، راهکاری برای عفیف گشتن زنان</a:t>
            </a:r>
            <a:endParaRPr lang="fa-IR" sz="1400" kern="1200" dirty="0">
              <a:solidFill>
                <a:schemeClr val="tx1"/>
              </a:solidFill>
            </a:endParaRPr>
          </a:p>
        </p:txBody>
      </p:sp>
    </p:spTree>
    <p:extLst>
      <p:ext uri="{BB962C8B-B14F-4D97-AF65-F5344CB8AC3E}">
        <p14:creationId xmlns:p14="http://schemas.microsoft.com/office/powerpoint/2010/main" xmlns="" val="427346424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11" grpId="0" animBg="1"/>
      <p:bldP spid="12" grpId="0"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188913"/>
            <a:ext cx="8567738" cy="6870700"/>
          </a:xfrm>
        </p:spPr>
        <p:txBody>
          <a:bodyPr rtlCol="0">
            <a:noAutofit/>
          </a:bodyPr>
          <a:lstStyle/>
          <a:p>
            <a:pPr marL="457200" indent="-457200" algn="justLow">
              <a:buFont typeface="Wingdings" pitchFamily="2" charset="2"/>
              <a:buChar char="Ø"/>
              <a:defRPr/>
            </a:pPr>
            <a:r>
              <a:rPr lang="fa-IR" sz="2800" b="1" dirty="0" smtClean="0">
                <a:solidFill>
                  <a:schemeClr val="tx1">
                    <a:lumMod val="95000"/>
                    <a:lumOff val="5000"/>
                  </a:schemeClr>
                </a:solidFill>
                <a:cs typeface="B Nazanin" pitchFamily="2" charset="-78"/>
              </a:rPr>
              <a:t>داستان مردي که امام </a:t>
            </a:r>
            <a:r>
              <a:rPr lang="fa-IR" sz="2800" b="1" dirty="0">
                <a:solidFill>
                  <a:schemeClr val="tx1">
                    <a:lumMod val="95000"/>
                    <a:lumOff val="5000"/>
                  </a:schemeClr>
                </a:solidFill>
                <a:cs typeface="B Nazanin" pitchFamily="2" charset="-78"/>
              </a:rPr>
              <a:t>صادق عليه‌السلام </a:t>
            </a:r>
            <a:r>
              <a:rPr lang="fa-IR" sz="2800" b="1" dirty="0" smtClean="0">
                <a:solidFill>
                  <a:schemeClr val="tx1">
                    <a:lumMod val="95000"/>
                    <a:lumOff val="5000"/>
                  </a:schemeClr>
                </a:solidFill>
                <a:cs typeface="B Nazanin" pitchFamily="2" charset="-78"/>
              </a:rPr>
              <a:t>به او فرموند :  </a:t>
            </a:r>
            <a:r>
              <a:rPr lang="en-US" sz="2800" b="1" dirty="0">
                <a:solidFill>
                  <a:srgbClr val="1D7816"/>
                </a:solidFill>
                <a:cs typeface="B Nazanin" pitchFamily="2" charset="-78"/>
                <a:sym typeface="AGA Arabesque"/>
              </a:rPr>
              <a:t></a:t>
            </a:r>
            <a:r>
              <a:rPr lang="fa-IR" sz="2800" b="1" dirty="0">
                <a:solidFill>
                  <a:srgbClr val="1D7816"/>
                </a:solidFill>
                <a:cs typeface="B Nazanin" pitchFamily="2" charset="-78"/>
              </a:rPr>
              <a:t>إنَّ السَّمْعَ وَ الْبَصَرَ و الفؤادَ كُلُّ اولئك كَانَ عَنْهُ مَسْئولاً</a:t>
            </a:r>
            <a:r>
              <a:rPr lang="en-US" sz="2800" b="1" dirty="0" smtClean="0">
                <a:solidFill>
                  <a:srgbClr val="1D7816"/>
                </a:solidFill>
                <a:cs typeface="B Nazanin" pitchFamily="2" charset="-78"/>
                <a:sym typeface="AGA Arabesque"/>
              </a:rPr>
              <a:t></a:t>
            </a:r>
            <a:r>
              <a:rPr lang="ar-SA" sz="2800" b="1" dirty="0">
                <a:solidFill>
                  <a:srgbClr val="1D7816"/>
                </a:solidFill>
                <a:cs typeface="B Nazanin" pitchFamily="2" charset="-78"/>
              </a:rPr>
              <a:t> </a:t>
            </a:r>
            <a:r>
              <a:rPr lang="ar-SA" dirty="0">
                <a:solidFill>
                  <a:srgbClr val="C00000"/>
                </a:solidFill>
                <a:cs typeface="B Nazanin" pitchFamily="2" charset="-78"/>
              </a:rPr>
              <a:t>اسراء </a:t>
            </a:r>
            <a:r>
              <a:rPr lang="fa-IR" dirty="0">
                <a:solidFill>
                  <a:srgbClr val="C00000"/>
                </a:solidFill>
                <a:cs typeface="B Nazanin" pitchFamily="2" charset="-78"/>
              </a:rPr>
              <a:t>،</a:t>
            </a:r>
            <a:r>
              <a:rPr lang="ar-SA" dirty="0">
                <a:solidFill>
                  <a:srgbClr val="C00000"/>
                </a:solidFill>
                <a:cs typeface="B Nazanin" pitchFamily="2" charset="-78"/>
              </a:rPr>
              <a:t>آيه 36</a:t>
            </a:r>
            <a:r>
              <a:rPr lang="ar-SA" sz="2800" dirty="0">
                <a:solidFill>
                  <a:srgbClr val="C00000"/>
                </a:solidFill>
                <a:cs typeface="B Nazanin" pitchFamily="2" charset="-78"/>
              </a:rPr>
              <a:t> </a:t>
            </a:r>
            <a:r>
              <a:rPr lang="fa-IR" sz="2800" b="1" dirty="0" smtClean="0">
                <a:solidFill>
                  <a:schemeClr val="tx1">
                    <a:lumMod val="95000"/>
                    <a:lumOff val="5000"/>
                  </a:schemeClr>
                </a:solidFill>
                <a:cs typeface="B Nazanin" pitchFamily="2" charset="-78"/>
              </a:rPr>
              <a:t>همانا </a:t>
            </a:r>
            <a:r>
              <a:rPr lang="fa-IR" sz="2800" b="1" dirty="0">
                <a:solidFill>
                  <a:schemeClr val="tx1">
                    <a:lumMod val="95000"/>
                    <a:lumOff val="5000"/>
                  </a:schemeClr>
                </a:solidFill>
                <a:cs typeface="B Nazanin" pitchFamily="2" charset="-78"/>
              </a:rPr>
              <a:t>گوش ‌و چشم و دل، از همه اينها بازخواست مي‌شود؟ </a:t>
            </a:r>
            <a:r>
              <a:rPr lang="fa-IR" sz="2800" b="1" dirty="0" smtClean="0">
                <a:solidFill>
                  <a:schemeClr val="tx1">
                    <a:lumMod val="95000"/>
                    <a:lumOff val="5000"/>
                  </a:schemeClr>
                </a:solidFill>
                <a:cs typeface="B Nazanin" pitchFamily="2" charset="-78"/>
              </a:rPr>
              <a:t>آن مرد گفت: انگار اين‌آية كتاب خداي عزوجلّ را از هيچ عجم و عربي نشنيده‌ام...   </a:t>
            </a:r>
            <a:r>
              <a:rPr lang="ar-SA" dirty="0" smtClean="0">
                <a:solidFill>
                  <a:srgbClr val="C00000"/>
                </a:solidFill>
                <a:cs typeface="B Nazanin" pitchFamily="2" charset="-78"/>
              </a:rPr>
              <a:t>كافي</a:t>
            </a:r>
            <a:r>
              <a:rPr lang="ar-SA" dirty="0">
                <a:solidFill>
                  <a:srgbClr val="C00000"/>
                </a:solidFill>
                <a:cs typeface="B Nazanin" pitchFamily="2" charset="-78"/>
              </a:rPr>
              <a:t>، ج6، ص432, </a:t>
            </a:r>
            <a:r>
              <a:rPr lang="ar-SA" dirty="0" smtClean="0">
                <a:solidFill>
                  <a:srgbClr val="C00000"/>
                </a:solidFill>
                <a:cs typeface="B Nazanin" pitchFamily="2" charset="-78"/>
              </a:rPr>
              <a:t>ح10</a:t>
            </a:r>
            <a:endParaRPr lang="en-US" sz="2800" dirty="0">
              <a:solidFill>
                <a:srgbClr val="C00000"/>
              </a:solidFill>
              <a:cs typeface="B Nazanin" pitchFamily="2" charset="-78"/>
            </a:endParaRPr>
          </a:p>
          <a:p>
            <a:pPr marL="457200" indent="-457200" algn="justLow">
              <a:buFont typeface="Wingdings" pitchFamily="2" charset="2"/>
              <a:buChar char="Ø"/>
              <a:defRPr/>
            </a:pPr>
            <a:r>
              <a:rPr lang="fa-IR" sz="2800" b="1" dirty="0">
                <a:solidFill>
                  <a:schemeClr val="tx1">
                    <a:lumMod val="95000"/>
                    <a:lumOff val="5000"/>
                  </a:schemeClr>
                </a:solidFill>
                <a:cs typeface="B Nazanin" pitchFamily="2" charset="-78"/>
              </a:rPr>
              <a:t>امام رضا عليه‌السلام </a:t>
            </a:r>
            <a:r>
              <a:rPr lang="fa-IR" sz="2800" b="1" dirty="0" smtClean="0">
                <a:solidFill>
                  <a:schemeClr val="tx1">
                    <a:lumMod val="95000"/>
                    <a:lumOff val="5000"/>
                  </a:schemeClr>
                </a:solidFill>
                <a:cs typeface="B Nazanin" pitchFamily="2" charset="-78"/>
              </a:rPr>
              <a:t>: </a:t>
            </a:r>
            <a:r>
              <a:rPr lang="fa-IR" sz="2800" b="1" dirty="0">
                <a:solidFill>
                  <a:schemeClr val="tx1">
                    <a:lumMod val="95000"/>
                    <a:lumOff val="5000"/>
                  </a:schemeClr>
                </a:solidFill>
                <a:cs typeface="B Nazanin" pitchFamily="2" charset="-78"/>
              </a:rPr>
              <a:t>گوش دادن به آلات موسيقي از گناهان كبيره است. </a:t>
            </a:r>
          </a:p>
          <a:p>
            <a:pPr algn="justLow">
              <a:defRPr/>
            </a:pPr>
            <a:r>
              <a:rPr lang="fa-IR" sz="2800" b="1" dirty="0">
                <a:solidFill>
                  <a:schemeClr val="tx1">
                    <a:lumMod val="95000"/>
                    <a:lumOff val="5000"/>
                  </a:schemeClr>
                </a:solidFill>
                <a:cs typeface="B Nazanin" pitchFamily="2" charset="-78"/>
              </a:rPr>
              <a:t> </a:t>
            </a:r>
            <a:r>
              <a:rPr lang="fa-IR" sz="2800" b="1" dirty="0" smtClean="0">
                <a:solidFill>
                  <a:schemeClr val="tx1">
                    <a:lumMod val="95000"/>
                    <a:lumOff val="5000"/>
                  </a:schemeClr>
                </a:solidFill>
                <a:cs typeface="B Nazanin" pitchFamily="2" charset="-78"/>
              </a:rPr>
              <a:t>    </a:t>
            </a:r>
            <a:r>
              <a:rPr lang="fa-IR" sz="2800" b="1" dirty="0" smtClean="0">
                <a:solidFill>
                  <a:srgbClr val="1E10D2"/>
                </a:solidFill>
                <a:cs typeface="B Nazanin" pitchFamily="2" charset="-78"/>
              </a:rPr>
              <a:t>« </a:t>
            </a:r>
            <a:r>
              <a:rPr lang="fa-IR" sz="2800" b="1" dirty="0">
                <a:solidFill>
                  <a:srgbClr val="1E10D2"/>
                </a:solidFill>
                <a:cs typeface="B Nazanin" pitchFamily="2" charset="-78"/>
              </a:rPr>
              <a:t>إستِماعُ الاوتارِ مِنَ الكَبائر». </a:t>
            </a:r>
            <a:r>
              <a:rPr lang="ar-SA" dirty="0">
                <a:solidFill>
                  <a:srgbClr val="C00000"/>
                </a:solidFill>
                <a:cs typeface="B Nazanin" pitchFamily="2" charset="-78"/>
              </a:rPr>
              <a:t>مستدرك‌الوسائل، ج13, ص220, </a:t>
            </a:r>
            <a:r>
              <a:rPr lang="ar-SA" dirty="0" smtClean="0">
                <a:solidFill>
                  <a:srgbClr val="C00000"/>
                </a:solidFill>
                <a:cs typeface="B Nazanin" pitchFamily="2" charset="-78"/>
              </a:rPr>
              <a:t>ح19</a:t>
            </a:r>
            <a:endParaRPr lang="fa-IR" dirty="0" smtClean="0">
              <a:solidFill>
                <a:srgbClr val="C00000"/>
              </a:solidFill>
              <a:cs typeface="B Nazanin" pitchFamily="2" charset="-78"/>
            </a:endParaRPr>
          </a:p>
          <a:p>
            <a:pPr algn="justLow">
              <a:buFont typeface="Arial" charset="0"/>
              <a:buNone/>
              <a:defRPr/>
            </a:pPr>
            <a:endParaRPr lang="en-US" dirty="0">
              <a:solidFill>
                <a:srgbClr val="C00000"/>
              </a:solidFill>
              <a:cs typeface="B Nazanin" pitchFamily="2" charset="-78"/>
            </a:endParaRPr>
          </a:p>
          <a:p>
            <a:pPr marL="457200" indent="-457200" algn="justLow">
              <a:buFont typeface="Wingdings" pitchFamily="2" charset="2"/>
              <a:buChar char="Ø"/>
              <a:defRPr/>
            </a:pPr>
            <a:r>
              <a:rPr lang="fa-IR" sz="2800" b="1" dirty="0" smtClean="0">
                <a:solidFill>
                  <a:schemeClr val="tx1">
                    <a:lumMod val="95000"/>
                    <a:lumOff val="5000"/>
                  </a:schemeClr>
                </a:solidFill>
                <a:cs typeface="B Nazanin" pitchFamily="2" charset="-78"/>
              </a:rPr>
              <a:t>نافع </a:t>
            </a:r>
            <a:r>
              <a:rPr lang="fa-IR" sz="2800" b="1" dirty="0">
                <a:solidFill>
                  <a:schemeClr val="tx1">
                    <a:lumMod val="95000"/>
                    <a:lumOff val="5000"/>
                  </a:schemeClr>
                </a:solidFill>
                <a:cs typeface="B Nazanin" pitchFamily="2" charset="-78"/>
              </a:rPr>
              <a:t>مي‌گويد:  </a:t>
            </a:r>
            <a:r>
              <a:rPr lang="fa-IR" sz="2800" b="1" dirty="0" smtClean="0">
                <a:solidFill>
                  <a:schemeClr val="tx1">
                    <a:lumMod val="95000"/>
                    <a:lumOff val="5000"/>
                  </a:schemeClr>
                </a:solidFill>
                <a:cs typeface="B Nazanin" pitchFamily="2" charset="-78"/>
              </a:rPr>
              <a:t>ابن عمر آواز </a:t>
            </a:r>
            <a:r>
              <a:rPr lang="fa-IR" sz="2800" b="1" dirty="0">
                <a:solidFill>
                  <a:schemeClr val="tx1">
                    <a:lumMod val="95000"/>
                    <a:lumOff val="5000"/>
                  </a:schemeClr>
                </a:solidFill>
                <a:cs typeface="B Nazanin" pitchFamily="2" charset="-78"/>
              </a:rPr>
              <a:t>ني‌اي را شنيد، انگشتانش را در گوش‌هاي خود فرو كرد و دور شد و به من گفت: اي نافع! چيزي مي‌شنوي؟ من گفتم: نه. در اين هنگام انگشتانش را از گوشهاي خود برداشت و گفت: من همراه پيامبر صلي‌الله‌عليه‌و‌آله بودم كه چنين صدايي را شنيد  و يك چنين كاري كرد</a:t>
            </a:r>
            <a:r>
              <a:rPr lang="fa-IR" sz="2800" b="1" dirty="0" smtClean="0">
                <a:solidFill>
                  <a:schemeClr val="tx1">
                    <a:lumMod val="95000"/>
                    <a:lumOff val="5000"/>
                  </a:schemeClr>
                </a:solidFill>
                <a:cs typeface="B Nazanin" pitchFamily="2" charset="-78"/>
              </a:rPr>
              <a:t>.                                </a:t>
            </a:r>
            <a:r>
              <a:rPr lang="fa-IR" sz="2800" b="1" dirty="0">
                <a:solidFill>
                  <a:srgbClr val="1E10D2"/>
                </a:solidFill>
                <a:cs typeface="B Nazanin" pitchFamily="2" charset="-78"/>
              </a:rPr>
              <a:t>« سَمِعَ ابنُ عُمَر مِزماراً </a:t>
            </a:r>
            <a:r>
              <a:rPr lang="fa-IR" sz="2800" b="1" dirty="0" smtClean="0">
                <a:solidFill>
                  <a:srgbClr val="1E10D2"/>
                </a:solidFill>
                <a:cs typeface="B Nazanin" pitchFamily="2" charset="-78"/>
              </a:rPr>
              <a:t>...».</a:t>
            </a:r>
            <a:r>
              <a:rPr lang="ar-SA" sz="2800" b="1" dirty="0">
                <a:solidFill>
                  <a:srgbClr val="1E10D2"/>
                </a:solidFill>
                <a:cs typeface="B Nazanin" pitchFamily="2" charset="-78"/>
              </a:rPr>
              <a:t> </a:t>
            </a:r>
            <a:r>
              <a:rPr lang="ar-SA" dirty="0">
                <a:solidFill>
                  <a:srgbClr val="C00000"/>
                </a:solidFill>
                <a:cs typeface="B Nazanin" pitchFamily="2" charset="-78"/>
              </a:rPr>
              <a:t>ميزان‌الحكمه. ح </a:t>
            </a:r>
            <a:r>
              <a:rPr lang="ar-SA" dirty="0" smtClean="0">
                <a:solidFill>
                  <a:srgbClr val="C00000"/>
                </a:solidFill>
                <a:cs typeface="B Nazanin" pitchFamily="2" charset="-78"/>
              </a:rPr>
              <a:t>15384</a:t>
            </a:r>
            <a:endParaRPr lang="fa-IR" dirty="0" smtClean="0">
              <a:solidFill>
                <a:srgbClr val="C00000"/>
              </a:solidFill>
              <a:cs typeface="B Nazanin" pitchFamily="2" charset="-78"/>
            </a:endParaRPr>
          </a:p>
          <a:p>
            <a:pPr algn="justLow">
              <a:buFont typeface="Arial" charset="0"/>
              <a:buNone/>
              <a:defRPr/>
            </a:pPr>
            <a:endParaRPr lang="en-US" dirty="0">
              <a:solidFill>
                <a:srgbClr val="C00000"/>
              </a:solidFill>
              <a:cs typeface="B Nazanin" pitchFamily="2" charset="-78"/>
            </a:endParaRPr>
          </a:p>
        </p:txBody>
      </p:sp>
    </p:spTree>
    <p:extLst>
      <p:ext uri="{BB962C8B-B14F-4D97-AF65-F5344CB8AC3E}">
        <p14:creationId xmlns:p14="http://schemas.microsoft.com/office/powerpoint/2010/main" xmlns="" val="144560270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80">
                                          <p:stCondLst>
                                            <p:cond delay="0"/>
                                          </p:stCondLst>
                                        </p:cTn>
                                        <p:tgtEl>
                                          <p:spTgt spid="3">
                                            <p:txEl>
                                              <p:pRg st="4" end="4"/>
                                            </p:txEl>
                                          </p:spTgt>
                                        </p:tgtEl>
                                      </p:cBhvr>
                                    </p:animEffect>
                                    <p:anim calcmode="lin" valueType="num">
                                      <p:cBhvr>
                                        <p:cTn id="1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4" end="4"/>
                                            </p:txEl>
                                          </p:spTgt>
                                        </p:tgtEl>
                                      </p:cBhvr>
                                      <p:to x="100000" y="60000"/>
                                    </p:animScale>
                                    <p:animScale>
                                      <p:cBhvr>
                                        <p:cTn id="22" dur="166" decel="50000">
                                          <p:stCondLst>
                                            <p:cond delay="676"/>
                                          </p:stCondLst>
                                        </p:cTn>
                                        <p:tgtEl>
                                          <p:spTgt spid="3">
                                            <p:txEl>
                                              <p:pRg st="4" end="4"/>
                                            </p:txEl>
                                          </p:spTgt>
                                        </p:tgtEl>
                                      </p:cBhvr>
                                      <p:to x="100000" y="100000"/>
                                    </p:animScale>
                                    <p:animScale>
                                      <p:cBhvr>
                                        <p:cTn id="23" dur="26">
                                          <p:stCondLst>
                                            <p:cond delay="1312"/>
                                          </p:stCondLst>
                                        </p:cTn>
                                        <p:tgtEl>
                                          <p:spTgt spid="3">
                                            <p:txEl>
                                              <p:pRg st="4" end="4"/>
                                            </p:txEl>
                                          </p:spTgt>
                                        </p:tgtEl>
                                      </p:cBhvr>
                                      <p:to x="100000" y="80000"/>
                                    </p:animScale>
                                    <p:animScale>
                                      <p:cBhvr>
                                        <p:cTn id="24" dur="166" decel="50000">
                                          <p:stCondLst>
                                            <p:cond delay="1338"/>
                                          </p:stCondLst>
                                        </p:cTn>
                                        <p:tgtEl>
                                          <p:spTgt spid="3">
                                            <p:txEl>
                                              <p:pRg st="4" end="4"/>
                                            </p:txEl>
                                          </p:spTgt>
                                        </p:tgtEl>
                                      </p:cBhvr>
                                      <p:to x="100000" y="100000"/>
                                    </p:animScale>
                                    <p:animScale>
                                      <p:cBhvr>
                                        <p:cTn id="25" dur="26">
                                          <p:stCondLst>
                                            <p:cond delay="1642"/>
                                          </p:stCondLst>
                                        </p:cTn>
                                        <p:tgtEl>
                                          <p:spTgt spid="3">
                                            <p:txEl>
                                              <p:pRg st="4" end="4"/>
                                            </p:txEl>
                                          </p:spTgt>
                                        </p:tgtEl>
                                      </p:cBhvr>
                                      <p:to x="100000" y="90000"/>
                                    </p:animScale>
                                    <p:animScale>
                                      <p:cBhvr>
                                        <p:cTn id="26" dur="166" decel="50000">
                                          <p:stCondLst>
                                            <p:cond delay="1668"/>
                                          </p:stCondLst>
                                        </p:cTn>
                                        <p:tgtEl>
                                          <p:spTgt spid="3">
                                            <p:txEl>
                                              <p:pRg st="4" end="4"/>
                                            </p:txEl>
                                          </p:spTgt>
                                        </p:tgtEl>
                                      </p:cBhvr>
                                      <p:to x="100000" y="100000"/>
                                    </p:animScale>
                                    <p:animScale>
                                      <p:cBhvr>
                                        <p:cTn id="27" dur="26">
                                          <p:stCondLst>
                                            <p:cond delay="1808"/>
                                          </p:stCondLst>
                                        </p:cTn>
                                        <p:tgtEl>
                                          <p:spTgt spid="3">
                                            <p:txEl>
                                              <p:pRg st="4" end="4"/>
                                            </p:txEl>
                                          </p:spTgt>
                                        </p:tgtEl>
                                      </p:cBhvr>
                                      <p:to x="100000" y="95000"/>
                                    </p:animScale>
                                    <p:animScale>
                                      <p:cBhvr>
                                        <p:cTn id="2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750" y="188913"/>
            <a:ext cx="8280400" cy="6491287"/>
          </a:xfrm>
        </p:spPr>
        <p:txBody>
          <a:bodyPr rtlCol="0">
            <a:noAutofit/>
          </a:bodyPr>
          <a:lstStyle/>
          <a:p>
            <a:pPr algn="ctr" eaLnBrk="1" hangingPunct="1">
              <a:spcBef>
                <a:spcPts val="0"/>
              </a:spcBef>
              <a:spcAft>
                <a:spcPts val="0"/>
              </a:spcAft>
              <a:defRPr/>
            </a:pPr>
            <a:r>
              <a:rPr lang="fa-IR" sz="2800" b="1" dirty="0" smtClean="0">
                <a:solidFill>
                  <a:prstClr val="black"/>
                </a:solidFill>
                <a:cs typeface="B Nazanin" pitchFamily="2" charset="-78"/>
              </a:rPr>
              <a:t> بهره‌مندی </a:t>
            </a:r>
            <a:r>
              <a:rPr lang="fa-IR" sz="2800" b="1" dirty="0">
                <a:solidFill>
                  <a:prstClr val="black"/>
                </a:solidFill>
                <a:cs typeface="B Nazanin" pitchFamily="2" charset="-78"/>
              </a:rPr>
              <a:t>از نغمه‌ها و آواهاي بي‌مانند بهشتي </a:t>
            </a:r>
          </a:p>
          <a:p>
            <a:pPr marL="457200" indent="-457200" algn="justLow" eaLnBrk="1" hangingPunct="1">
              <a:spcBef>
                <a:spcPts val="0"/>
              </a:spcBef>
              <a:spcAft>
                <a:spcPts val="0"/>
              </a:spcAft>
              <a:buFont typeface="Wingdings" pitchFamily="2" charset="2"/>
              <a:buChar char="v"/>
              <a:defRPr/>
            </a:pPr>
            <a:endParaRPr lang="fa-IR" sz="2800" b="1" dirty="0">
              <a:solidFill>
                <a:prstClr val="black"/>
              </a:solidFill>
              <a:ea typeface="Calibri"/>
              <a:cs typeface="B Nazanin" pitchFamily="2" charset="-78"/>
            </a:endParaRPr>
          </a:p>
          <a:p>
            <a:pPr marL="457200" indent="-457200" algn="justLow" eaLnBrk="1" hangingPunct="1">
              <a:spcBef>
                <a:spcPts val="0"/>
              </a:spcBef>
              <a:spcAft>
                <a:spcPts val="0"/>
              </a:spcAft>
              <a:buFont typeface="Wingdings" pitchFamily="2" charset="2"/>
              <a:buChar char="v"/>
              <a:defRPr/>
            </a:pPr>
            <a:r>
              <a:rPr lang="fa-IR" sz="2800" b="1" dirty="0">
                <a:solidFill>
                  <a:prstClr val="black"/>
                </a:solidFill>
                <a:ea typeface="Calibri"/>
                <a:cs typeface="B Nazanin" pitchFamily="2" charset="-78"/>
              </a:rPr>
              <a:t>امام صادق عليه‌السلام : در بهشت درختي وجود دارد كه خداوند به بادهاي بهشتي فرمان مي‌دهد كه به حركت درآمده به اين درخت برخورد كنند و از آن صداهاي دلنشيني به گوش مي‌رسد كه مردم صدايي به زيبايي  و دلنشيني آن </a:t>
            </a:r>
            <a:r>
              <a:rPr lang="fa-IR" sz="2800" b="1" dirty="0" smtClean="0">
                <a:solidFill>
                  <a:prstClr val="black"/>
                </a:solidFill>
                <a:ea typeface="Calibri"/>
                <a:cs typeface="B Nazanin" pitchFamily="2" charset="-78"/>
              </a:rPr>
              <a:t>نشنيده­اند</a:t>
            </a:r>
            <a:r>
              <a:rPr lang="fa-IR" sz="2800" b="1" dirty="0">
                <a:solidFill>
                  <a:prstClr val="black"/>
                </a:solidFill>
                <a:ea typeface="Calibri"/>
                <a:cs typeface="B Nazanin" pitchFamily="2" charset="-78"/>
              </a:rPr>
              <a:t>. سپس فرمودند: اين موسيقي ناب و دلنشين مخصوص كساني است كه به‌خاطر ترس از خداوند، شنيدن موسيقي را در دنيا ترك كرده باشند. </a:t>
            </a:r>
            <a:endParaRPr lang="fa-IR" sz="2800" b="1" dirty="0" smtClean="0">
              <a:solidFill>
                <a:prstClr val="black"/>
              </a:solidFill>
              <a:ea typeface="Calibri"/>
              <a:cs typeface="B Nazanin" pitchFamily="2" charset="-78"/>
            </a:endParaRPr>
          </a:p>
          <a:p>
            <a:pPr algn="justLow" eaLnBrk="1" hangingPunct="1">
              <a:spcBef>
                <a:spcPts val="0"/>
              </a:spcBef>
              <a:spcAft>
                <a:spcPts val="0"/>
              </a:spcAft>
              <a:defRPr/>
            </a:pPr>
            <a:r>
              <a:rPr lang="fa-IR" sz="2800" b="1" dirty="0">
                <a:solidFill>
                  <a:prstClr val="black"/>
                </a:solidFill>
                <a:ea typeface="Calibri"/>
                <a:cs typeface="B Nazanin" pitchFamily="2" charset="-78"/>
              </a:rPr>
              <a:t> </a:t>
            </a:r>
            <a:r>
              <a:rPr lang="fa-IR" sz="2800" b="1" dirty="0" smtClean="0">
                <a:solidFill>
                  <a:prstClr val="black"/>
                </a:solidFill>
                <a:ea typeface="Calibri"/>
                <a:cs typeface="B Nazanin" pitchFamily="2" charset="-78"/>
              </a:rPr>
              <a:t>     </a:t>
            </a:r>
            <a:r>
              <a:rPr lang="fa-IR" sz="2800" b="1" dirty="0" smtClean="0">
                <a:solidFill>
                  <a:srgbClr val="1E10D2"/>
                </a:solidFill>
                <a:ea typeface="Calibri"/>
                <a:cs typeface="B Nazanin" pitchFamily="2" charset="-78"/>
              </a:rPr>
              <a:t>« </a:t>
            </a:r>
            <a:r>
              <a:rPr lang="fa-IR" sz="2800" b="1" dirty="0">
                <a:solidFill>
                  <a:srgbClr val="1E10D2"/>
                </a:solidFill>
                <a:ea typeface="Calibri"/>
                <a:cs typeface="B Nazanin" pitchFamily="2" charset="-78"/>
              </a:rPr>
              <a:t>إنَّ في الجنّةِ شجراً يأمرالله رِياحَها</a:t>
            </a:r>
            <a:r>
              <a:rPr lang="en-US" sz="2800" b="1" dirty="0">
                <a:solidFill>
                  <a:srgbClr val="1E10D2"/>
                </a:solidFill>
                <a:ea typeface="Calibri"/>
                <a:cs typeface="B Nazanin" pitchFamily="2" charset="-78"/>
              </a:rPr>
              <a:t>…</a:t>
            </a:r>
            <a:r>
              <a:rPr lang="fa-IR" sz="2800" b="1" dirty="0">
                <a:solidFill>
                  <a:srgbClr val="1E10D2"/>
                </a:solidFill>
                <a:ea typeface="Calibri"/>
                <a:cs typeface="B Nazanin" pitchFamily="2" charset="-78"/>
              </a:rPr>
              <a:t>».</a:t>
            </a:r>
            <a:r>
              <a:rPr lang="en-US" sz="2800" b="1" dirty="0">
                <a:solidFill>
                  <a:srgbClr val="0070C0"/>
                </a:solidFill>
                <a:cs typeface="B Nazanin" pitchFamily="2" charset="-78"/>
              </a:rPr>
              <a:t> </a:t>
            </a:r>
            <a:r>
              <a:rPr lang="ar-SA" sz="1800" dirty="0">
                <a:solidFill>
                  <a:srgbClr val="C00000"/>
                </a:solidFill>
                <a:latin typeface="B Mitra"/>
                <a:ea typeface="Times New Roman"/>
                <a:cs typeface="B Nazanin" pitchFamily="2" charset="-78"/>
              </a:rPr>
              <a:t>بحارالانوار، ج 79، ص 241، ح6.</a:t>
            </a:r>
            <a:endParaRPr lang="fa-IR" sz="1800" dirty="0">
              <a:solidFill>
                <a:srgbClr val="C00000"/>
              </a:solidFill>
              <a:latin typeface="B Mitra"/>
              <a:ea typeface="Times New Roman"/>
              <a:cs typeface="B Nazanin" pitchFamily="2" charset="-78"/>
            </a:endParaRPr>
          </a:p>
          <a:p>
            <a:pPr algn="justLow" eaLnBrk="1" hangingPunct="1">
              <a:spcBef>
                <a:spcPts val="0"/>
              </a:spcBef>
              <a:spcAft>
                <a:spcPts val="0"/>
              </a:spcAft>
              <a:defRPr/>
            </a:pPr>
            <a:endParaRPr lang="en-US" sz="1600" dirty="0">
              <a:solidFill>
                <a:prstClr val="black"/>
              </a:solidFill>
              <a:latin typeface="Times New Roman"/>
              <a:ea typeface="Times New Roman"/>
              <a:cs typeface="B Nazanin" pitchFamily="2" charset="-78"/>
            </a:endParaRPr>
          </a:p>
          <a:p>
            <a:pPr algn="justLow">
              <a:buFont typeface="Arial" charset="0"/>
              <a:buNone/>
              <a:defRPr/>
            </a:pPr>
            <a:endParaRPr lang="en-US" dirty="0">
              <a:solidFill>
                <a:srgbClr val="C00000"/>
              </a:solidFill>
              <a:cs typeface="B Nazanin" pitchFamily="2" charset="-78"/>
            </a:endParaRPr>
          </a:p>
        </p:txBody>
      </p:sp>
      <p:sp>
        <p:nvSpPr>
          <p:cNvPr id="4" name="Oval 3"/>
          <p:cNvSpPr/>
          <p:nvPr/>
        </p:nvSpPr>
        <p:spPr>
          <a:xfrm>
            <a:off x="1410953" y="188640"/>
            <a:ext cx="6401407" cy="98243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indent="360363" algn="r" rtl="1" eaLnBrk="0" fontAlgn="base" hangingPunct="0">
              <a:spcBef>
                <a:spcPct val="0"/>
              </a:spcBef>
              <a:spcAft>
                <a:spcPct val="0"/>
              </a:spcAft>
              <a:defRPr/>
            </a:pPr>
            <a:r>
              <a:rPr lang="fa-IR" sz="2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mbria" pitchFamily="18" charset="0"/>
                <a:cs typeface="B Titr" pitchFamily="2" charset="-78"/>
              </a:rPr>
              <a:t>یکی از فايده‌های </a:t>
            </a:r>
            <a:r>
              <a:rPr lang="fa-IR"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mbria" pitchFamily="18" charset="0"/>
                <a:cs typeface="B Titr" pitchFamily="2" charset="-78"/>
              </a:rPr>
              <a:t>پرهيز از موسيقي</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mbria" pitchFamily="18" charset="0"/>
              <a:cs typeface="B Titr" pitchFamily="2" charset="-78"/>
            </a:endParaRPr>
          </a:p>
        </p:txBody>
      </p:sp>
    </p:spTree>
    <p:extLst>
      <p:ext uri="{BB962C8B-B14F-4D97-AF65-F5344CB8AC3E}">
        <p14:creationId xmlns:p14="http://schemas.microsoft.com/office/powerpoint/2010/main" xmlns="" val="383752838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pattFill prst="dashVert">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graphicFrame>
        <p:nvGraphicFramePr>
          <p:cNvPr id="5" name="Diagram 4"/>
          <p:cNvGraphicFramePr/>
          <p:nvPr/>
        </p:nvGraphicFramePr>
        <p:xfrm>
          <a:off x="819844" y="1142365"/>
          <a:ext cx="7772400" cy="545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3059832" y="231009"/>
            <a:ext cx="3888432" cy="605704"/>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defRPr/>
            </a:pPr>
            <a:r>
              <a:rPr lang="fa-IR" sz="2800" b="1" dirty="0">
                <a:solidFill>
                  <a:srgbClr val="7030A0"/>
                </a:solidFill>
                <a:cs typeface="B Titr" pitchFamily="2" charset="-78"/>
              </a:rPr>
              <a:t>زيان‌هاي موسيقي</a:t>
            </a:r>
            <a:endParaRPr lang="en-US" sz="2800" b="1" dirty="0">
              <a:solidFill>
                <a:srgbClr val="7030A0"/>
              </a:solidFill>
              <a:cs typeface="B Titr" pitchFamily="2" charset="-78"/>
            </a:endParaRPr>
          </a:p>
        </p:txBody>
      </p:sp>
    </p:spTree>
    <p:extLst>
      <p:ext uri="{BB962C8B-B14F-4D97-AF65-F5344CB8AC3E}">
        <p14:creationId xmlns:p14="http://schemas.microsoft.com/office/powerpoint/2010/main" xmlns="" val="212226345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39668" y="340362"/>
            <a:ext cx="5515061" cy="602613"/>
            <a:chOff x="1128669" y="1598"/>
            <a:chExt cx="5515061" cy="602613"/>
          </a:xfrm>
          <a:scene3d>
            <a:camera prst="orthographicFront"/>
            <a:lightRig rig="threePt" dir="t">
              <a:rot lat="0" lon="0" rev="7500000"/>
            </a:lightRig>
          </a:scene3d>
        </p:grpSpPr>
        <p:sp>
          <p:nvSpPr>
            <p:cNvPr id="7" name="Up Arrow Callout 6"/>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8"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fa-IR" sz="2800" b="1" dirty="0">
                  <a:solidFill>
                    <a:prstClr val="white"/>
                  </a:solidFill>
                  <a:cs typeface="B Nazanin" pitchFamily="2" charset="-78"/>
                </a:rPr>
                <a:t>1ـ فقر و ناداري</a:t>
              </a:r>
              <a:endParaRPr lang="fa-IR" sz="2800" dirty="0">
                <a:solidFill>
                  <a:prstClr val="white"/>
                </a:solidFill>
                <a:cs typeface="B Nazanin" pitchFamily="2" charset="-78"/>
              </a:endParaRPr>
            </a:p>
          </p:txBody>
        </p:sp>
      </p:grpSp>
      <p:sp>
        <p:nvSpPr>
          <p:cNvPr id="3" name="Rectangle 2"/>
          <p:cNvSpPr/>
          <p:nvPr/>
        </p:nvSpPr>
        <p:spPr>
          <a:xfrm>
            <a:off x="827088" y="942975"/>
            <a:ext cx="7732712" cy="2209800"/>
          </a:xfrm>
          <a:prstGeom prst="rect">
            <a:avLst/>
          </a:prstGeom>
        </p:spPr>
        <p:txBody>
          <a:bodyPr>
            <a:spAutoFit/>
          </a:bodyPr>
          <a:lstStyle/>
          <a:p>
            <a:pPr algn="justLow" rtl="1" fontAlgn="base">
              <a:defRPr/>
            </a:pPr>
            <a:r>
              <a:rPr lang="fa-IR" sz="2800" b="1" dirty="0">
                <a:solidFill>
                  <a:prstClr val="black"/>
                </a:solidFill>
                <a:ea typeface="Calibri"/>
                <a:cs typeface="B Nazanin" pitchFamily="2" charset="-78"/>
              </a:rPr>
              <a:t>امام صادق عليه‌السلام : </a:t>
            </a:r>
            <a:r>
              <a:rPr lang="fa-IR" sz="2800" b="1" dirty="0">
                <a:solidFill>
                  <a:srgbClr val="1E10D2"/>
                </a:solidFill>
                <a:ea typeface="Calibri"/>
                <a:cs typeface="B Nazanin" pitchFamily="2" charset="-78"/>
              </a:rPr>
              <a:t>« اَلْغِناءُ يُورِثُ الْفَقْرَ »  </a:t>
            </a:r>
            <a:r>
              <a:rPr lang="fa-IR" sz="2800" b="1" dirty="0">
                <a:solidFill>
                  <a:prstClr val="black"/>
                </a:solidFill>
                <a:ea typeface="Calibri"/>
                <a:cs typeface="B Nazanin" pitchFamily="2" charset="-78"/>
              </a:rPr>
              <a:t>موسيقي و آوازه خواني، فقر و ناداري به جا مي‌گذارد</a:t>
            </a:r>
            <a:r>
              <a:rPr lang="en-US" sz="2800" b="1" dirty="0">
                <a:solidFill>
                  <a:prstClr val="black"/>
                </a:solidFill>
                <a:cs typeface="B Nazanin" pitchFamily="2" charset="-78"/>
              </a:rPr>
              <a:t> .</a:t>
            </a:r>
            <a:endParaRPr lang="fa-IR" sz="2800" b="1" dirty="0">
              <a:solidFill>
                <a:prstClr val="black"/>
              </a:solidFill>
              <a:cs typeface="B Nazanin" pitchFamily="2" charset="-78"/>
            </a:endParaRPr>
          </a:p>
          <a:p>
            <a:pPr algn="justLow" rtl="1" fontAlgn="base">
              <a:defRPr/>
            </a:pPr>
            <a:r>
              <a:rPr lang="fa-IR" sz="2000" dirty="0">
                <a:solidFill>
                  <a:srgbClr val="C00000"/>
                </a:solidFill>
                <a:cs typeface="B Nazanin" pitchFamily="2" charset="-78"/>
              </a:rPr>
              <a:t>م</a:t>
            </a:r>
            <a:r>
              <a:rPr lang="ar-SA" sz="2000" dirty="0">
                <a:solidFill>
                  <a:srgbClr val="C00000"/>
                </a:solidFill>
                <a:latin typeface="B Mitra"/>
                <a:ea typeface="Times New Roman"/>
                <a:cs typeface="B Nazanin" pitchFamily="2" charset="-78"/>
              </a:rPr>
              <a:t>ستدرك الوسائل، ج13، ص 212، ح 4.</a:t>
            </a:r>
            <a:endParaRPr lang="en-US" sz="2000" dirty="0">
              <a:solidFill>
                <a:srgbClr val="C00000"/>
              </a:solidFill>
              <a:latin typeface="Times New Roman"/>
              <a:ea typeface="Times New Roman"/>
              <a:cs typeface="B Nazanin" pitchFamily="2" charset="-78"/>
            </a:endParaRPr>
          </a:p>
          <a:p>
            <a:pPr indent="359410" algn="justLow" rtl="1" fontAlgn="base">
              <a:lnSpc>
                <a:spcPct val="120000"/>
              </a:lnSpc>
              <a:spcBef>
                <a:spcPct val="0"/>
              </a:spcBef>
              <a:defRPr/>
            </a:pPr>
            <a:endParaRPr lang="en-US" sz="2800" dirty="0">
              <a:solidFill>
                <a:prstClr val="black"/>
              </a:solidFill>
              <a:ea typeface="Calibri"/>
              <a:cs typeface="B Nazanin" pitchFamily="2" charset="-78"/>
            </a:endParaRPr>
          </a:p>
          <a:p>
            <a:pPr algn="r" rtl="1" fontAlgn="base">
              <a:spcBef>
                <a:spcPct val="0"/>
              </a:spcBef>
              <a:defRPr/>
            </a:pPr>
            <a:endParaRPr lang="en-US" sz="2800" dirty="0">
              <a:solidFill>
                <a:prstClr val="black"/>
              </a:solidFill>
              <a:effectLst>
                <a:outerShdw blurRad="50800" dist="38100" algn="tr" rotWithShape="0">
                  <a:prstClr val="black">
                    <a:alpha val="40000"/>
                  </a:prstClr>
                </a:outerShdw>
              </a:effectLst>
              <a:latin typeface="Times New Roman"/>
              <a:ea typeface="Times New Roman"/>
              <a:cs typeface="B Nazanin" pitchFamily="2" charset="-78"/>
            </a:endParaRPr>
          </a:p>
        </p:txBody>
      </p:sp>
      <p:grpSp>
        <p:nvGrpSpPr>
          <p:cNvPr id="9" name="Group 8"/>
          <p:cNvGrpSpPr/>
          <p:nvPr/>
        </p:nvGrpSpPr>
        <p:grpSpPr>
          <a:xfrm>
            <a:off x="3080529" y="2513331"/>
            <a:ext cx="5515061" cy="602613"/>
            <a:chOff x="1128669" y="1598"/>
            <a:chExt cx="5515061" cy="602613"/>
          </a:xfrm>
          <a:scene3d>
            <a:camera prst="orthographicFront"/>
            <a:lightRig rig="threePt" dir="t">
              <a:rot lat="0" lon="0" rev="7500000"/>
            </a:lightRig>
          </a:scene3d>
        </p:grpSpPr>
        <p:sp>
          <p:nvSpPr>
            <p:cNvPr id="10" name="Up Arrow Callout 9"/>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1"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fa-IR" sz="2800" b="1" dirty="0">
                  <a:solidFill>
                    <a:prstClr val="white"/>
                  </a:solidFill>
                  <a:cs typeface="B Nazanin" pitchFamily="2" charset="-78"/>
                </a:rPr>
                <a:t>2ـ برچيده شدن بركت از مال و زندگي</a:t>
              </a:r>
              <a:endParaRPr lang="fa-IR" sz="2800" dirty="0">
                <a:solidFill>
                  <a:prstClr val="white"/>
                </a:solidFill>
                <a:cs typeface="B Nazanin" pitchFamily="2" charset="-78"/>
              </a:endParaRPr>
            </a:p>
          </p:txBody>
        </p:sp>
      </p:grpSp>
      <p:sp>
        <p:nvSpPr>
          <p:cNvPr id="12" name="Rectangle 11"/>
          <p:cNvSpPr>
            <a:spLocks noChangeArrowheads="1"/>
          </p:cNvSpPr>
          <p:nvPr/>
        </p:nvSpPr>
        <p:spPr bwMode="auto">
          <a:xfrm>
            <a:off x="468313" y="2955925"/>
            <a:ext cx="8135937"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fontAlgn="base">
              <a:spcBef>
                <a:spcPct val="0"/>
              </a:spcBef>
              <a:spcAft>
                <a:spcPct val="0"/>
              </a:spcAft>
            </a:pPr>
            <a:endParaRPr lang="en-US" sz="2800" smtClean="0">
              <a:solidFill>
                <a:prstClr val="black"/>
              </a:solidFill>
              <a:ea typeface="Calibri" pitchFamily="34" charset="0"/>
              <a:cs typeface="B Nazanin" pitchFamily="2" charset="-78"/>
            </a:endParaRPr>
          </a:p>
          <a:p>
            <a:pPr algn="justLow" rtl="1" fontAlgn="base">
              <a:spcBef>
                <a:spcPct val="0"/>
              </a:spcBef>
              <a:spcAft>
                <a:spcPct val="0"/>
              </a:spcAft>
            </a:pPr>
            <a:r>
              <a:rPr lang="fa-IR" sz="3200" b="1" smtClean="0">
                <a:solidFill>
                  <a:prstClr val="black"/>
                </a:solidFill>
                <a:ea typeface="Calibri" pitchFamily="34" charset="0"/>
                <a:cs typeface="B Nazanin" pitchFamily="2" charset="-78"/>
              </a:rPr>
              <a:t>پيامبرصلي‌الله‌عليه‌و‌آله : خانه‌اي كه در آن شراب يا دايره يا تنبور يا شطرنج باشد فرشته‌ها در آن خانه وارد نمي‌شوند  و دعايشان برآورده نمي‌گردد و بركت از آنان برداشته مي‌شود. </a:t>
            </a:r>
          </a:p>
          <a:p>
            <a:pPr algn="justLow" rtl="1" fontAlgn="base">
              <a:spcBef>
                <a:spcPct val="0"/>
              </a:spcBef>
              <a:spcAft>
                <a:spcPct val="0"/>
              </a:spcAft>
            </a:pPr>
            <a:r>
              <a:rPr lang="fa-IR" sz="3200" b="1" smtClean="0">
                <a:solidFill>
                  <a:srgbClr val="1E10D2"/>
                </a:solidFill>
                <a:ea typeface="Calibri" pitchFamily="34" charset="0"/>
                <a:cs typeface="B Nazanin" pitchFamily="2" charset="-78"/>
              </a:rPr>
              <a:t>« لا تَدْخُلُ المَلائكَة بَيتاً فيه خَمْرٌ أو دفٌّ أو طَنْبُورٌ أو نَرْدٌ، وَ لا يُسْتَجابُ دعاؤهُم، وَ تُرتَفَعُ عَنهُم البَرَكَة » </a:t>
            </a:r>
            <a:endParaRPr lang="en-US" sz="3200" b="1" smtClean="0">
              <a:solidFill>
                <a:srgbClr val="1E10D2"/>
              </a:solidFill>
              <a:ea typeface="Calibri" pitchFamily="34" charset="0"/>
              <a:cs typeface="B Nazanin" pitchFamily="2" charset="-78"/>
            </a:endParaRPr>
          </a:p>
          <a:p>
            <a:pPr algn="justLow" rtl="1" fontAlgn="base">
              <a:spcBef>
                <a:spcPct val="0"/>
              </a:spcBef>
              <a:spcAft>
                <a:spcPct val="0"/>
              </a:spcAft>
            </a:pPr>
            <a:r>
              <a:rPr lang="ar-SA" sz="2000" smtClean="0">
                <a:solidFill>
                  <a:srgbClr val="C00000"/>
                </a:solidFill>
                <a:ea typeface="Calibri" pitchFamily="34" charset="0"/>
                <a:cs typeface="B Nazanin" pitchFamily="2" charset="-78"/>
              </a:rPr>
              <a:t>مستدرك الوسائل، ج13، ص 218، ح15.</a:t>
            </a:r>
            <a:endParaRPr lang="en-US" sz="2000" smtClean="0">
              <a:solidFill>
                <a:srgbClr val="C00000"/>
              </a:solidFill>
              <a:ea typeface="Calibri" pitchFamily="34" charset="0"/>
              <a:cs typeface="B Nazanin" pitchFamily="2" charset="-78"/>
            </a:endParaRPr>
          </a:p>
          <a:p>
            <a:pPr algn="justLow" rtl="1" fontAlgn="base">
              <a:spcBef>
                <a:spcPct val="0"/>
              </a:spcBef>
              <a:spcAft>
                <a:spcPct val="0"/>
              </a:spcAft>
            </a:pPr>
            <a:endParaRPr lang="en-US" sz="2800" smtClean="0">
              <a:solidFill>
                <a:prstClr val="black"/>
              </a:solidFill>
              <a:ea typeface="Calibri" pitchFamily="34" charset="0"/>
              <a:cs typeface="B Nazanin" pitchFamily="2" charset="-78"/>
            </a:endParaRPr>
          </a:p>
        </p:txBody>
      </p:sp>
    </p:spTree>
    <p:extLst>
      <p:ext uri="{BB962C8B-B14F-4D97-AF65-F5344CB8AC3E}">
        <p14:creationId xmlns:p14="http://schemas.microsoft.com/office/powerpoint/2010/main" xmlns="" val="358783265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57439" y="144465"/>
            <a:ext cx="5515061" cy="602613"/>
            <a:chOff x="1128669" y="1598"/>
            <a:chExt cx="5515061" cy="602613"/>
          </a:xfrm>
          <a:scene3d>
            <a:camera prst="orthographicFront"/>
            <a:lightRig rig="threePt" dir="t">
              <a:rot lat="0" lon="0" rev="7500000"/>
            </a:lightRig>
          </a:scene3d>
        </p:grpSpPr>
        <p:sp>
          <p:nvSpPr>
            <p:cNvPr id="7" name="Up Arrow Callout 6"/>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8"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fa-IR" sz="2800" b="1" dirty="0">
                  <a:solidFill>
                    <a:prstClr val="white"/>
                  </a:solidFill>
                  <a:cs typeface="B Nazanin" pitchFamily="2" charset="-78"/>
                </a:rPr>
                <a:t>3ـ مصيبت‌هاي بسيار بزرگ</a:t>
              </a:r>
              <a:endParaRPr lang="fa-IR" sz="2800" dirty="0">
                <a:solidFill>
                  <a:prstClr val="white"/>
                </a:solidFill>
                <a:cs typeface="B Nazanin" pitchFamily="2" charset="-78"/>
              </a:endParaRPr>
            </a:p>
          </p:txBody>
        </p:sp>
      </p:grpSp>
      <p:sp>
        <p:nvSpPr>
          <p:cNvPr id="3" name="Rectangle 2"/>
          <p:cNvSpPr/>
          <p:nvPr/>
        </p:nvSpPr>
        <p:spPr>
          <a:xfrm>
            <a:off x="544513" y="512763"/>
            <a:ext cx="8027987" cy="361950"/>
          </a:xfrm>
          <a:prstGeom prst="rect">
            <a:avLst/>
          </a:prstGeom>
        </p:spPr>
        <p:txBody>
          <a:bodyPr>
            <a:spAutoFit/>
          </a:bodyPr>
          <a:lstStyle/>
          <a:p>
            <a:pPr algn="just" rtl="1" fontAlgn="base">
              <a:lnSpc>
                <a:spcPct val="120000"/>
              </a:lnSpc>
              <a:spcBef>
                <a:spcPct val="0"/>
              </a:spcBef>
              <a:defRPr/>
            </a:pPr>
            <a:endParaRPr lang="en-US" sz="1600" dirty="0">
              <a:solidFill>
                <a:srgbClr val="C00000"/>
              </a:solidFill>
              <a:effectLst>
                <a:outerShdw blurRad="50800" dist="38100" algn="tr" rotWithShape="0">
                  <a:prstClr val="black">
                    <a:alpha val="40000"/>
                  </a:prstClr>
                </a:outerShdw>
              </a:effectLst>
              <a:latin typeface="Times New Roman"/>
              <a:ea typeface="Times New Roman"/>
              <a:cs typeface="B Nazanin" pitchFamily="2" charset="-78"/>
            </a:endParaRPr>
          </a:p>
        </p:txBody>
      </p:sp>
      <p:grpSp>
        <p:nvGrpSpPr>
          <p:cNvPr id="9" name="Group 8"/>
          <p:cNvGrpSpPr/>
          <p:nvPr/>
        </p:nvGrpSpPr>
        <p:grpSpPr>
          <a:xfrm>
            <a:off x="3065377" y="2826387"/>
            <a:ext cx="5515061" cy="602613"/>
            <a:chOff x="1128669" y="1598"/>
            <a:chExt cx="5515061" cy="602613"/>
          </a:xfrm>
          <a:scene3d>
            <a:camera prst="orthographicFront"/>
            <a:lightRig rig="threePt" dir="t">
              <a:rot lat="0" lon="0" rev="7500000"/>
            </a:lightRig>
          </a:scene3d>
        </p:grpSpPr>
        <p:sp>
          <p:nvSpPr>
            <p:cNvPr id="10" name="Up Arrow Callout 9"/>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1"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fa-IR" sz="2800" b="1" dirty="0">
                  <a:solidFill>
                    <a:prstClr val="white"/>
                  </a:solidFill>
                  <a:cs typeface="B Nazanin" pitchFamily="2" charset="-78"/>
                </a:rPr>
                <a:t>4 ـ قساوت قلب</a:t>
              </a:r>
              <a:endParaRPr lang="fa-IR" sz="2800" dirty="0">
                <a:solidFill>
                  <a:prstClr val="white"/>
                </a:solidFill>
                <a:cs typeface="B Nazanin" pitchFamily="2" charset="-78"/>
              </a:endParaRPr>
            </a:p>
          </p:txBody>
        </p:sp>
      </p:grpSp>
      <p:sp>
        <p:nvSpPr>
          <p:cNvPr id="578565" name="Rectangle 11"/>
          <p:cNvSpPr>
            <a:spLocks noChangeArrowheads="1"/>
          </p:cNvSpPr>
          <p:nvPr/>
        </p:nvSpPr>
        <p:spPr bwMode="auto">
          <a:xfrm>
            <a:off x="476250" y="701675"/>
            <a:ext cx="8104188"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fontAlgn="base">
              <a:spcBef>
                <a:spcPct val="0"/>
              </a:spcBef>
              <a:spcAft>
                <a:spcPct val="0"/>
              </a:spcAft>
            </a:pPr>
            <a:r>
              <a:rPr lang="fa-IR" sz="3200" b="1" smtClean="0">
                <a:solidFill>
                  <a:prstClr val="black"/>
                </a:solidFill>
                <a:ea typeface="Calibri" pitchFamily="34" charset="0"/>
                <a:cs typeface="B Nazanin" pitchFamily="2" charset="-78"/>
              </a:rPr>
              <a:t>امام صادق عليه‌السلام :  خانه‌اي كه در آن موسيقي و آوازه‌خواني باشد از مصيبت‌هاي بسيار بزرگ در امان نمي‌باشد. </a:t>
            </a:r>
            <a:endParaRPr lang="fa-IR" sz="3200" b="1" smtClean="0">
              <a:solidFill>
                <a:srgbClr val="1E10D2"/>
              </a:solidFill>
              <a:ea typeface="Calibri" pitchFamily="34" charset="0"/>
              <a:cs typeface="B Nazanin" pitchFamily="2" charset="-78"/>
            </a:endParaRPr>
          </a:p>
          <a:p>
            <a:pPr algn="justLow" rtl="1" fontAlgn="base">
              <a:spcBef>
                <a:spcPct val="0"/>
              </a:spcBef>
              <a:spcAft>
                <a:spcPct val="0"/>
              </a:spcAft>
            </a:pPr>
            <a:r>
              <a:rPr lang="fa-IR" sz="3200" b="1" smtClean="0">
                <a:solidFill>
                  <a:srgbClr val="1E10D2"/>
                </a:solidFill>
                <a:ea typeface="Calibri" pitchFamily="34" charset="0"/>
                <a:cs typeface="B Nazanin" pitchFamily="2" charset="-78"/>
              </a:rPr>
              <a:t>« بَيْتُ الغِناءِ بَيْتٌ لا تُؤمَنُ فيهِ الْفَجِيعَةُ...»</a:t>
            </a:r>
            <a:r>
              <a:rPr lang="ar-SA" smtClean="0">
                <a:solidFill>
                  <a:srgbClr val="C00000"/>
                </a:solidFill>
                <a:latin typeface="Times New Roman" pitchFamily="18" charset="0"/>
                <a:ea typeface="Calibri" pitchFamily="34" charset="0"/>
                <a:cs typeface="B Nazanin" pitchFamily="2" charset="-78"/>
              </a:rPr>
              <a:t>وسائل الشيعه ، ج17، ص303، ح1</a:t>
            </a:r>
            <a:r>
              <a:rPr lang="ar-SA" sz="2000" smtClean="0">
                <a:solidFill>
                  <a:srgbClr val="C00000"/>
                </a:solidFill>
                <a:latin typeface="Times New Roman" pitchFamily="18" charset="0"/>
                <a:ea typeface="Calibri" pitchFamily="34" charset="0"/>
                <a:cs typeface="B Nazanin" pitchFamily="2" charset="-78"/>
              </a:rPr>
              <a:t> </a:t>
            </a:r>
            <a:endParaRPr lang="en-US" sz="2000" smtClean="0">
              <a:solidFill>
                <a:srgbClr val="C00000"/>
              </a:solidFill>
              <a:latin typeface="Times New Roman" pitchFamily="18" charset="0"/>
              <a:ea typeface="Calibri" pitchFamily="34" charset="0"/>
              <a:cs typeface="B Nazanin" pitchFamily="2" charset="-78"/>
            </a:endParaRPr>
          </a:p>
        </p:txBody>
      </p:sp>
      <p:sp>
        <p:nvSpPr>
          <p:cNvPr id="461830" name="Rectangle 13"/>
          <p:cNvSpPr>
            <a:spLocks noChangeArrowheads="1"/>
          </p:cNvSpPr>
          <p:nvPr/>
        </p:nvSpPr>
        <p:spPr bwMode="auto">
          <a:xfrm>
            <a:off x="476250" y="3429000"/>
            <a:ext cx="8104188"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fontAlgn="base">
              <a:spcBef>
                <a:spcPct val="0"/>
              </a:spcBef>
              <a:spcAft>
                <a:spcPct val="0"/>
              </a:spcAft>
            </a:pPr>
            <a:r>
              <a:rPr lang="fa-IR" sz="3200" b="1" smtClean="0">
                <a:solidFill>
                  <a:prstClr val="black"/>
                </a:solidFill>
                <a:ea typeface="Calibri" pitchFamily="34" charset="0"/>
                <a:cs typeface="B Nazanin" pitchFamily="2" charset="-78"/>
              </a:rPr>
              <a:t>پیامبر صلي‌الله‌عليه‌و‌آله : سه چيز قساوت قلب مي‌آورد و دل را سخت مي‌گرداند:</a:t>
            </a:r>
          </a:p>
          <a:p>
            <a:pPr algn="justLow" rtl="1" fontAlgn="base">
              <a:spcBef>
                <a:spcPct val="0"/>
              </a:spcBef>
              <a:spcAft>
                <a:spcPct val="0"/>
              </a:spcAft>
            </a:pPr>
            <a:r>
              <a:rPr lang="fa-IR" sz="3200" b="1" smtClean="0">
                <a:solidFill>
                  <a:prstClr val="black"/>
                </a:solidFill>
                <a:ea typeface="Calibri" pitchFamily="34" charset="0"/>
                <a:cs typeface="B Nazanin" pitchFamily="2" charset="-78"/>
              </a:rPr>
              <a:t> 1.گوش فرا دادن به لهو (موسيقي و آوازه‌خواني)</a:t>
            </a:r>
          </a:p>
          <a:p>
            <a:pPr algn="justLow" rtl="1" fontAlgn="base">
              <a:spcBef>
                <a:spcPct val="0"/>
              </a:spcBef>
              <a:spcAft>
                <a:spcPct val="0"/>
              </a:spcAft>
            </a:pPr>
            <a:r>
              <a:rPr lang="fa-IR" sz="3200" b="1" smtClean="0">
                <a:solidFill>
                  <a:prstClr val="black"/>
                </a:solidFill>
                <a:ea typeface="Calibri" pitchFamily="34" charset="0"/>
                <a:cs typeface="B Nazanin" pitchFamily="2" charset="-78"/>
              </a:rPr>
              <a:t>2. شكار </a:t>
            </a:r>
          </a:p>
          <a:p>
            <a:pPr algn="justLow" rtl="1" fontAlgn="base">
              <a:spcBef>
                <a:spcPct val="0"/>
              </a:spcBef>
              <a:spcAft>
                <a:spcPct val="0"/>
              </a:spcAft>
            </a:pPr>
            <a:r>
              <a:rPr lang="fa-IR" sz="3200" b="1" smtClean="0">
                <a:solidFill>
                  <a:prstClr val="black"/>
                </a:solidFill>
                <a:ea typeface="Calibri" pitchFamily="34" charset="0"/>
                <a:cs typeface="B Nazanin" pitchFamily="2" charset="-78"/>
              </a:rPr>
              <a:t> 3. رفت و آمد به‌درگاه پادشاه.</a:t>
            </a:r>
          </a:p>
          <a:p>
            <a:pPr algn="justLow" rtl="1" fontAlgn="base">
              <a:spcBef>
                <a:spcPct val="0"/>
              </a:spcBef>
              <a:spcAft>
                <a:spcPct val="0"/>
              </a:spcAft>
            </a:pPr>
            <a:r>
              <a:rPr lang="fa-IR" sz="3200" b="1" smtClean="0">
                <a:solidFill>
                  <a:prstClr val="black"/>
                </a:solidFill>
                <a:ea typeface="Calibri" pitchFamily="34" charset="0"/>
                <a:cs typeface="B Nazanin" pitchFamily="2" charset="-78"/>
              </a:rPr>
              <a:t> </a:t>
            </a:r>
            <a:r>
              <a:rPr lang="fa-IR" sz="3200" b="1" smtClean="0">
                <a:solidFill>
                  <a:srgbClr val="1E10D2"/>
                </a:solidFill>
                <a:ea typeface="Calibri" pitchFamily="34" charset="0"/>
                <a:cs typeface="B Nazanin" pitchFamily="2" charset="-78"/>
              </a:rPr>
              <a:t>«ثَلاثٌ يُقْسِينَ الْقَلْبَ: استماعُ اللَّهْوِ و طَلَبُ الصَّيد، وَ إتيانُ بابِ السُّلطانِ » </a:t>
            </a:r>
            <a:r>
              <a:rPr lang="ar-SA" sz="2000" smtClean="0">
                <a:solidFill>
                  <a:srgbClr val="C00000"/>
                </a:solidFill>
                <a:latin typeface="B Mitra" pitchFamily="2" charset="-78"/>
                <a:ea typeface="Times New Roman" pitchFamily="18" charset="0"/>
                <a:cs typeface="B Mitra" pitchFamily="2" charset="-78"/>
              </a:rPr>
              <a:t>ميزان الحكمه، ح 15389</a:t>
            </a:r>
            <a:endParaRPr lang="en-US" sz="3200" smtClean="0">
              <a:solidFill>
                <a:prstClr val="black"/>
              </a:solidFill>
              <a:latin typeface="Times New Roman" pitchFamily="18" charset="0"/>
              <a:ea typeface="Times New Roman" pitchFamily="18" charset="0"/>
              <a:cs typeface="B Mitra" pitchFamily="2" charset="-78"/>
            </a:endParaRPr>
          </a:p>
        </p:txBody>
      </p:sp>
    </p:spTree>
    <p:extLst>
      <p:ext uri="{BB962C8B-B14F-4D97-AF65-F5344CB8AC3E}">
        <p14:creationId xmlns:p14="http://schemas.microsoft.com/office/powerpoint/2010/main" xmlns="" val="429321166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1830">
                                            <p:txEl>
                                              <p:pRg st="0" end="0"/>
                                            </p:txEl>
                                          </p:spTgt>
                                        </p:tgtEl>
                                        <p:attrNameLst>
                                          <p:attrName>style.visibility</p:attrName>
                                        </p:attrNameLst>
                                      </p:cBhvr>
                                      <p:to>
                                        <p:strVal val="visible"/>
                                      </p:to>
                                    </p:set>
                                    <p:anim calcmode="lin" valueType="num">
                                      <p:cBhvr additive="base">
                                        <p:cTn id="7" dur="500" fill="hold"/>
                                        <p:tgtEl>
                                          <p:spTgt spid="4618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183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1830">
                                            <p:txEl>
                                              <p:pRg st="1" end="1"/>
                                            </p:txEl>
                                          </p:spTgt>
                                        </p:tgtEl>
                                        <p:attrNameLst>
                                          <p:attrName>style.visibility</p:attrName>
                                        </p:attrNameLst>
                                      </p:cBhvr>
                                      <p:to>
                                        <p:strVal val="visible"/>
                                      </p:to>
                                    </p:set>
                                    <p:anim calcmode="lin" valueType="num">
                                      <p:cBhvr additive="base">
                                        <p:cTn id="11" dur="500" fill="hold"/>
                                        <p:tgtEl>
                                          <p:spTgt spid="46183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6183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1830">
                                            <p:txEl>
                                              <p:pRg st="2" end="2"/>
                                            </p:txEl>
                                          </p:spTgt>
                                        </p:tgtEl>
                                        <p:attrNameLst>
                                          <p:attrName>style.visibility</p:attrName>
                                        </p:attrNameLst>
                                      </p:cBhvr>
                                      <p:to>
                                        <p:strVal val="visible"/>
                                      </p:to>
                                    </p:set>
                                    <p:anim calcmode="lin" valueType="num">
                                      <p:cBhvr additive="base">
                                        <p:cTn id="15" dur="500" fill="hold"/>
                                        <p:tgtEl>
                                          <p:spTgt spid="46183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6183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1830">
                                            <p:txEl>
                                              <p:pRg st="3" end="3"/>
                                            </p:txEl>
                                          </p:spTgt>
                                        </p:tgtEl>
                                        <p:attrNameLst>
                                          <p:attrName>style.visibility</p:attrName>
                                        </p:attrNameLst>
                                      </p:cBhvr>
                                      <p:to>
                                        <p:strVal val="visible"/>
                                      </p:to>
                                    </p:set>
                                    <p:anim calcmode="lin" valueType="num">
                                      <p:cBhvr additive="base">
                                        <p:cTn id="19" dur="500" fill="hold"/>
                                        <p:tgtEl>
                                          <p:spTgt spid="46183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183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61830">
                                            <p:txEl>
                                              <p:pRg st="4" end="4"/>
                                            </p:txEl>
                                          </p:spTgt>
                                        </p:tgtEl>
                                        <p:attrNameLst>
                                          <p:attrName>style.visibility</p:attrName>
                                        </p:attrNameLst>
                                      </p:cBhvr>
                                      <p:to>
                                        <p:strVal val="visible"/>
                                      </p:to>
                                    </p:set>
                                    <p:anim calcmode="lin" valueType="num">
                                      <p:cBhvr additive="base">
                                        <p:cTn id="23" dur="500" fill="hold"/>
                                        <p:tgtEl>
                                          <p:spTgt spid="46183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6183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57438" y="176279"/>
            <a:ext cx="5515061" cy="602613"/>
            <a:chOff x="1128669" y="1598"/>
            <a:chExt cx="5515061" cy="602613"/>
          </a:xfrm>
          <a:scene3d>
            <a:camera prst="orthographicFront"/>
            <a:lightRig rig="threePt" dir="t">
              <a:rot lat="0" lon="0" rev="7500000"/>
            </a:lightRig>
          </a:scene3d>
        </p:grpSpPr>
        <p:sp>
          <p:nvSpPr>
            <p:cNvPr id="7" name="Up Arrow Callout 6"/>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8"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fa-IR" sz="2800" b="1" dirty="0">
                  <a:solidFill>
                    <a:prstClr val="white"/>
                  </a:solidFill>
                  <a:cs typeface="B Nazanin" pitchFamily="2" charset="-78"/>
                </a:rPr>
                <a:t>5 ـ نـفـاق</a:t>
              </a:r>
              <a:endParaRPr lang="fa-IR" sz="2800" dirty="0">
                <a:solidFill>
                  <a:prstClr val="white"/>
                </a:solidFill>
                <a:cs typeface="B Nazanin" pitchFamily="2" charset="-78"/>
              </a:endParaRPr>
            </a:p>
          </p:txBody>
        </p:sp>
      </p:grpSp>
      <p:sp>
        <p:nvSpPr>
          <p:cNvPr id="3" name="Rectangle 2"/>
          <p:cNvSpPr/>
          <p:nvPr/>
        </p:nvSpPr>
        <p:spPr>
          <a:xfrm>
            <a:off x="544513" y="512763"/>
            <a:ext cx="8027987" cy="361950"/>
          </a:xfrm>
          <a:prstGeom prst="rect">
            <a:avLst/>
          </a:prstGeom>
        </p:spPr>
        <p:txBody>
          <a:bodyPr>
            <a:spAutoFit/>
          </a:bodyPr>
          <a:lstStyle/>
          <a:p>
            <a:pPr algn="just" rtl="1" fontAlgn="base">
              <a:lnSpc>
                <a:spcPct val="120000"/>
              </a:lnSpc>
              <a:spcBef>
                <a:spcPct val="0"/>
              </a:spcBef>
              <a:defRPr/>
            </a:pPr>
            <a:endParaRPr lang="en-US" sz="1600" dirty="0">
              <a:solidFill>
                <a:srgbClr val="C00000"/>
              </a:solidFill>
              <a:effectLst>
                <a:outerShdw blurRad="50800" dist="38100" algn="tr" rotWithShape="0">
                  <a:prstClr val="black">
                    <a:alpha val="40000"/>
                  </a:prstClr>
                </a:outerShdw>
              </a:effectLst>
              <a:latin typeface="Times New Roman"/>
              <a:ea typeface="Times New Roman"/>
              <a:cs typeface="B Nazanin" pitchFamily="2" charset="-78"/>
            </a:endParaRPr>
          </a:p>
        </p:txBody>
      </p:sp>
      <p:grpSp>
        <p:nvGrpSpPr>
          <p:cNvPr id="9" name="Group 8"/>
          <p:cNvGrpSpPr/>
          <p:nvPr/>
        </p:nvGrpSpPr>
        <p:grpSpPr>
          <a:xfrm>
            <a:off x="3057439" y="3491040"/>
            <a:ext cx="5515061" cy="602613"/>
            <a:chOff x="1128669" y="1598"/>
            <a:chExt cx="5515061" cy="602613"/>
          </a:xfrm>
          <a:scene3d>
            <a:camera prst="orthographicFront"/>
            <a:lightRig rig="threePt" dir="t">
              <a:rot lat="0" lon="0" rev="7500000"/>
            </a:lightRig>
          </a:scene3d>
        </p:grpSpPr>
        <p:sp>
          <p:nvSpPr>
            <p:cNvPr id="10" name="Up Arrow Callout 9"/>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1"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ar-SA" sz="2400" b="1" dirty="0">
                  <a:solidFill>
                    <a:prstClr val="white"/>
                  </a:solidFill>
                  <a:cs typeface="B Nazanin" pitchFamily="2" charset="-78"/>
                </a:rPr>
                <a:t>6ـ محروميت از معاشرت با مؤمنان</a:t>
              </a:r>
              <a:endParaRPr lang="fa-IR" sz="2400" dirty="0">
                <a:solidFill>
                  <a:prstClr val="white"/>
                </a:solidFill>
                <a:cs typeface="B Nazanin" pitchFamily="2" charset="-78"/>
              </a:endParaRPr>
            </a:p>
          </p:txBody>
        </p:sp>
      </p:grpSp>
      <p:sp>
        <p:nvSpPr>
          <p:cNvPr id="462853" name="Rectangle 3"/>
          <p:cNvSpPr>
            <a:spLocks noChangeArrowheads="1"/>
          </p:cNvSpPr>
          <p:nvPr/>
        </p:nvSpPr>
        <p:spPr bwMode="auto">
          <a:xfrm>
            <a:off x="827088" y="512763"/>
            <a:ext cx="7745412" cy="385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just" rtl="1" fontAlgn="base">
              <a:lnSpc>
                <a:spcPct val="120000"/>
              </a:lnSpc>
              <a:spcBef>
                <a:spcPct val="0"/>
              </a:spcBef>
              <a:spcAft>
                <a:spcPct val="0"/>
              </a:spcAft>
              <a:buFont typeface="Wingdings" pitchFamily="2" charset="2"/>
              <a:buChar char="Ø"/>
              <a:defRPr/>
            </a:pPr>
            <a:r>
              <a:rPr lang="ar-SA" sz="2600" b="1" dirty="0">
                <a:solidFill>
                  <a:srgbClr val="000000"/>
                </a:solidFill>
                <a:latin typeface="Times New Roman" pitchFamily="18" charset="0"/>
                <a:ea typeface="Times New Roman" pitchFamily="18" charset="0"/>
                <a:cs typeface="B Nazanin" pitchFamily="2" charset="-78"/>
              </a:rPr>
              <a:t>رسول خدا صلي‌الله‌عليه‌و‌آله : </a:t>
            </a:r>
            <a:r>
              <a:rPr lang="ar-SA" sz="2600" b="1" dirty="0">
                <a:solidFill>
                  <a:srgbClr val="1E10D2"/>
                </a:solidFill>
                <a:latin typeface="Times New Roman" pitchFamily="18" charset="0"/>
                <a:ea typeface="Times New Roman" pitchFamily="18" charset="0"/>
                <a:cs typeface="B Nazanin" pitchFamily="2" charset="-78"/>
              </a:rPr>
              <a:t>«‌ الغِناءُ يُنْبِتُ النِّفاقَ في القَلْبِ» </a:t>
            </a:r>
            <a:endParaRPr lang="fa-IR" sz="2600" b="1" dirty="0">
              <a:solidFill>
                <a:srgbClr val="1E10D2"/>
              </a:solidFill>
              <a:latin typeface="Times New Roman" pitchFamily="18" charset="0"/>
              <a:ea typeface="Times New Roman" pitchFamily="18" charset="0"/>
              <a:cs typeface="B Nazanin" pitchFamily="2" charset="-78"/>
            </a:endParaRPr>
          </a:p>
          <a:p>
            <a:pPr indent="358775" algn="just" rtl="1" fontAlgn="base">
              <a:lnSpc>
                <a:spcPct val="120000"/>
              </a:lnSpc>
              <a:spcBef>
                <a:spcPct val="0"/>
              </a:spcBef>
              <a:spcAft>
                <a:spcPct val="0"/>
              </a:spcAft>
              <a:defRPr/>
            </a:pPr>
            <a:r>
              <a:rPr lang="ar-SA" sz="2600" b="1" dirty="0">
                <a:solidFill>
                  <a:srgbClr val="000000"/>
                </a:solidFill>
                <a:latin typeface="Times New Roman" pitchFamily="18" charset="0"/>
                <a:ea typeface="Times New Roman" pitchFamily="18" charset="0"/>
                <a:cs typeface="B Nazanin" pitchFamily="2" charset="-78"/>
              </a:rPr>
              <a:t>موسيقي و آوازه‌خواني، نفاق ‌در دل مي‌روياند.</a:t>
            </a:r>
            <a:r>
              <a:rPr lang="fa-IR" dirty="0">
                <a:solidFill>
                  <a:srgbClr val="C00000"/>
                </a:solidFill>
                <a:latin typeface="Times New Roman" pitchFamily="18" charset="0"/>
                <a:ea typeface="Times New Roman" pitchFamily="18" charset="0"/>
                <a:cs typeface="B Nazanin" pitchFamily="2" charset="-78"/>
              </a:rPr>
              <a:t>میزان الحکمه،</a:t>
            </a:r>
            <a:r>
              <a:rPr lang="ar-SA" dirty="0">
                <a:solidFill>
                  <a:srgbClr val="C00000"/>
                </a:solidFill>
                <a:latin typeface="Times New Roman" pitchFamily="18" charset="0"/>
                <a:ea typeface="Times New Roman" pitchFamily="18" charset="0"/>
                <a:cs typeface="B Nazanin" pitchFamily="2" charset="-78"/>
              </a:rPr>
              <a:t> ح 15385 </a:t>
            </a:r>
            <a:endParaRPr lang="en-US" dirty="0">
              <a:solidFill>
                <a:srgbClr val="C00000"/>
              </a:solidFill>
              <a:latin typeface="Times New Roman" pitchFamily="18" charset="0"/>
              <a:ea typeface="Times New Roman" pitchFamily="18" charset="0"/>
              <a:cs typeface="B Nazanin" pitchFamily="2" charset="-78"/>
            </a:endParaRPr>
          </a:p>
          <a:p>
            <a:pPr marL="342900" indent="-342900" algn="just" rtl="1" fontAlgn="base">
              <a:lnSpc>
                <a:spcPct val="120000"/>
              </a:lnSpc>
              <a:spcBef>
                <a:spcPct val="0"/>
              </a:spcBef>
              <a:spcAft>
                <a:spcPct val="0"/>
              </a:spcAft>
              <a:buFont typeface="Wingdings" pitchFamily="2" charset="2"/>
              <a:buChar char="Ø"/>
              <a:defRPr/>
            </a:pPr>
            <a:r>
              <a:rPr lang="ar-SA" sz="2600" b="1" dirty="0">
                <a:solidFill>
                  <a:srgbClr val="000000"/>
                </a:solidFill>
                <a:latin typeface="Times New Roman" pitchFamily="18" charset="0"/>
                <a:ea typeface="Times New Roman" pitchFamily="18" charset="0"/>
                <a:cs typeface="B Nazanin" pitchFamily="2" charset="-78"/>
              </a:rPr>
              <a:t>امام صادق عليه‌السلام : </a:t>
            </a:r>
            <a:r>
              <a:rPr lang="ar-SA" sz="2600" b="1" dirty="0">
                <a:solidFill>
                  <a:srgbClr val="1E10D2"/>
                </a:solidFill>
                <a:latin typeface="Times New Roman" pitchFamily="18" charset="0"/>
                <a:ea typeface="Times New Roman" pitchFamily="18" charset="0"/>
                <a:cs typeface="B Nazanin" pitchFamily="2" charset="-78"/>
              </a:rPr>
              <a:t>« الغِناءُ يُورِثُ النِّفاقَ »</a:t>
            </a:r>
            <a:endParaRPr lang="fa-IR" sz="2600" b="1" dirty="0">
              <a:solidFill>
                <a:srgbClr val="1E10D2"/>
              </a:solidFill>
              <a:latin typeface="Times New Roman" pitchFamily="18" charset="0"/>
              <a:ea typeface="Times New Roman" pitchFamily="18" charset="0"/>
              <a:cs typeface="B Nazanin" pitchFamily="2" charset="-78"/>
            </a:endParaRPr>
          </a:p>
          <a:p>
            <a:pPr indent="358775" algn="just" rtl="1" fontAlgn="base">
              <a:lnSpc>
                <a:spcPct val="120000"/>
              </a:lnSpc>
              <a:spcBef>
                <a:spcPct val="0"/>
              </a:spcBef>
              <a:spcAft>
                <a:spcPct val="0"/>
              </a:spcAft>
              <a:defRPr/>
            </a:pPr>
            <a:r>
              <a:rPr lang="ar-SA" sz="2600" b="1" dirty="0">
                <a:solidFill>
                  <a:srgbClr val="0070C0"/>
                </a:solidFill>
                <a:latin typeface="Times New Roman" pitchFamily="18" charset="0"/>
                <a:ea typeface="Times New Roman" pitchFamily="18" charset="0"/>
                <a:cs typeface="B Nazanin" pitchFamily="2" charset="-78"/>
              </a:rPr>
              <a:t> </a:t>
            </a:r>
            <a:r>
              <a:rPr lang="ar-SA" sz="2600" b="1" dirty="0">
                <a:solidFill>
                  <a:srgbClr val="000000"/>
                </a:solidFill>
                <a:latin typeface="Times New Roman" pitchFamily="18" charset="0"/>
                <a:ea typeface="Times New Roman" pitchFamily="18" charset="0"/>
                <a:cs typeface="B Nazanin" pitchFamily="2" charset="-78"/>
              </a:rPr>
              <a:t>موسيقي و آوازه‌خواني نفاق بر جاي مي‌گذارد.</a:t>
            </a:r>
            <a:r>
              <a:rPr lang="fa-IR" sz="2600" b="1" dirty="0">
                <a:solidFill>
                  <a:srgbClr val="000000"/>
                </a:solidFill>
                <a:latin typeface="Times New Roman" pitchFamily="18" charset="0"/>
                <a:ea typeface="Times New Roman" pitchFamily="18" charset="0"/>
                <a:cs typeface="B Nazanin" pitchFamily="2" charset="-78"/>
              </a:rPr>
              <a:t> </a:t>
            </a:r>
            <a:r>
              <a:rPr lang="fa-IR" dirty="0">
                <a:solidFill>
                  <a:srgbClr val="C00000"/>
                </a:solidFill>
                <a:latin typeface="Times New Roman" pitchFamily="18" charset="0"/>
                <a:ea typeface="Times New Roman" pitchFamily="18" charset="0"/>
                <a:cs typeface="B Nazanin" pitchFamily="2" charset="-78"/>
              </a:rPr>
              <a:t>میزان الحکمه،</a:t>
            </a:r>
            <a:r>
              <a:rPr lang="ar-SA" dirty="0">
                <a:solidFill>
                  <a:srgbClr val="C00000"/>
                </a:solidFill>
                <a:latin typeface="B Mitra" pitchFamily="2" charset="-78"/>
                <a:ea typeface="Times New Roman" pitchFamily="18" charset="0"/>
                <a:cs typeface="B Nazanin" pitchFamily="2" charset="-78"/>
              </a:rPr>
              <a:t> ح 15386.</a:t>
            </a:r>
            <a:endParaRPr lang="en-US" dirty="0">
              <a:solidFill>
                <a:srgbClr val="C00000"/>
              </a:solidFill>
              <a:latin typeface="Times New Roman" pitchFamily="18" charset="0"/>
              <a:ea typeface="Times New Roman" pitchFamily="18" charset="0"/>
              <a:cs typeface="B Nazanin" pitchFamily="2" charset="-78"/>
            </a:endParaRPr>
          </a:p>
          <a:p>
            <a:pPr marL="342900" indent="-342900" algn="just" rtl="1" fontAlgn="base">
              <a:lnSpc>
                <a:spcPct val="120000"/>
              </a:lnSpc>
              <a:spcBef>
                <a:spcPct val="0"/>
              </a:spcBef>
              <a:spcAft>
                <a:spcPct val="0"/>
              </a:spcAft>
              <a:buFont typeface="Wingdings" pitchFamily="2" charset="2"/>
              <a:buChar char="Ø"/>
              <a:defRPr/>
            </a:pPr>
            <a:r>
              <a:rPr lang="ar-SA" sz="2600" b="1" dirty="0">
                <a:solidFill>
                  <a:srgbClr val="000000"/>
                </a:solidFill>
                <a:latin typeface="Times New Roman" pitchFamily="18" charset="0"/>
                <a:ea typeface="Times New Roman" pitchFamily="18" charset="0"/>
                <a:cs typeface="B Nazanin" pitchFamily="2" charset="-78"/>
              </a:rPr>
              <a:t>امام صادق عليه‌السلام :</a:t>
            </a:r>
            <a:r>
              <a:rPr lang="ar-SA" sz="2600" b="1" dirty="0">
                <a:solidFill>
                  <a:srgbClr val="0070C0"/>
                </a:solidFill>
                <a:latin typeface="Times New Roman" pitchFamily="18" charset="0"/>
                <a:ea typeface="Times New Roman" pitchFamily="18" charset="0"/>
                <a:cs typeface="B Nazanin" pitchFamily="2" charset="-78"/>
              </a:rPr>
              <a:t> </a:t>
            </a:r>
            <a:r>
              <a:rPr lang="ar-SA" sz="2600" b="1" dirty="0">
                <a:solidFill>
                  <a:srgbClr val="1E10D2"/>
                </a:solidFill>
                <a:latin typeface="Times New Roman" pitchFamily="18" charset="0"/>
                <a:ea typeface="Times New Roman" pitchFamily="18" charset="0"/>
                <a:cs typeface="B Nazanin" pitchFamily="2" charset="-78"/>
              </a:rPr>
              <a:t>« الغِناءُ عُشُّ النِّفاقِ» </a:t>
            </a:r>
            <a:endParaRPr lang="fa-IR" sz="2600" b="1" dirty="0">
              <a:solidFill>
                <a:srgbClr val="1E10D2"/>
              </a:solidFill>
              <a:latin typeface="Times New Roman" pitchFamily="18" charset="0"/>
              <a:ea typeface="Times New Roman" pitchFamily="18" charset="0"/>
              <a:cs typeface="B Nazanin" pitchFamily="2" charset="-78"/>
            </a:endParaRPr>
          </a:p>
          <a:p>
            <a:pPr indent="358775" algn="just" rtl="1" fontAlgn="base">
              <a:lnSpc>
                <a:spcPct val="120000"/>
              </a:lnSpc>
              <a:spcBef>
                <a:spcPct val="0"/>
              </a:spcBef>
              <a:spcAft>
                <a:spcPct val="0"/>
              </a:spcAft>
              <a:defRPr/>
            </a:pPr>
            <a:r>
              <a:rPr lang="ar-SA" sz="2600" b="1" dirty="0">
                <a:solidFill>
                  <a:srgbClr val="000000"/>
                </a:solidFill>
                <a:latin typeface="Times New Roman" pitchFamily="18" charset="0"/>
                <a:ea typeface="Times New Roman" pitchFamily="18" charset="0"/>
                <a:cs typeface="B Nazanin" pitchFamily="2" charset="-78"/>
              </a:rPr>
              <a:t>موسيقي و آوازه‌خواني لانه و آشيانه نفاق است.</a:t>
            </a:r>
            <a:r>
              <a:rPr lang="fa-IR" sz="2600" b="1" dirty="0">
                <a:solidFill>
                  <a:srgbClr val="000000"/>
                </a:solidFill>
                <a:latin typeface="Times New Roman" pitchFamily="18" charset="0"/>
                <a:ea typeface="Times New Roman" pitchFamily="18" charset="0"/>
                <a:cs typeface="B Nazanin" pitchFamily="2" charset="-78"/>
              </a:rPr>
              <a:t> </a:t>
            </a:r>
            <a:r>
              <a:rPr lang="fa-IR" dirty="0">
                <a:solidFill>
                  <a:srgbClr val="C00000"/>
                </a:solidFill>
                <a:latin typeface="Times New Roman" pitchFamily="18" charset="0"/>
                <a:ea typeface="Times New Roman" pitchFamily="18" charset="0"/>
                <a:cs typeface="B Nazanin" pitchFamily="2" charset="-78"/>
              </a:rPr>
              <a:t>میزان الحکمه،</a:t>
            </a:r>
            <a:r>
              <a:rPr lang="ar-SA" dirty="0">
                <a:solidFill>
                  <a:srgbClr val="C00000"/>
                </a:solidFill>
                <a:latin typeface="B Mitra" pitchFamily="2" charset="-78"/>
                <a:ea typeface="Times New Roman" pitchFamily="18" charset="0"/>
                <a:cs typeface="B Nazanin" pitchFamily="2" charset="-78"/>
              </a:rPr>
              <a:t> ح 15387.</a:t>
            </a:r>
            <a:endParaRPr lang="en-US" dirty="0">
              <a:solidFill>
                <a:srgbClr val="C00000"/>
              </a:solidFill>
              <a:latin typeface="Times New Roman" pitchFamily="18" charset="0"/>
              <a:ea typeface="Times New Roman" pitchFamily="18" charset="0"/>
              <a:cs typeface="B Nazanin" pitchFamily="2" charset="-78"/>
            </a:endParaRPr>
          </a:p>
          <a:p>
            <a:pPr indent="358775" algn="just" rtl="1" fontAlgn="base">
              <a:lnSpc>
                <a:spcPct val="120000"/>
              </a:lnSpc>
              <a:spcBef>
                <a:spcPct val="0"/>
              </a:spcBef>
              <a:spcAft>
                <a:spcPct val="0"/>
              </a:spcAft>
              <a:defRPr/>
            </a:pPr>
            <a:endParaRPr lang="en-US" sz="2400" dirty="0">
              <a:solidFill>
                <a:srgbClr val="000000"/>
              </a:solidFill>
              <a:latin typeface="Times New Roman" pitchFamily="18" charset="0"/>
              <a:ea typeface="Times New Roman" pitchFamily="18" charset="0"/>
              <a:cs typeface="B Nazanin" pitchFamily="2" charset="-78"/>
            </a:endParaRPr>
          </a:p>
          <a:p>
            <a:pPr indent="358775" algn="just" rtl="1" fontAlgn="base">
              <a:lnSpc>
                <a:spcPct val="120000"/>
              </a:lnSpc>
              <a:spcBef>
                <a:spcPct val="0"/>
              </a:spcBef>
              <a:spcAft>
                <a:spcPct val="0"/>
              </a:spcAft>
              <a:defRPr/>
            </a:pPr>
            <a:endParaRPr lang="en-US" sz="2400" dirty="0">
              <a:solidFill>
                <a:srgbClr val="000000"/>
              </a:solidFill>
              <a:latin typeface="Times New Roman" pitchFamily="18" charset="0"/>
              <a:ea typeface="Times New Roman" pitchFamily="18" charset="0"/>
              <a:cs typeface="B Nazanin" pitchFamily="2" charset="-78"/>
            </a:endParaRPr>
          </a:p>
        </p:txBody>
      </p:sp>
      <p:sp>
        <p:nvSpPr>
          <p:cNvPr id="12" name="Rectangle 11"/>
          <p:cNvSpPr>
            <a:spLocks noChangeArrowheads="1"/>
          </p:cNvSpPr>
          <p:nvPr/>
        </p:nvSpPr>
        <p:spPr bwMode="auto">
          <a:xfrm>
            <a:off x="544513" y="3881438"/>
            <a:ext cx="802798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lnSpc>
                <a:spcPct val="120000"/>
              </a:lnSpc>
              <a:spcBef>
                <a:spcPct val="0"/>
              </a:spcBef>
              <a:spcAft>
                <a:spcPct val="0"/>
              </a:spcAft>
              <a:buFont typeface="Wingdings" pitchFamily="2" charset="2"/>
              <a:buChar char="v"/>
            </a:pPr>
            <a:r>
              <a:rPr lang="ar-SA" sz="2800" b="1" dirty="0" smtClean="0">
                <a:solidFill>
                  <a:srgbClr val="000000"/>
                </a:solidFill>
                <a:latin typeface="Times New Roman" pitchFamily="18" charset="0"/>
                <a:ea typeface="Times New Roman" pitchFamily="18" charset="0"/>
                <a:cs typeface="B Nazanin" pitchFamily="2" charset="-78"/>
              </a:rPr>
              <a:t>امام صادق عليه‌السلام</a:t>
            </a:r>
            <a:r>
              <a:rPr lang="fa-IR" sz="2800" b="1" dirty="0" smtClean="0">
                <a:solidFill>
                  <a:srgbClr val="000000"/>
                </a:solidFill>
                <a:latin typeface="Times New Roman" pitchFamily="18" charset="0"/>
                <a:ea typeface="Times New Roman" pitchFamily="18" charset="0"/>
                <a:cs typeface="B Nazanin" pitchFamily="2" charset="-78"/>
              </a:rPr>
              <a:t> در پاسخ از جایگاه موسیقی فرمود</a:t>
            </a:r>
            <a:r>
              <a:rPr lang="ar-SA" sz="2800" b="1" dirty="0" smtClean="0">
                <a:solidFill>
                  <a:srgbClr val="000000"/>
                </a:solidFill>
                <a:latin typeface="Times New Roman" pitchFamily="18" charset="0"/>
                <a:ea typeface="Times New Roman" pitchFamily="18" charset="0"/>
                <a:cs typeface="B Nazanin" pitchFamily="2" charset="-78"/>
              </a:rPr>
              <a:t>: به خانه‌ها (و مكان‌هايي) كه خداوند از اهل آنها روي برگردانده [وآنان را از رحمتش محروم نموده] وارد نشويد [و با آنها معاشرت نداشته باشيد] </a:t>
            </a:r>
            <a:r>
              <a:rPr lang="ar-SA" sz="2800" b="1" dirty="0" smtClean="0">
                <a:solidFill>
                  <a:srgbClr val="1E10D2"/>
                </a:solidFill>
                <a:latin typeface="Times New Roman" pitchFamily="18" charset="0"/>
                <a:ea typeface="Times New Roman" pitchFamily="18" charset="0"/>
                <a:cs typeface="B Nazanin" pitchFamily="2" charset="-78"/>
              </a:rPr>
              <a:t>« يُسئلَ عن الغناء وَ اَنا حاضِرٌ ؟ فَقالَ: لاتَدْخُلُوا بُيوتاً اللهُ مُعْرِضٌ عَنْ أهْلِها».</a:t>
            </a:r>
            <a:r>
              <a:rPr lang="ar-SA" sz="2000" dirty="0" smtClean="0">
                <a:solidFill>
                  <a:srgbClr val="C00000"/>
                </a:solidFill>
                <a:latin typeface="B Mitra" pitchFamily="2" charset="-78"/>
                <a:ea typeface="Times New Roman" pitchFamily="18" charset="0"/>
                <a:cs typeface="B Nazanin" pitchFamily="2" charset="-78"/>
              </a:rPr>
              <a:t>وسائل‌الشيعه، ج17, ص 306, ح12.</a:t>
            </a:r>
            <a:endParaRPr lang="en-US" sz="2000" dirty="0" smtClean="0">
              <a:solidFill>
                <a:srgbClr val="C00000"/>
              </a:solidFill>
              <a:latin typeface="Times New Roman" pitchFamily="18" charset="0"/>
              <a:ea typeface="Times New Roman" pitchFamily="18" charset="0"/>
              <a:cs typeface="B Nazanin" pitchFamily="2" charset="-78"/>
            </a:endParaRPr>
          </a:p>
        </p:txBody>
      </p:sp>
    </p:spTree>
    <p:extLst>
      <p:ext uri="{BB962C8B-B14F-4D97-AF65-F5344CB8AC3E}">
        <p14:creationId xmlns:p14="http://schemas.microsoft.com/office/powerpoint/2010/main" xmlns="" val="87273994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62853">
                                            <p:txEl>
                                              <p:pRg st="2" end="2"/>
                                            </p:txEl>
                                          </p:spTgt>
                                        </p:tgtEl>
                                        <p:attrNameLst>
                                          <p:attrName>style.visibility</p:attrName>
                                        </p:attrNameLst>
                                      </p:cBhvr>
                                      <p:to>
                                        <p:strVal val="visible"/>
                                      </p:to>
                                    </p:set>
                                    <p:animEffect transition="in" filter="wheel(1)">
                                      <p:cBhvr>
                                        <p:cTn id="7" dur="2000"/>
                                        <p:tgtEl>
                                          <p:spTgt spid="462853">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62853">
                                            <p:txEl>
                                              <p:pRg st="3" end="3"/>
                                            </p:txEl>
                                          </p:spTgt>
                                        </p:tgtEl>
                                        <p:attrNameLst>
                                          <p:attrName>style.visibility</p:attrName>
                                        </p:attrNameLst>
                                      </p:cBhvr>
                                      <p:to>
                                        <p:strVal val="visible"/>
                                      </p:to>
                                    </p:set>
                                    <p:animEffect transition="in" filter="wheel(1)">
                                      <p:cBhvr>
                                        <p:cTn id="10" dur="2000"/>
                                        <p:tgtEl>
                                          <p:spTgt spid="462853">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62853">
                                            <p:txEl>
                                              <p:pRg st="4" end="4"/>
                                            </p:txEl>
                                          </p:spTgt>
                                        </p:tgtEl>
                                        <p:attrNameLst>
                                          <p:attrName>style.visibility</p:attrName>
                                        </p:attrNameLst>
                                      </p:cBhvr>
                                      <p:to>
                                        <p:strVal val="visible"/>
                                      </p:to>
                                    </p:set>
                                    <p:animEffect transition="in" filter="fade">
                                      <p:cBhvr>
                                        <p:cTn id="15" dur="500"/>
                                        <p:tgtEl>
                                          <p:spTgt spid="46285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62853">
                                            <p:txEl>
                                              <p:pRg st="5" end="5"/>
                                            </p:txEl>
                                          </p:spTgt>
                                        </p:tgtEl>
                                        <p:attrNameLst>
                                          <p:attrName>style.visibility</p:attrName>
                                        </p:attrNameLst>
                                      </p:cBhvr>
                                      <p:to>
                                        <p:strVal val="visible"/>
                                      </p:to>
                                    </p:set>
                                    <p:animEffect transition="in" filter="fade">
                                      <p:cBhvr>
                                        <p:cTn id="18" dur="500"/>
                                        <p:tgtEl>
                                          <p:spTgt spid="462853">
                                            <p:txEl>
                                              <p:pRg st="5" end="5"/>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80">
                                          <p:stCondLst>
                                            <p:cond delay="0"/>
                                          </p:stCondLst>
                                        </p:cTn>
                                        <p:tgtEl>
                                          <p:spTgt spid="12">
                                            <p:txEl>
                                              <p:pRg st="0" end="0"/>
                                            </p:txEl>
                                          </p:spTgt>
                                        </p:tgtEl>
                                      </p:cBhvr>
                                    </p:animEffect>
                                    <p:anim calcmode="lin" valueType="num">
                                      <p:cBhvr>
                                        <p:cTn id="24"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xEl>
                                              <p:pRg st="0" end="0"/>
                                            </p:txEl>
                                          </p:spTgt>
                                        </p:tgtEl>
                                      </p:cBhvr>
                                      <p:to x="100000" y="60000"/>
                                    </p:animScale>
                                    <p:animScale>
                                      <p:cBhvr>
                                        <p:cTn id="30" dur="166" decel="50000">
                                          <p:stCondLst>
                                            <p:cond delay="676"/>
                                          </p:stCondLst>
                                        </p:cTn>
                                        <p:tgtEl>
                                          <p:spTgt spid="12">
                                            <p:txEl>
                                              <p:pRg st="0" end="0"/>
                                            </p:txEl>
                                          </p:spTgt>
                                        </p:tgtEl>
                                      </p:cBhvr>
                                      <p:to x="100000" y="100000"/>
                                    </p:animScale>
                                    <p:animScale>
                                      <p:cBhvr>
                                        <p:cTn id="31" dur="26">
                                          <p:stCondLst>
                                            <p:cond delay="1312"/>
                                          </p:stCondLst>
                                        </p:cTn>
                                        <p:tgtEl>
                                          <p:spTgt spid="12">
                                            <p:txEl>
                                              <p:pRg st="0" end="0"/>
                                            </p:txEl>
                                          </p:spTgt>
                                        </p:tgtEl>
                                      </p:cBhvr>
                                      <p:to x="100000" y="80000"/>
                                    </p:animScale>
                                    <p:animScale>
                                      <p:cBhvr>
                                        <p:cTn id="32" dur="166" decel="50000">
                                          <p:stCondLst>
                                            <p:cond delay="1338"/>
                                          </p:stCondLst>
                                        </p:cTn>
                                        <p:tgtEl>
                                          <p:spTgt spid="12">
                                            <p:txEl>
                                              <p:pRg st="0" end="0"/>
                                            </p:txEl>
                                          </p:spTgt>
                                        </p:tgtEl>
                                      </p:cBhvr>
                                      <p:to x="100000" y="100000"/>
                                    </p:animScale>
                                    <p:animScale>
                                      <p:cBhvr>
                                        <p:cTn id="33" dur="26">
                                          <p:stCondLst>
                                            <p:cond delay="1642"/>
                                          </p:stCondLst>
                                        </p:cTn>
                                        <p:tgtEl>
                                          <p:spTgt spid="12">
                                            <p:txEl>
                                              <p:pRg st="0" end="0"/>
                                            </p:txEl>
                                          </p:spTgt>
                                        </p:tgtEl>
                                      </p:cBhvr>
                                      <p:to x="100000" y="90000"/>
                                    </p:animScale>
                                    <p:animScale>
                                      <p:cBhvr>
                                        <p:cTn id="34" dur="166" decel="50000">
                                          <p:stCondLst>
                                            <p:cond delay="1668"/>
                                          </p:stCondLst>
                                        </p:cTn>
                                        <p:tgtEl>
                                          <p:spTgt spid="12">
                                            <p:txEl>
                                              <p:pRg st="0" end="0"/>
                                            </p:txEl>
                                          </p:spTgt>
                                        </p:tgtEl>
                                      </p:cBhvr>
                                      <p:to x="100000" y="100000"/>
                                    </p:animScale>
                                    <p:animScale>
                                      <p:cBhvr>
                                        <p:cTn id="35" dur="26">
                                          <p:stCondLst>
                                            <p:cond delay="1808"/>
                                          </p:stCondLst>
                                        </p:cTn>
                                        <p:tgtEl>
                                          <p:spTgt spid="12">
                                            <p:txEl>
                                              <p:pRg st="0" end="0"/>
                                            </p:txEl>
                                          </p:spTgt>
                                        </p:tgtEl>
                                      </p:cBhvr>
                                      <p:to x="100000" y="95000"/>
                                    </p:animScale>
                                    <p:animScale>
                                      <p:cBhvr>
                                        <p:cTn id="36" dur="166" decel="50000">
                                          <p:stCondLst>
                                            <p:cond delay="1834"/>
                                          </p:stCondLst>
                                        </p:cTn>
                                        <p:tgtEl>
                                          <p:spTgt spid="1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48368" y="91125"/>
            <a:ext cx="5515061" cy="602613"/>
            <a:chOff x="1128669" y="1598"/>
            <a:chExt cx="5515061" cy="602613"/>
          </a:xfrm>
          <a:scene3d>
            <a:camera prst="orthographicFront"/>
            <a:lightRig rig="threePt" dir="t">
              <a:rot lat="0" lon="0" rev="7500000"/>
            </a:lightRig>
          </a:scene3d>
        </p:grpSpPr>
        <p:sp>
          <p:nvSpPr>
            <p:cNvPr id="7" name="Up Arrow Callout 6"/>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8"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ar-SA" sz="2800" b="1" dirty="0">
                  <a:solidFill>
                    <a:prstClr val="white"/>
                  </a:solidFill>
                  <a:cs typeface="B Nazanin" pitchFamily="2" charset="-78"/>
                </a:rPr>
                <a:t>7ـ عامل بي‌غيرتي</a:t>
              </a:r>
              <a:endParaRPr lang="fa-IR" sz="2800" dirty="0">
                <a:solidFill>
                  <a:prstClr val="white"/>
                </a:solidFill>
                <a:cs typeface="B Nazanin" pitchFamily="2" charset="-78"/>
              </a:endParaRPr>
            </a:p>
          </p:txBody>
        </p:sp>
      </p:grpSp>
      <p:sp>
        <p:nvSpPr>
          <p:cNvPr id="3" name="Rectangle 2"/>
          <p:cNvSpPr/>
          <p:nvPr/>
        </p:nvSpPr>
        <p:spPr>
          <a:xfrm>
            <a:off x="544513" y="512763"/>
            <a:ext cx="8027987" cy="361950"/>
          </a:xfrm>
          <a:prstGeom prst="rect">
            <a:avLst/>
          </a:prstGeom>
        </p:spPr>
        <p:txBody>
          <a:bodyPr>
            <a:spAutoFit/>
          </a:bodyPr>
          <a:lstStyle/>
          <a:p>
            <a:pPr algn="just" rtl="1" fontAlgn="base">
              <a:lnSpc>
                <a:spcPct val="120000"/>
              </a:lnSpc>
              <a:spcBef>
                <a:spcPct val="0"/>
              </a:spcBef>
              <a:defRPr/>
            </a:pPr>
            <a:endParaRPr lang="en-US" sz="1600" dirty="0">
              <a:solidFill>
                <a:srgbClr val="C00000"/>
              </a:solidFill>
              <a:effectLst>
                <a:outerShdw blurRad="50800" dist="38100" algn="tr" rotWithShape="0">
                  <a:prstClr val="black">
                    <a:alpha val="40000"/>
                  </a:prstClr>
                </a:outerShdw>
              </a:effectLst>
              <a:latin typeface="Times New Roman"/>
              <a:ea typeface="Times New Roman"/>
              <a:cs typeface="B Nazanin" pitchFamily="2" charset="-78"/>
            </a:endParaRPr>
          </a:p>
        </p:txBody>
      </p:sp>
      <p:grpSp>
        <p:nvGrpSpPr>
          <p:cNvPr id="9" name="Group 8"/>
          <p:cNvGrpSpPr/>
          <p:nvPr/>
        </p:nvGrpSpPr>
        <p:grpSpPr>
          <a:xfrm>
            <a:off x="2846826" y="2298712"/>
            <a:ext cx="5918144" cy="602613"/>
            <a:chOff x="725586" y="1598"/>
            <a:chExt cx="5918144" cy="602613"/>
          </a:xfrm>
          <a:scene3d>
            <a:camera prst="orthographicFront"/>
            <a:lightRig rig="threePt" dir="t">
              <a:rot lat="0" lon="0" rev="7500000"/>
            </a:lightRig>
          </a:scene3d>
        </p:grpSpPr>
        <p:sp>
          <p:nvSpPr>
            <p:cNvPr id="10" name="Up Arrow Callout 9"/>
            <p:cNvSpPr/>
            <p:nvPr/>
          </p:nvSpPr>
          <p:spPr>
            <a:xfrm rot="10800000">
              <a:off x="725586"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1" name="Up Arrow Callout 4"/>
            <p:cNvSpPr/>
            <p:nvPr/>
          </p:nvSpPr>
          <p:spPr>
            <a:xfrm rot="21600000">
              <a:off x="1128669" y="1598"/>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lvl="1" algn="r" rtl="1" fontAlgn="base">
                <a:spcBef>
                  <a:spcPct val="0"/>
                </a:spcBef>
                <a:spcAft>
                  <a:spcPct val="0"/>
                </a:spcAft>
                <a:defRPr/>
              </a:pPr>
              <a:r>
                <a:rPr lang="ar-SA" sz="2800" b="1" dirty="0">
                  <a:solidFill>
                    <a:prstClr val="white"/>
                  </a:solidFill>
                  <a:cs typeface="B Nazanin" pitchFamily="2" charset="-78"/>
                </a:rPr>
                <a:t>8 ـ عذاب و آتش</a:t>
              </a:r>
              <a:endParaRPr lang="fa-IR" sz="2800" dirty="0">
                <a:solidFill>
                  <a:prstClr val="white"/>
                </a:solidFill>
                <a:cs typeface="B Nazanin" pitchFamily="2" charset="-78"/>
              </a:endParaRPr>
            </a:p>
          </p:txBody>
        </p:sp>
      </p:grpSp>
      <p:sp>
        <p:nvSpPr>
          <p:cNvPr id="580613" name="Rectangle 3"/>
          <p:cNvSpPr>
            <a:spLocks noChangeArrowheads="1"/>
          </p:cNvSpPr>
          <p:nvPr/>
        </p:nvSpPr>
        <p:spPr bwMode="auto">
          <a:xfrm>
            <a:off x="127000" y="481013"/>
            <a:ext cx="8459788"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just" rtl="1" fontAlgn="base">
              <a:lnSpc>
                <a:spcPct val="120000"/>
              </a:lnSpc>
              <a:spcBef>
                <a:spcPct val="0"/>
              </a:spcBef>
              <a:spcAft>
                <a:spcPct val="0"/>
              </a:spcAft>
              <a:buFont typeface="Wingdings" pitchFamily="2" charset="2"/>
              <a:buChar char="v"/>
            </a:pPr>
            <a:r>
              <a:rPr lang="ar-SA" sz="2500" b="1" smtClean="0">
                <a:solidFill>
                  <a:srgbClr val="000000"/>
                </a:solidFill>
                <a:latin typeface="Times New Roman" pitchFamily="18" charset="0"/>
                <a:ea typeface="Times New Roman" pitchFamily="18" charset="0"/>
                <a:cs typeface="B Nazanin" pitchFamily="2" charset="-78"/>
              </a:rPr>
              <a:t>امام صادق عليه‌السلام : </a:t>
            </a:r>
            <a:r>
              <a:rPr lang="ar-SA" sz="2500" b="1" smtClean="0">
                <a:solidFill>
                  <a:srgbClr val="1E10D2"/>
                </a:solidFill>
                <a:latin typeface="Times New Roman" pitchFamily="18" charset="0"/>
                <a:ea typeface="Times New Roman" pitchFamily="18" charset="0"/>
                <a:cs typeface="B Nazanin" pitchFamily="2" charset="-78"/>
              </a:rPr>
              <a:t>« إنَّ شَيطاناً يُقالُ لَهُ: القَفَندَر, إذا ضُرِبَ فِي مَنزِلِ الرَّجُلِ أربَعينَ صَباحاً بِالبَربِط, وَ دَخَلَ عَليهِ الرِّجالُ وَضَعَ ذلِکَ الشَّيطان کُلّ عُضوٍ مِنهُ عَلي مِثلِه مِن صاحِبِ البَيت، ثُمَّ نَفَخَ فِيهِ نَفخَةً فَلايُغار بَعدها حَتي تُؤتَي نَساؤُهُ فَلايُغار». </a:t>
            </a:r>
            <a:r>
              <a:rPr lang="fa-IR" smtClean="0">
                <a:solidFill>
                  <a:srgbClr val="C00000"/>
                </a:solidFill>
                <a:latin typeface="Times New Roman" pitchFamily="18" charset="0"/>
                <a:ea typeface="Times New Roman" pitchFamily="18" charset="0"/>
                <a:cs typeface="B Nazanin" pitchFamily="2" charset="-78"/>
              </a:rPr>
              <a:t>وسائل الشیعه،</a:t>
            </a:r>
            <a:r>
              <a:rPr lang="ar-SA" smtClean="0">
                <a:solidFill>
                  <a:srgbClr val="C00000"/>
                </a:solidFill>
                <a:latin typeface="B Mitra" pitchFamily="2" charset="-78"/>
                <a:ea typeface="Times New Roman" pitchFamily="18" charset="0"/>
                <a:cs typeface="B Nazanin" pitchFamily="2" charset="-78"/>
              </a:rPr>
              <a:t>ج17، ص 312، ح1.</a:t>
            </a:r>
            <a:endParaRPr lang="en-US" smtClean="0">
              <a:solidFill>
                <a:srgbClr val="C00000"/>
              </a:solidFill>
              <a:latin typeface="Times New Roman" pitchFamily="18" charset="0"/>
              <a:ea typeface="Times New Roman" pitchFamily="18" charset="0"/>
              <a:cs typeface="B Nazanin" pitchFamily="2" charset="-78"/>
            </a:endParaRPr>
          </a:p>
        </p:txBody>
      </p:sp>
      <p:sp>
        <p:nvSpPr>
          <p:cNvPr id="12" name="Rectangle 11"/>
          <p:cNvSpPr/>
          <p:nvPr/>
        </p:nvSpPr>
        <p:spPr>
          <a:xfrm>
            <a:off x="141288" y="2690813"/>
            <a:ext cx="8431212" cy="4668837"/>
          </a:xfrm>
          <a:prstGeom prst="rect">
            <a:avLst/>
          </a:prstGeom>
        </p:spPr>
        <p:txBody>
          <a:bodyPr>
            <a:spAutoFit/>
          </a:bodyPr>
          <a:lstStyle/>
          <a:p>
            <a:pPr marL="342900" indent="-342900" algn="just" rtl="1" fontAlgn="base">
              <a:lnSpc>
                <a:spcPct val="120000"/>
              </a:lnSpc>
              <a:spcBef>
                <a:spcPct val="0"/>
              </a:spcBef>
              <a:spcAft>
                <a:spcPct val="0"/>
              </a:spcAft>
              <a:buFont typeface="Wingdings" pitchFamily="2" charset="2"/>
              <a:buChar char="Ø"/>
              <a:defRPr/>
            </a:pPr>
            <a:r>
              <a:rPr lang="fa-IR" sz="2200" b="1" dirty="0">
                <a:solidFill>
                  <a:srgbClr val="000000"/>
                </a:solidFill>
                <a:latin typeface="Times New Roman"/>
                <a:ea typeface="Times New Roman"/>
                <a:cs typeface="B Nazanin" pitchFamily="2" charset="-78"/>
              </a:rPr>
              <a:t>پیامبر</a:t>
            </a:r>
            <a:r>
              <a:rPr lang="ar-SA" sz="2200" b="1" dirty="0">
                <a:solidFill>
                  <a:srgbClr val="000000"/>
                </a:solidFill>
                <a:latin typeface="Times New Roman"/>
                <a:ea typeface="Times New Roman"/>
                <a:cs typeface="B Nazanin" pitchFamily="2" charset="-78"/>
              </a:rPr>
              <a:t>صلي‌الله‌عليه‌و‌آله : كسي كه تنبور داشته باشد روز قيامت در حالي كه چهره‌اش سياه و در دستش تنبوري از آتش است محشور مي‌گردد و بر فراز سرش هفتاد هزار فرشته و در دست هر فرشته‌ گُرزي كه بر سر و صورتش مي‌زنند. و كسي كه اهل موسيقي و آوازه‌خواني است نيز در حالي كه كور و كر و لال است از قبرش محشور مي‌شود و زناكار و دارندة ناي و دايره نيز اين‌چنين محشور مي‌گردند. </a:t>
            </a:r>
            <a:endParaRPr lang="fa-IR" sz="2200" b="1" dirty="0">
              <a:solidFill>
                <a:srgbClr val="000000"/>
              </a:solidFill>
              <a:latin typeface="Times New Roman"/>
              <a:ea typeface="Times New Roman"/>
              <a:cs typeface="B Nazanin" pitchFamily="2" charset="-78"/>
            </a:endParaRPr>
          </a:p>
          <a:p>
            <a:pPr algn="just" rtl="1" fontAlgn="base">
              <a:lnSpc>
                <a:spcPct val="120000"/>
              </a:lnSpc>
              <a:spcBef>
                <a:spcPct val="0"/>
              </a:spcBef>
              <a:spcAft>
                <a:spcPct val="0"/>
              </a:spcAft>
              <a:defRPr/>
            </a:pPr>
            <a:r>
              <a:rPr lang="fa-IR" sz="2200" b="1" dirty="0">
                <a:solidFill>
                  <a:srgbClr val="000000"/>
                </a:solidFill>
                <a:latin typeface="Times New Roman"/>
                <a:ea typeface="Times New Roman"/>
                <a:cs typeface="B Nazanin" pitchFamily="2" charset="-78"/>
              </a:rPr>
              <a:t>       </a:t>
            </a:r>
            <a:r>
              <a:rPr lang="ar-SA" sz="1600" dirty="0">
                <a:solidFill>
                  <a:srgbClr val="C00000"/>
                </a:solidFill>
                <a:latin typeface="B Mitra"/>
                <a:ea typeface="Times New Roman"/>
                <a:cs typeface="B Nazanin" pitchFamily="2" charset="-78"/>
              </a:rPr>
              <a:t>مستدرك الوسائل. ج 13 ص 219، ح17</a:t>
            </a:r>
            <a:endParaRPr lang="fa-IR" sz="1600" dirty="0">
              <a:solidFill>
                <a:srgbClr val="C00000"/>
              </a:solidFill>
              <a:latin typeface="B Mitra"/>
              <a:ea typeface="Times New Roman"/>
              <a:cs typeface="B Nazanin" pitchFamily="2" charset="-78"/>
            </a:endParaRPr>
          </a:p>
          <a:p>
            <a:pPr marL="342900" indent="-342900" algn="justLow" rtl="1" fontAlgn="base">
              <a:spcBef>
                <a:spcPct val="0"/>
              </a:spcBef>
              <a:spcAft>
                <a:spcPct val="0"/>
              </a:spcAft>
              <a:buFont typeface="Wingdings" pitchFamily="2" charset="2"/>
              <a:buChar char="Ø"/>
              <a:defRPr/>
            </a:pPr>
            <a:r>
              <a:rPr lang="ar-SA" sz="2300" b="1" dirty="0">
                <a:solidFill>
                  <a:prstClr val="black"/>
                </a:solidFill>
                <a:cs typeface="B Nazanin" pitchFamily="2" charset="-78"/>
              </a:rPr>
              <a:t>«محمدبن مسلم» </a:t>
            </a:r>
            <a:r>
              <a:rPr lang="fa-IR" sz="2300" b="1" dirty="0">
                <a:solidFill>
                  <a:prstClr val="black"/>
                </a:solidFill>
                <a:cs typeface="B Nazanin" pitchFamily="2" charset="-78"/>
              </a:rPr>
              <a:t>:</a:t>
            </a:r>
            <a:r>
              <a:rPr lang="ar-SA" sz="2300" b="1" dirty="0">
                <a:solidFill>
                  <a:prstClr val="black"/>
                </a:solidFill>
                <a:cs typeface="B Nazanin" pitchFamily="2" charset="-78"/>
              </a:rPr>
              <a:t>از امام باقر عليه‌السلام شنيدم : غنا (موسيقي و آوازه‌خواني) از جمله گناهاني است كه خداوند براي آن وعده آتش داده است و</a:t>
            </a:r>
            <a:r>
              <a:rPr lang="fa-IR" sz="2300" b="1" dirty="0">
                <a:solidFill>
                  <a:srgbClr val="C00000"/>
                </a:solidFill>
                <a:cs typeface="B Nazanin" pitchFamily="2" charset="-78"/>
              </a:rPr>
              <a:t> </a:t>
            </a:r>
            <a:r>
              <a:rPr lang="fa-IR" sz="2300" b="1" dirty="0">
                <a:solidFill>
                  <a:prstClr val="black"/>
                </a:solidFill>
                <a:cs typeface="B Nazanin" pitchFamily="2" charset="-78"/>
              </a:rPr>
              <a:t>سوره </a:t>
            </a:r>
            <a:r>
              <a:rPr lang="ar-SA" sz="2300" b="1" dirty="0">
                <a:solidFill>
                  <a:prstClr val="black"/>
                </a:solidFill>
                <a:cs typeface="B Nazanin" pitchFamily="2" charset="-78"/>
              </a:rPr>
              <a:t>لقمان </a:t>
            </a:r>
            <a:r>
              <a:rPr lang="fa-IR" sz="2300" b="1" dirty="0">
                <a:solidFill>
                  <a:prstClr val="black"/>
                </a:solidFill>
                <a:cs typeface="B Nazanin" pitchFamily="2" charset="-78"/>
              </a:rPr>
              <a:t>،</a:t>
            </a:r>
            <a:r>
              <a:rPr lang="ar-SA" sz="2300" b="1" dirty="0">
                <a:solidFill>
                  <a:prstClr val="black"/>
                </a:solidFill>
                <a:cs typeface="B Nazanin" pitchFamily="2" charset="-78"/>
              </a:rPr>
              <a:t>آيه 6را تلاوت فرمود: </a:t>
            </a:r>
            <a:r>
              <a:rPr lang="en-US" sz="2300" b="1" dirty="0">
                <a:solidFill>
                  <a:srgbClr val="1D7816"/>
                </a:solidFill>
                <a:cs typeface="B Nazanin" pitchFamily="2" charset="-78"/>
                <a:sym typeface="AGA Arabesque"/>
              </a:rPr>
              <a:t></a:t>
            </a:r>
            <a:r>
              <a:rPr lang="en-US" sz="2300" b="1" dirty="0">
                <a:solidFill>
                  <a:srgbClr val="1D7816"/>
                </a:solidFill>
                <a:cs typeface="B Nazanin" pitchFamily="2" charset="-78"/>
              </a:rPr>
              <a:t> </a:t>
            </a:r>
            <a:r>
              <a:rPr lang="ar-SA" sz="2300" b="1" dirty="0">
                <a:solidFill>
                  <a:srgbClr val="1D7816"/>
                </a:solidFill>
                <a:cs typeface="B Nazanin" pitchFamily="2" charset="-78"/>
              </a:rPr>
              <a:t>وَ مِنَ الناس مَن يَشْتَري لَهْوَ الحَدِيثِ لِيُضِلَّ عَن سَبيلِ اللهِ بِغَيْرِ عِلْمٍ وَ يَتَّخِذَها هُزُواً اولئِكَ لَهُمْ عَذابٌ مُّهِينٌ</a:t>
            </a:r>
            <a:r>
              <a:rPr lang="en-US" sz="2300" b="1" dirty="0">
                <a:solidFill>
                  <a:srgbClr val="1D7816"/>
                </a:solidFill>
                <a:cs typeface="B Nazanin" pitchFamily="2" charset="-78"/>
                <a:sym typeface="AGA Arabesque"/>
              </a:rPr>
              <a:t></a:t>
            </a:r>
            <a:r>
              <a:rPr lang="ar-SA" sz="2300" b="1" dirty="0">
                <a:solidFill>
                  <a:srgbClr val="1D7816"/>
                </a:solidFill>
                <a:cs typeface="B Nazanin" pitchFamily="2" charset="-78"/>
              </a:rPr>
              <a:t> </a:t>
            </a:r>
            <a:r>
              <a:rPr lang="fa-IR" sz="2300" b="1" dirty="0">
                <a:solidFill>
                  <a:prstClr val="black"/>
                </a:solidFill>
                <a:cs typeface="B Nazanin" pitchFamily="2" charset="-78"/>
              </a:rPr>
              <a:t>...</a:t>
            </a:r>
            <a:r>
              <a:rPr lang="ar-SA" sz="2300" b="1" dirty="0">
                <a:solidFill>
                  <a:prstClr val="black"/>
                </a:solidFill>
                <a:cs typeface="B Nazanin" pitchFamily="2" charset="-78"/>
              </a:rPr>
              <a:t> </a:t>
            </a:r>
            <a:r>
              <a:rPr lang="fa-IR" sz="2300" b="1" dirty="0">
                <a:solidFill>
                  <a:prstClr val="black"/>
                </a:solidFill>
                <a:cs typeface="B Nazanin" pitchFamily="2" charset="-78"/>
              </a:rPr>
              <a:t>و</a:t>
            </a:r>
            <a:r>
              <a:rPr lang="ar-SA" sz="2300" b="1" dirty="0">
                <a:solidFill>
                  <a:prstClr val="black"/>
                </a:solidFill>
                <a:cs typeface="B Nazanin" pitchFamily="2" charset="-78"/>
              </a:rPr>
              <a:t>راه خدا را به ريشخند گيرند، اينان برايشان عذابي خواركننده خواهد بو</a:t>
            </a:r>
            <a:r>
              <a:rPr lang="fa-IR" sz="2300" b="1" dirty="0">
                <a:solidFill>
                  <a:prstClr val="black"/>
                </a:solidFill>
                <a:cs typeface="B Nazanin" pitchFamily="2" charset="-78"/>
              </a:rPr>
              <a:t>د.</a:t>
            </a:r>
            <a:r>
              <a:rPr lang="ar-SA" sz="2300" dirty="0">
                <a:solidFill>
                  <a:prstClr val="black"/>
                </a:solidFill>
                <a:effectLst>
                  <a:outerShdw blurRad="50800" dist="38100" algn="tr" rotWithShape="0">
                    <a:prstClr val="black">
                      <a:alpha val="40000"/>
                    </a:prstClr>
                  </a:outerShdw>
                </a:effectLst>
                <a:cs typeface="B Nazanin" pitchFamily="2" charset="-78"/>
              </a:rPr>
              <a:t> </a:t>
            </a:r>
            <a:r>
              <a:rPr lang="ar-SA" dirty="0">
                <a:solidFill>
                  <a:srgbClr val="C00000"/>
                </a:solidFill>
                <a:cs typeface="B Nazanin" pitchFamily="2" charset="-78"/>
              </a:rPr>
              <a:t>وسائل الشيعه، ج17، ص304 ، ح4 .</a:t>
            </a:r>
            <a:endParaRPr lang="en-US" dirty="0">
              <a:solidFill>
                <a:srgbClr val="C00000"/>
              </a:solidFill>
              <a:cs typeface="B Nazanin" pitchFamily="2" charset="-78"/>
            </a:endParaRPr>
          </a:p>
          <a:p>
            <a:pPr algn="justLow" rtl="1" fontAlgn="base">
              <a:spcBef>
                <a:spcPct val="0"/>
              </a:spcBef>
              <a:spcAft>
                <a:spcPct val="0"/>
              </a:spcAft>
              <a:defRPr/>
            </a:pPr>
            <a:endParaRPr lang="en-US" sz="2400" dirty="0">
              <a:solidFill>
                <a:prstClr val="black"/>
              </a:solidFill>
              <a:latin typeface="Times New Roman"/>
              <a:ea typeface="Times New Roman"/>
              <a:cs typeface="B Nazanin" pitchFamily="2" charset="-78"/>
            </a:endParaRPr>
          </a:p>
        </p:txBody>
      </p:sp>
    </p:spTree>
    <p:extLst>
      <p:ext uri="{BB962C8B-B14F-4D97-AF65-F5344CB8AC3E}">
        <p14:creationId xmlns:p14="http://schemas.microsoft.com/office/powerpoint/2010/main" xmlns="" val="95857688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heel(1)">
                                      <p:cBhvr>
                                        <p:cTn id="7" dur="2000"/>
                                        <p:tgtEl>
                                          <p:spTgt spid="1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wheel(1)">
                                      <p:cBhvr>
                                        <p:cTn id="10" dur="2000"/>
                                        <p:tgtEl>
                                          <p:spTgt spid="1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circle(in)">
                                      <p:cBhvr>
                                        <p:cTn id="15"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513" y="512763"/>
            <a:ext cx="8027987" cy="361950"/>
          </a:xfrm>
          <a:prstGeom prst="rect">
            <a:avLst/>
          </a:prstGeom>
        </p:spPr>
        <p:txBody>
          <a:bodyPr>
            <a:spAutoFit/>
          </a:bodyPr>
          <a:lstStyle/>
          <a:p>
            <a:pPr algn="just" rtl="1" fontAlgn="base">
              <a:lnSpc>
                <a:spcPct val="120000"/>
              </a:lnSpc>
              <a:spcBef>
                <a:spcPct val="0"/>
              </a:spcBef>
              <a:defRPr/>
            </a:pPr>
            <a:endParaRPr lang="en-US" sz="1600" dirty="0">
              <a:solidFill>
                <a:srgbClr val="C00000"/>
              </a:solidFill>
              <a:effectLst>
                <a:outerShdw blurRad="50800" dist="38100" algn="tr" rotWithShape="0">
                  <a:prstClr val="black">
                    <a:alpha val="40000"/>
                  </a:prstClr>
                </a:outerShdw>
              </a:effectLst>
              <a:latin typeface="Times New Roman"/>
              <a:ea typeface="Times New Roman"/>
              <a:cs typeface="B Nazanin" pitchFamily="2" charset="-78"/>
            </a:endParaRPr>
          </a:p>
        </p:txBody>
      </p:sp>
      <p:sp>
        <p:nvSpPr>
          <p:cNvPr id="2" name="Oval 1"/>
          <p:cNvSpPr/>
          <p:nvPr/>
        </p:nvSpPr>
        <p:spPr>
          <a:xfrm>
            <a:off x="2483768" y="236574"/>
            <a:ext cx="5522912" cy="1104194"/>
          </a:xfrm>
          <a:prstGeom prst="ellipse">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nchor="ctr">
            <a:sp3d extrusionH="57150">
              <a:bevelT w="38100" h="38100"/>
            </a:sp3d>
          </a:bodyPr>
          <a:lstStyle/>
          <a:p>
            <a:pPr algn="r" rtl="1" fontAlgn="base">
              <a:lnSpc>
                <a:spcPct val="120000"/>
              </a:lnSpc>
              <a:defRPr/>
            </a:pPr>
            <a:r>
              <a:rPr lang="fa-IR" sz="1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Calibri"/>
                <a:cs typeface="B Titr" pitchFamily="2" charset="-78"/>
              </a:rPr>
              <a:t> </a:t>
            </a:r>
            <a:endParaRPr lang="en-US" sz="1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Calibri"/>
              <a:cs typeface="B Titr" pitchFamily="2" charset="-78"/>
            </a:endParaRPr>
          </a:p>
          <a:p>
            <a:pPr algn="r" rtl="1" fontAlgn="base">
              <a:lnSpc>
                <a:spcPct val="120000"/>
              </a:lnSpc>
              <a:defRPr/>
            </a:pPr>
            <a:r>
              <a:rPr lang="fa-IR"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Calibri"/>
                <a:cs typeface="B Titr" pitchFamily="2" charset="-78"/>
              </a:rPr>
              <a:t>روان‌شناسي شخصيت نوازندگان</a:t>
            </a:r>
            <a:endParaRPr lang="en-US" sz="1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Calibri"/>
              <a:cs typeface="B Titr" pitchFamily="2" charset="-78"/>
            </a:endParaRPr>
          </a:p>
        </p:txBody>
      </p:sp>
      <p:sp>
        <p:nvSpPr>
          <p:cNvPr id="581636" name="Rectangle 12"/>
          <p:cNvSpPr>
            <a:spLocks noChangeArrowheads="1"/>
          </p:cNvSpPr>
          <p:nvPr/>
        </p:nvSpPr>
        <p:spPr bwMode="auto">
          <a:xfrm>
            <a:off x="250825" y="1773238"/>
            <a:ext cx="8208963"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spcBef>
                <a:spcPct val="0"/>
              </a:spcBef>
              <a:spcAft>
                <a:spcPct val="0"/>
              </a:spcAft>
              <a:buFont typeface="Wingdings" pitchFamily="2" charset="2"/>
              <a:buChar char="v"/>
            </a:pPr>
            <a:r>
              <a:rPr lang="fa-IR" sz="3200" b="1" dirty="0" smtClean="0">
                <a:solidFill>
                  <a:prstClr val="black"/>
                </a:solidFill>
                <a:ea typeface="Calibri" pitchFamily="34" charset="0"/>
                <a:cs typeface="B Nazanin" pitchFamily="2" charset="-78"/>
              </a:rPr>
              <a:t>هر مكتب روان‌شناسي بر اساس نوع نگرش به هستي و آفرينش، ديدگاهش در اين موارد متفاوت است ليكن از ديدگاه مكتب جامع‌نگر اسلام، نوازندگان آهنگ‌هاي مبتذل، افرادي پست و فرومايه هستند. </a:t>
            </a:r>
          </a:p>
          <a:p>
            <a:pPr marL="457200" indent="-457200" algn="justLow" rtl="1" fontAlgn="base">
              <a:spcBef>
                <a:spcPct val="0"/>
              </a:spcBef>
              <a:spcAft>
                <a:spcPct val="0"/>
              </a:spcAft>
              <a:buFont typeface="Wingdings" pitchFamily="2" charset="2"/>
              <a:buChar char="v"/>
            </a:pPr>
            <a:r>
              <a:rPr lang="fa-IR" sz="3200" b="1" dirty="0" smtClean="0">
                <a:solidFill>
                  <a:prstClr val="black"/>
                </a:solidFill>
                <a:ea typeface="Calibri" pitchFamily="34" charset="0"/>
                <a:cs typeface="B Nazanin" pitchFamily="2" charset="-78"/>
              </a:rPr>
              <a:t>از امام صادق عليه‌السلام درباره افراد پست و فرومايه پرسيده شد؟ حضرت فرمود: آنان‌كه شراب مي‌نوشند و تنبور مي‌نوازند. </a:t>
            </a:r>
            <a:r>
              <a:rPr lang="fa-IR" sz="3200" b="1" dirty="0" smtClean="0">
                <a:solidFill>
                  <a:srgbClr val="1E10D2"/>
                </a:solidFill>
                <a:ea typeface="Calibri" pitchFamily="34" charset="0"/>
                <a:cs typeface="2  Badr" pitchFamily="2" charset="-78"/>
              </a:rPr>
              <a:t>« أنَّه سُئِلَ عَن السَّفَلَةِ؟ فقالَ: مَنْ يَشْرِبُ الخَمْرَ و يَضْرِبُ </a:t>
            </a:r>
            <a:r>
              <a:rPr lang="fa-IR" sz="3200" b="1" dirty="0" smtClean="0">
                <a:solidFill>
                  <a:srgbClr val="1E10D2"/>
                </a:solidFill>
                <a:ea typeface="Calibri" pitchFamily="34" charset="0"/>
                <a:cs typeface="2  Badr" pitchFamily="2" charset="-78"/>
              </a:rPr>
              <a:t>بِالطَّنبُور</a:t>
            </a:r>
            <a:r>
              <a:rPr lang="fa-IR" sz="3200" b="1" dirty="0" smtClean="0">
                <a:solidFill>
                  <a:srgbClr val="1E10D2"/>
                </a:solidFill>
                <a:ea typeface="Calibri" pitchFamily="34" charset="0"/>
                <a:cs typeface="2  Badr" pitchFamily="2" charset="-78"/>
              </a:rPr>
              <a:t>».</a:t>
            </a:r>
            <a:r>
              <a:rPr lang="en-US" sz="3200" b="1" dirty="0" smtClean="0">
                <a:solidFill>
                  <a:srgbClr val="1E10D2"/>
                </a:solidFill>
                <a:ea typeface="Calibri" pitchFamily="34" charset="0"/>
                <a:cs typeface="B Nazanin" pitchFamily="2" charset="-78"/>
              </a:rPr>
              <a:t> </a:t>
            </a:r>
            <a:r>
              <a:rPr lang="ar-SA" sz="2000" dirty="0" smtClean="0">
                <a:solidFill>
                  <a:srgbClr val="C00000"/>
                </a:solidFill>
                <a:latin typeface="B Mitra" pitchFamily="2" charset="-78"/>
                <a:ea typeface="Times New Roman" pitchFamily="18" charset="0"/>
                <a:cs typeface="B Nazanin" pitchFamily="2" charset="-78"/>
              </a:rPr>
              <a:t>وسائل الشيعه، ج17، ص314، ح11.</a:t>
            </a:r>
            <a:endParaRPr lang="en-US" sz="2000" dirty="0" smtClean="0">
              <a:solidFill>
                <a:srgbClr val="C00000"/>
              </a:solidFill>
              <a:latin typeface="Times New Roman" pitchFamily="18" charset="0"/>
              <a:ea typeface="Times New Roman" pitchFamily="18" charset="0"/>
              <a:cs typeface="B Nazanin" pitchFamily="2" charset="-78"/>
            </a:endParaRPr>
          </a:p>
        </p:txBody>
      </p:sp>
    </p:spTree>
    <p:extLst>
      <p:ext uri="{BB962C8B-B14F-4D97-AF65-F5344CB8AC3E}">
        <p14:creationId xmlns:p14="http://schemas.microsoft.com/office/powerpoint/2010/main" xmlns="" val="2404575360"/>
      </p:ext>
    </p:extLst>
  </p:cSld>
  <p:clrMapOvr>
    <a:masterClrMapping/>
  </p:clrMapOvr>
  <p:transition>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8488C4"/>
            </a:gs>
            <a:gs pos="53000">
              <a:srgbClr val="D4DEFF"/>
            </a:gs>
            <a:gs pos="83000">
              <a:srgbClr val="D4DEFF"/>
            </a:gs>
            <a:gs pos="100000">
              <a:srgbClr val="96AB94"/>
            </a:gs>
          </a:gsLst>
          <a:lin ang="2700000" scaled="1"/>
        </a:gradFill>
        <a:effectLst/>
      </p:bgPr>
    </p:bg>
    <p:spTree>
      <p:nvGrpSpPr>
        <p:cNvPr id="1" name=""/>
        <p:cNvGrpSpPr/>
        <p:nvPr/>
      </p:nvGrpSpPr>
      <p:grpSpPr>
        <a:xfrm>
          <a:off x="0" y="0"/>
          <a:ext cx="0" cy="0"/>
          <a:chOff x="0" y="0"/>
          <a:chExt cx="0" cy="0"/>
        </a:xfrm>
      </p:grpSpPr>
      <p:sp>
        <p:nvSpPr>
          <p:cNvPr id="521218" name="Rectangle 1"/>
          <p:cNvSpPr>
            <a:spLocks noChangeArrowheads="1"/>
          </p:cNvSpPr>
          <p:nvPr/>
        </p:nvSpPr>
        <p:spPr bwMode="auto">
          <a:xfrm>
            <a:off x="6732240" y="476672"/>
            <a:ext cx="2270125" cy="581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r" rtl="1" fontAlgn="base">
              <a:spcBef>
                <a:spcPct val="0"/>
              </a:spcBef>
              <a:spcAft>
                <a:spcPct val="0"/>
              </a:spcAft>
              <a:defRPr/>
            </a:pPr>
            <a:r>
              <a:rPr lang="ar-SA" sz="2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Times New Roman" pitchFamily="18" charset="0"/>
                <a:cs typeface="B Titr" pitchFamily="2" charset="-78"/>
              </a:rPr>
              <a:t>گرفتاري‌هاي جسمي و رواني نوازندگان</a:t>
            </a:r>
            <a:endParaRPr lang="en-US" sz="2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Times New Roman" pitchFamily="18" charset="0"/>
              <a:cs typeface="B Titr" pitchFamily="2" charset="-78"/>
            </a:endParaRPr>
          </a:p>
          <a:p>
            <a:pPr algn="justLow" rtl="1" eaLnBrk="0" fontAlgn="base" hangingPunct="0">
              <a:spcBef>
                <a:spcPct val="0"/>
              </a:spcBef>
              <a:spcAft>
                <a:spcPct val="0"/>
              </a:spcAft>
              <a:defRPr/>
            </a:pPr>
            <a:r>
              <a:rPr lang="ar-SA" sz="2400" b="1" dirty="0">
                <a:solidFill>
                  <a:srgbClr val="000000"/>
                </a:solidFill>
                <a:ea typeface="Times New Roman" pitchFamily="18" charset="0"/>
                <a:cs typeface="B Nazanin" pitchFamily="2" charset="-78"/>
              </a:rPr>
              <a:t>تحقيق و بررسي در زندگي نوازندگان و موسيقي‌دانان نشان مي‌دهد كه آنان در دوران عمر خويش به تدريج دچار انواع بيماري‌هاي جسمي و رواني شده‌اند.</a:t>
            </a:r>
            <a:endParaRPr lang="fa-IR" sz="2400" b="1" dirty="0">
              <a:solidFill>
                <a:srgbClr val="000000"/>
              </a:solidFill>
              <a:ea typeface="Times New Roman" pitchFamily="18" charset="0"/>
              <a:cs typeface="B Nazanin" pitchFamily="2" charset="-78"/>
            </a:endParaRPr>
          </a:p>
          <a:p>
            <a:pPr indent="360363" algn="justLow" rtl="1" fontAlgn="base">
              <a:spcBef>
                <a:spcPct val="0"/>
              </a:spcBef>
              <a:spcAft>
                <a:spcPct val="0"/>
              </a:spcAft>
              <a:defRPr/>
            </a:pPr>
            <a:endParaRPr lang="fa-IR" sz="2400" b="1" dirty="0">
              <a:solidFill>
                <a:srgbClr val="000000"/>
              </a:solidFill>
              <a:ea typeface="Times New Roman" pitchFamily="18" charset="0"/>
              <a:cs typeface="B Nazanin" pitchFamily="2" charset="-78"/>
            </a:endParaRPr>
          </a:p>
          <a:p>
            <a:pPr indent="360363" algn="justLow" rtl="1" fontAlgn="base">
              <a:spcBef>
                <a:spcPct val="0"/>
              </a:spcBef>
              <a:spcAft>
                <a:spcPct val="0"/>
              </a:spcAft>
              <a:defRPr/>
            </a:pPr>
            <a:endParaRPr lang="fa-IR" sz="2400" b="1" dirty="0">
              <a:solidFill>
                <a:srgbClr val="000000"/>
              </a:solidFill>
              <a:ea typeface="Times New Roman" pitchFamily="18" charset="0"/>
              <a:cs typeface="B Nazanin" pitchFamily="2" charset="-78"/>
            </a:endParaRPr>
          </a:p>
          <a:p>
            <a:pPr indent="360363" algn="justLow" rtl="1" fontAlgn="base">
              <a:spcBef>
                <a:spcPct val="0"/>
              </a:spcBef>
              <a:spcAft>
                <a:spcPct val="0"/>
              </a:spcAft>
              <a:defRPr/>
            </a:pPr>
            <a:r>
              <a:rPr lang="ar-SA" sz="1600" dirty="0">
                <a:solidFill>
                  <a:srgbClr val="C00000"/>
                </a:solidFill>
                <a:ea typeface="Times New Roman" pitchFamily="18" charset="0"/>
                <a:cs typeface="B Nazanin" pitchFamily="2" charset="-78"/>
              </a:rPr>
              <a:t>اطلاعات ياد شده همراه با مدارك آنها در كتاب «تأثير موسيقي بر روان و اعصاب» صفحه 138 و 139 آمده است</a:t>
            </a:r>
            <a:r>
              <a:rPr lang="ar-SA" sz="1400" dirty="0">
                <a:solidFill>
                  <a:srgbClr val="C00000"/>
                </a:solidFill>
                <a:ea typeface="Times New Roman" pitchFamily="18" charset="0"/>
                <a:cs typeface="B Nazanin" pitchFamily="2" charset="-78"/>
              </a:rPr>
              <a:t>.</a:t>
            </a:r>
            <a:endParaRPr lang="ar-SA" dirty="0">
              <a:solidFill>
                <a:srgbClr val="C00000"/>
              </a:solidFill>
              <a:ea typeface="Times New Roman" pitchFamily="18" charset="0"/>
              <a:cs typeface="B Nazanin" pitchFamily="2" charset="-78"/>
            </a:endParaRPr>
          </a:p>
          <a:p>
            <a:pPr algn="justLow" rtl="1" eaLnBrk="0" fontAlgn="base" hangingPunct="0">
              <a:spcBef>
                <a:spcPct val="0"/>
              </a:spcBef>
              <a:spcAft>
                <a:spcPct val="0"/>
              </a:spcAft>
              <a:defRPr/>
            </a:pPr>
            <a:endParaRPr lang="ar-SA" sz="2400" b="1" dirty="0">
              <a:solidFill>
                <a:prstClr val="black"/>
              </a:solidFill>
            </a:endParaRPr>
          </a:p>
        </p:txBody>
      </p:sp>
      <p:graphicFrame>
        <p:nvGraphicFramePr>
          <p:cNvPr id="5" name="Table 4"/>
          <p:cNvGraphicFramePr>
            <a:graphicFrameLocks noGrp="1"/>
          </p:cNvGraphicFramePr>
          <p:nvPr/>
        </p:nvGraphicFramePr>
        <p:xfrm>
          <a:off x="214313" y="0"/>
          <a:ext cx="6445250" cy="6800850"/>
        </p:xfrm>
        <a:graphic>
          <a:graphicData uri="http://schemas.openxmlformats.org/drawingml/2006/table">
            <a:tbl>
              <a:tblPr rtl="1"/>
              <a:tblGrid>
                <a:gridCol w="545753"/>
                <a:gridCol w="1768484"/>
                <a:gridCol w="4131013"/>
              </a:tblGrid>
              <a:tr h="420676">
                <a:tc>
                  <a:txBody>
                    <a:bodyPr/>
                    <a:lstStyle/>
                    <a:p>
                      <a:pPr marL="0" marR="0" algn="r" rtl="1">
                        <a:lnSpc>
                          <a:spcPct val="115000"/>
                        </a:lnSpc>
                        <a:spcBef>
                          <a:spcPts val="0"/>
                        </a:spcBef>
                        <a:spcAft>
                          <a:spcPts val="0"/>
                        </a:spcAft>
                      </a:pPr>
                      <a:r>
                        <a:rPr lang="ar-SA" sz="1200" b="1" dirty="0">
                          <a:solidFill>
                            <a:srgbClr val="000000"/>
                          </a:solidFill>
                          <a:latin typeface="Times New Roman"/>
                          <a:ea typeface="Times New Roman"/>
                          <a:cs typeface="B Nazanin"/>
                        </a:rPr>
                        <a:t>شماره</a:t>
                      </a:r>
                      <a:endParaRPr lang="en-US" sz="1200" b="1" dirty="0">
                        <a:solidFill>
                          <a:srgbClr val="000000"/>
                        </a:solidFill>
                        <a:latin typeface="Times New Roman"/>
                        <a:ea typeface="Times New Roman"/>
                        <a:cs typeface="Zar"/>
                      </a:endParaRPr>
                    </a:p>
                  </a:txBody>
                  <a:tcPr marL="43410" marR="43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200" b="1" dirty="0" smtClean="0">
                          <a:solidFill>
                            <a:srgbClr val="000000"/>
                          </a:solidFill>
                          <a:latin typeface="Times New Roman"/>
                          <a:ea typeface="Times New Roman"/>
                          <a:cs typeface="B Nazanin"/>
                        </a:rPr>
                        <a:t>اسامي</a:t>
                      </a:r>
                      <a:r>
                        <a:rPr lang="fa-IR" sz="1200" b="1" baseline="0" dirty="0" smtClean="0">
                          <a:solidFill>
                            <a:srgbClr val="000000"/>
                          </a:solidFill>
                          <a:latin typeface="Times New Roman"/>
                          <a:ea typeface="Times New Roman"/>
                          <a:cs typeface="B Nazanin"/>
                        </a:rPr>
                        <a:t> </a:t>
                      </a:r>
                      <a:r>
                        <a:rPr lang="ar-SA" sz="1200" b="1" dirty="0" smtClean="0">
                          <a:solidFill>
                            <a:srgbClr val="000000"/>
                          </a:solidFill>
                          <a:latin typeface="Times New Roman"/>
                          <a:ea typeface="Times New Roman"/>
                          <a:cs typeface="B Nazanin"/>
                        </a:rPr>
                        <a:t>استادان </a:t>
                      </a:r>
                      <a:r>
                        <a:rPr lang="ar-SA" sz="1200" b="1" dirty="0">
                          <a:solidFill>
                            <a:srgbClr val="000000"/>
                          </a:solidFill>
                          <a:latin typeface="Times New Roman"/>
                          <a:ea typeface="Times New Roman"/>
                          <a:cs typeface="B Nazanin"/>
                        </a:rPr>
                        <a:t>معروف‌موسيقي</a:t>
                      </a:r>
                      <a:endParaRPr lang="en-US" sz="1200" b="1" dirty="0">
                        <a:solidFill>
                          <a:srgbClr val="000000"/>
                        </a:solidFill>
                        <a:latin typeface="Times New Roman"/>
                        <a:ea typeface="Times New Roman"/>
                        <a:cs typeface="Zar"/>
                      </a:endParaRPr>
                    </a:p>
                  </a:txBody>
                  <a:tcPr marL="43410" marR="43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200" b="1" dirty="0">
                          <a:solidFill>
                            <a:srgbClr val="000000"/>
                          </a:solidFill>
                          <a:latin typeface="Times New Roman"/>
                          <a:ea typeface="Times New Roman"/>
                          <a:cs typeface="B Nazanin"/>
                        </a:rPr>
                        <a:t>گرفتاري‌هاي جسمي و رواني آنان</a:t>
                      </a:r>
                      <a:endParaRPr lang="en-US" sz="1200" b="1" dirty="0">
                        <a:solidFill>
                          <a:srgbClr val="000000"/>
                        </a:solidFill>
                        <a:latin typeface="Times New Roman"/>
                        <a:ea typeface="Times New Roman"/>
                        <a:cs typeface="Zar"/>
                      </a:endParaRPr>
                    </a:p>
                  </a:txBody>
                  <a:tcPr marL="43410" marR="43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0174">
                <a:tc>
                  <a:txBody>
                    <a:bodyPr/>
                    <a:lstStyle/>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3</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4</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5</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6</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7</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8</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9</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10</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11</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12</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13</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14</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15</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16</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17</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18</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19</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20</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21</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22</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23</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24</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25</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26</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27</a:t>
                      </a:r>
                      <a:endParaRPr lang="en-US" sz="1300" b="1" dirty="0">
                        <a:solidFill>
                          <a:srgbClr val="000000"/>
                        </a:solidFill>
                        <a:latin typeface="Times New Roman"/>
                        <a:ea typeface="Times New Roman"/>
                        <a:cs typeface="Zar"/>
                      </a:endParaRPr>
                    </a:p>
                    <a:p>
                      <a:pPr marL="0" marR="0" algn="ctr" rtl="1">
                        <a:lnSpc>
                          <a:spcPct val="115000"/>
                        </a:lnSpc>
                        <a:spcBef>
                          <a:spcPts val="0"/>
                        </a:spcBef>
                        <a:spcAft>
                          <a:spcPts val="0"/>
                        </a:spcAft>
                      </a:pPr>
                      <a:r>
                        <a:rPr lang="ar-SA" sz="1300" b="1" dirty="0">
                          <a:solidFill>
                            <a:srgbClr val="000000"/>
                          </a:solidFill>
                          <a:latin typeface="Times New Roman"/>
                          <a:ea typeface="Times New Roman"/>
                          <a:cs typeface="B Nazanin"/>
                        </a:rPr>
                        <a:t>28</a:t>
                      </a:r>
                      <a:endParaRPr lang="en-US" sz="1300" b="1" dirty="0">
                        <a:solidFill>
                          <a:srgbClr val="000000"/>
                        </a:solidFill>
                        <a:latin typeface="Times New Roman"/>
                        <a:ea typeface="Times New Roman"/>
                        <a:cs typeface="Zar"/>
                      </a:endParaRPr>
                    </a:p>
                  </a:txBody>
                  <a:tcPr marL="43410" marR="43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بتهوون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موزارت</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واگنر</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شوبرت</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مندلسن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فردريك هندل</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باخ «سباستيان»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دوكوونيسي</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بوكريني</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دوو راك</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ناني(خواهر مندلسن)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موريس راول</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شوپن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نيچه</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ماليبران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ماريا آلتاويلا</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شومان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ماكسيم شاپيرو</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فريدمان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متروپولوس</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ليست</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پاگاني‌ني</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بوهان- برامس</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كلودد بوسي</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استراو نيسكي</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پروكوفيف</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بولدن</a:t>
                      </a:r>
                      <a:endParaRPr lang="en-US" sz="1300" b="1" dirty="0">
                        <a:solidFill>
                          <a:srgbClr val="000000"/>
                        </a:solidFill>
                        <a:latin typeface="Times New Roman"/>
                        <a:ea typeface="Times New Roman"/>
                        <a:cs typeface="Zar"/>
                      </a:endParaRPr>
                    </a:p>
                    <a:p>
                      <a:pPr marL="0" marR="0" indent="89535" algn="r" rtl="1">
                        <a:lnSpc>
                          <a:spcPct val="115000"/>
                        </a:lnSpc>
                        <a:spcBef>
                          <a:spcPts val="0"/>
                        </a:spcBef>
                        <a:spcAft>
                          <a:spcPts val="0"/>
                        </a:spcAft>
                      </a:pPr>
                      <a:r>
                        <a:rPr lang="ar-SA" sz="1300" b="1" dirty="0">
                          <a:solidFill>
                            <a:srgbClr val="000000"/>
                          </a:solidFill>
                          <a:latin typeface="Times New Roman"/>
                          <a:ea typeface="Times New Roman"/>
                          <a:cs typeface="B Nazanin"/>
                        </a:rPr>
                        <a:t>آرمسترانك</a:t>
                      </a:r>
                      <a:endParaRPr lang="en-US" sz="1300" b="1" dirty="0">
                        <a:solidFill>
                          <a:srgbClr val="000000"/>
                        </a:solidFill>
                        <a:latin typeface="Times New Roman"/>
                        <a:ea typeface="Times New Roman"/>
                        <a:cs typeface="Zar"/>
                      </a:endParaRPr>
                    </a:p>
                  </a:txBody>
                  <a:tcPr marL="43410" marR="43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پريشاني فكري، بدبيني به جامعه، ثقل سامعه، ديوانگي.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لاقيدي، پريشاني فكري، سل و جوان‌مرگي.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تضادهاي عجيب روحي،ضعف اعصاب، بدبيني.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عشق و شهوت‌راني، شراب‌خواري، فقر، جوانمرگي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اختلالات روحي و عصبي، تندخويي، سكته و جوانمرگي.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عصبانيت، بدبيني به جامعه، ضعف باصره و كوري.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اختلال حواس، ضعف اعصاب، تندمزاجي، كوري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ضعف اعصاب، بي‌قيدي، تندخويي، ضعف باصره.</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پريشاني فكري، بي‌حالي، فقر و فلاكت، بدبختي.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ضعف اعصاب، جنون بيكاري، بدبختي و فلاكت، نااميدي.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ضعف قواي روحي، سكته در حال نواختن موسيقي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اغتشاشات فكري، عصبانيت، كوري.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ضعف اعصاب، بدبختي، سل، جوانمرگي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ضعف اعصاب، تضادهاي روحي، ديوانگي.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سكته در سن 27 سالگي در حال خواندن آواز</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شكنجه‌هاي روحي، ضعف قوه باصره و كوري.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بيماري عصبي، فلج انگشتان، ضعف بينايي و شنوايي، ديوانگي.</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آلام روحي، سكته هنگام نواختن پيانو.</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عياشي، شراب‌خواري، ناراحتي فكري، بدبختي و فلاكت.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اختلالات عصبي، فشارخون، سكته در حال اجراي موسيقي.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ابتلاي عشق، ناكامي، اختلالات روحي.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اختلال مزاج، ناراحتي، جوانمرگي.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بيماري عشق، افسردگي، ضعف اعصاب، ناكامي.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بيماري سخت، درد و رنج، ناراحتي شديد.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دردهاي عصبي، ناراحتي، فلج پاها، مسموميت با نيكوتين.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ناراحتي اعصاب، فشار خون، سكته مغزي.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اختلالات عصبي، ناراحتي‌هاي روحي، ديوانگي. </a:t>
                      </a:r>
                      <a:endParaRPr lang="en-US" sz="1300" b="1" dirty="0">
                        <a:solidFill>
                          <a:srgbClr val="000000"/>
                        </a:solidFill>
                        <a:latin typeface="Times New Roman"/>
                        <a:ea typeface="Times New Roman"/>
                        <a:cs typeface="Zar"/>
                      </a:endParaRPr>
                    </a:p>
                    <a:p>
                      <a:pPr marL="0" marR="0" algn="r" rtl="1">
                        <a:lnSpc>
                          <a:spcPct val="115000"/>
                        </a:lnSpc>
                        <a:spcBef>
                          <a:spcPts val="0"/>
                        </a:spcBef>
                        <a:spcAft>
                          <a:spcPts val="0"/>
                        </a:spcAft>
                      </a:pPr>
                      <a:r>
                        <a:rPr lang="ar-SA" sz="1300" b="1" dirty="0">
                          <a:solidFill>
                            <a:srgbClr val="000000"/>
                          </a:solidFill>
                          <a:latin typeface="Times New Roman"/>
                          <a:ea typeface="Times New Roman"/>
                          <a:cs typeface="B Nazanin"/>
                        </a:rPr>
                        <a:t>ضعف عمومي، فرسودگي، سكته قلبي. </a:t>
                      </a:r>
                      <a:endParaRPr lang="en-US" sz="1300" b="1" dirty="0">
                        <a:solidFill>
                          <a:srgbClr val="000000"/>
                        </a:solidFill>
                        <a:latin typeface="Times New Roman"/>
                        <a:ea typeface="Times New Roman"/>
                        <a:cs typeface="Zar"/>
                      </a:endParaRPr>
                    </a:p>
                  </a:txBody>
                  <a:tcPr marL="43410" marR="43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952622778"/>
      </p:ext>
    </p:extLst>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1"/>
          <p:cNvSpPr>
            <a:spLocks noChangeArrowheads="1"/>
          </p:cNvSpPr>
          <p:nvPr/>
        </p:nvSpPr>
        <p:spPr bwMode="auto">
          <a:xfrm>
            <a:off x="2071688" y="1571625"/>
            <a:ext cx="6143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60363" algn="r" eaLnBrk="0" fontAlgn="base" hangingPunct="0">
              <a:spcBef>
                <a:spcPct val="0"/>
              </a:spcBef>
              <a:spcAft>
                <a:spcPct val="0"/>
              </a:spcAft>
            </a:pPr>
            <a:r>
              <a:rPr lang="en-US" smtClean="0">
                <a:solidFill>
                  <a:srgbClr val="000000"/>
                </a:solidFill>
                <a:cs typeface="Arial" pitchFamily="34" charset="0"/>
              </a:rPr>
              <a:t/>
            </a:r>
            <a:br>
              <a:rPr lang="en-US" smtClean="0">
                <a:solidFill>
                  <a:srgbClr val="000000"/>
                </a:solidFill>
                <a:cs typeface="Arial" pitchFamily="34" charset="0"/>
              </a:rPr>
            </a:br>
            <a:endParaRPr lang="en-US" smtClean="0">
              <a:solidFill>
                <a:srgbClr val="000000"/>
              </a:solidFill>
              <a:cs typeface="Arial" pitchFamily="34" charset="0"/>
            </a:endParaRPr>
          </a:p>
        </p:txBody>
      </p:sp>
      <p:pic>
        <p:nvPicPr>
          <p:cNvPr id="51203" name="Picture 4" descr="C:\Users\Green\Pictures\back.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583684" name="Rectangle 6"/>
          <p:cNvSpPr>
            <a:spLocks noChangeArrowheads="1"/>
          </p:cNvSpPr>
          <p:nvPr/>
        </p:nvSpPr>
        <p:spPr bwMode="auto">
          <a:xfrm>
            <a:off x="0" y="2938463"/>
            <a:ext cx="9144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60363" algn="r" rtl="1" fontAlgn="base">
              <a:spcBef>
                <a:spcPct val="0"/>
              </a:spcBef>
              <a:spcAft>
                <a:spcPct val="0"/>
              </a:spcAft>
            </a:pPr>
            <a:endParaRPr lang="fa-IR" smtClean="0">
              <a:solidFill>
                <a:srgbClr val="000000"/>
              </a:solidFill>
            </a:endParaRPr>
          </a:p>
        </p:txBody>
      </p:sp>
      <p:sp>
        <p:nvSpPr>
          <p:cNvPr id="583685" name="Rectangle 8"/>
          <p:cNvSpPr>
            <a:spLocks noChangeArrowheads="1"/>
          </p:cNvSpPr>
          <p:nvPr/>
        </p:nvSpPr>
        <p:spPr bwMode="auto">
          <a:xfrm>
            <a:off x="8928100" y="6073775"/>
            <a:ext cx="21590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r" rtl="1" fontAlgn="base">
              <a:spcBef>
                <a:spcPct val="0"/>
              </a:spcBef>
              <a:spcAft>
                <a:spcPct val="0"/>
              </a:spcAft>
            </a:pPr>
            <a:r>
              <a:rPr lang="ar-SA" sz="1400" smtClean="0">
                <a:solidFill>
                  <a:srgbClr val="000000"/>
                </a:solidFill>
                <a:cs typeface="B Mitra" pitchFamily="2" charset="-78"/>
              </a:rPr>
              <a:t>.</a:t>
            </a:r>
            <a:endParaRPr lang="ar-SA" sz="1400" smtClean="0">
              <a:solidFill>
                <a:srgbClr val="000000"/>
              </a:solidFill>
            </a:endParaRPr>
          </a:p>
        </p:txBody>
      </p:sp>
      <p:sp>
        <p:nvSpPr>
          <p:cNvPr id="523270" name="Rectangle 1"/>
          <p:cNvSpPr>
            <a:spLocks noChangeArrowheads="1"/>
          </p:cNvSpPr>
          <p:nvPr/>
        </p:nvSpPr>
        <p:spPr bwMode="auto">
          <a:xfrm>
            <a:off x="323850" y="58738"/>
            <a:ext cx="8570913" cy="698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fontAlgn="base">
              <a:spcBef>
                <a:spcPct val="0"/>
              </a:spcBef>
              <a:spcAft>
                <a:spcPct val="0"/>
              </a:spcAft>
              <a:defRPr/>
            </a:pPr>
            <a:r>
              <a:rPr lang="fa-IR" sz="2400" b="1" dirty="0">
                <a:solidFill>
                  <a:srgbClr val="1D7816"/>
                </a:solidFill>
                <a:cs typeface="B Titr" pitchFamily="2" charset="-78"/>
              </a:rPr>
              <a:t>موسيقي از ديدگاه فلسفي و رواني</a:t>
            </a:r>
            <a:endParaRPr lang="en-US" sz="2400" b="1" dirty="0">
              <a:solidFill>
                <a:srgbClr val="1D7816"/>
              </a:solidFill>
              <a:cs typeface="B Titr" pitchFamily="2" charset="-78"/>
            </a:endParaRPr>
          </a:p>
          <a:p>
            <a:pPr algn="r" rtl="1" fontAlgn="base">
              <a:spcBef>
                <a:spcPct val="0"/>
              </a:spcBef>
              <a:spcAft>
                <a:spcPct val="0"/>
              </a:spcAft>
              <a:defRPr/>
            </a:pPr>
            <a:r>
              <a:rPr lang="ar-SA" dirty="0">
                <a:solidFill>
                  <a:prstClr val="black"/>
                </a:solidFill>
              </a:rPr>
              <a:t>. </a:t>
            </a:r>
            <a:endParaRPr lang="en-US" dirty="0">
              <a:solidFill>
                <a:prstClr val="black"/>
              </a:solidFill>
              <a:cs typeface="Arial" pitchFamily="34" charset="0"/>
            </a:endParaRPr>
          </a:p>
          <a:p>
            <a:pPr marL="457200" indent="-457200" algn="just" rtl="1" fontAlgn="base">
              <a:spcBef>
                <a:spcPct val="0"/>
              </a:spcBef>
              <a:spcAft>
                <a:spcPct val="0"/>
              </a:spcAft>
              <a:buFont typeface="Wingdings" pitchFamily="2" charset="2"/>
              <a:buChar char="Ø"/>
              <a:defRPr/>
            </a:pPr>
            <a:r>
              <a:rPr lang="ar-SA" sz="2800" b="1" dirty="0">
                <a:solidFill>
                  <a:prstClr val="black"/>
                </a:solidFill>
                <a:cs typeface="B Nazanin" pitchFamily="2" charset="-78"/>
              </a:rPr>
              <a:t>علّامه محمدتقي جعفري : «مقداري فراوان از موسيقي براي گريز از واقعيات استخدام مي‌شوند. گريز از هشياري‌ها، گريز از اختيار، گريز از انديشه‌هاي عميق كه پاسخ آنها به دست ‌برداشتن از هواهاي نفساني و خودخواهي‌ها نياز داشته است. به‌همين ‌جهت است كه اسلام، موسيقي بر مبناي لهو و لعب و تخدير و انحرافات فكري را ممنوع ساخته است.» </a:t>
            </a:r>
            <a:r>
              <a:rPr lang="ar-SA" dirty="0">
                <a:solidFill>
                  <a:srgbClr val="C00000"/>
                </a:solidFill>
                <a:cs typeface="B Nazanin" pitchFamily="2" charset="-78"/>
              </a:rPr>
              <a:t>موسيقي از ديدگاه فلسفي و رواني ، ص 151 </a:t>
            </a:r>
            <a:endParaRPr lang="en-US" sz="2800" dirty="0">
              <a:solidFill>
                <a:prstClr val="black"/>
              </a:solidFill>
              <a:cs typeface="B Nazanin" pitchFamily="2" charset="-78"/>
            </a:endParaRPr>
          </a:p>
          <a:p>
            <a:pPr marL="457200" indent="-457200" algn="just" rtl="1" fontAlgn="base">
              <a:spcBef>
                <a:spcPct val="0"/>
              </a:spcBef>
              <a:spcAft>
                <a:spcPct val="0"/>
              </a:spcAft>
              <a:buFont typeface="Wingdings" pitchFamily="2" charset="2"/>
              <a:buChar char="Ø"/>
              <a:defRPr/>
            </a:pPr>
            <a:r>
              <a:rPr lang="ar-SA" sz="2800" b="1" dirty="0">
                <a:solidFill>
                  <a:prstClr val="black"/>
                </a:solidFill>
                <a:cs typeface="B Nazanin" pitchFamily="2" charset="-78"/>
              </a:rPr>
              <a:t>«موسيقي مانند كسي است كه دست يك تشنة جان‌به‌لب رسيده را گرفته و او را با شديدترين تحريكات و احساسات به‌سوي سراب مي‌برد و يا به لب چشمه‌ساري مي‌برد و با كمال قدرت او را از خم ‌شدن  به روي آب و آشاميدن آن جلوگيري مي‌كند. آيا اين اشتياق شديد به محتوا كه دائماً با شكست مواجه مي‌شود مغز و روان انسان‌ها را در برابر واقعيّات نمي‌سايد؟ آيا با اين تحليل كه دربارة موسيقي وجود دارد، واقعيت‌ها رنگ خود را براي انسان‌ها نمي‌بازد؟» </a:t>
            </a:r>
            <a:r>
              <a:rPr lang="ar-SA" dirty="0">
                <a:solidFill>
                  <a:srgbClr val="C00000"/>
                </a:solidFill>
                <a:cs typeface="B Nazanin" pitchFamily="2" charset="-78"/>
              </a:rPr>
              <a:t>موسيقي از ديدگاه فلسفي و رواني، ص11-10</a:t>
            </a:r>
            <a:r>
              <a:rPr lang="ar-SA" sz="1400" dirty="0">
                <a:solidFill>
                  <a:srgbClr val="C00000"/>
                </a:solidFill>
              </a:rPr>
              <a:t>.</a:t>
            </a:r>
            <a:endParaRPr lang="en-US" sz="1400" dirty="0">
              <a:solidFill>
                <a:srgbClr val="C00000"/>
              </a:solidFill>
              <a:cs typeface="Arial" pitchFamily="34" charset="0"/>
            </a:endParaRPr>
          </a:p>
          <a:p>
            <a:pPr algn="r" rtl="1" fontAlgn="base">
              <a:spcBef>
                <a:spcPct val="0"/>
              </a:spcBef>
              <a:spcAft>
                <a:spcPct val="0"/>
              </a:spcAft>
              <a:defRPr/>
            </a:pPr>
            <a:endParaRPr lang="en-US" dirty="0">
              <a:solidFill>
                <a:srgbClr val="000000"/>
              </a:solidFill>
              <a:cs typeface="Arial" pitchFamily="34" charset="0"/>
            </a:endParaRPr>
          </a:p>
        </p:txBody>
      </p:sp>
    </p:spTree>
    <p:extLst>
      <p:ext uri="{BB962C8B-B14F-4D97-AF65-F5344CB8AC3E}">
        <p14:creationId xmlns:p14="http://schemas.microsoft.com/office/powerpoint/2010/main" xmlns="" val="2614654141"/>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23270">
                                            <p:txEl>
                                              <p:pRg st="3" end="3"/>
                                            </p:txEl>
                                          </p:spTgt>
                                        </p:tgtEl>
                                        <p:attrNameLst>
                                          <p:attrName>style.visibility</p:attrName>
                                        </p:attrNameLst>
                                      </p:cBhvr>
                                      <p:to>
                                        <p:strVal val="visible"/>
                                      </p:to>
                                    </p:set>
                                    <p:animEffect transition="in" filter="circle(in)">
                                      <p:cBhvr>
                                        <p:cTn id="7" dur="2000"/>
                                        <p:tgtEl>
                                          <p:spTgt spid="5232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7950" y="1240110"/>
            <a:ext cx="8380413" cy="542925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fa-IR">
              <a:solidFill>
                <a:prstClr val="black"/>
              </a:solidFill>
            </a:endParaRPr>
          </a:p>
        </p:txBody>
      </p:sp>
      <p:sp>
        <p:nvSpPr>
          <p:cNvPr id="2" name="Rectangle 1"/>
          <p:cNvSpPr>
            <a:spLocks noChangeArrowheads="1"/>
          </p:cNvSpPr>
          <p:nvPr/>
        </p:nvSpPr>
        <p:spPr bwMode="auto">
          <a:xfrm>
            <a:off x="612829" y="1333792"/>
            <a:ext cx="7487563" cy="5047536"/>
          </a:xfrm>
          <a:prstGeom prst="rect">
            <a:avLst/>
          </a:prstGeom>
          <a:noFill/>
          <a:ln>
            <a:noFill/>
          </a:ln>
          <a:extLst/>
        </p:spPr>
        <p:txBody>
          <a:bodyPr wrap="square">
            <a:spAutoFit/>
          </a:bodyPr>
          <a:lstStyle/>
          <a:p>
            <a:pPr algn="justLow" rtl="1" fontAlgn="base">
              <a:spcBef>
                <a:spcPct val="0"/>
              </a:spcBef>
              <a:spcAft>
                <a:spcPct val="0"/>
              </a:spcAft>
              <a:defRPr/>
            </a:pPr>
            <a:r>
              <a:rPr lang="fa-IR" sz="1400" b="1" dirty="0">
                <a:solidFill>
                  <a:prstClr val="black"/>
                </a:solidFill>
                <a:cs typeface="B Nazanin" pitchFamily="2" charset="-78"/>
              </a:rPr>
              <a:t> </a:t>
            </a:r>
            <a:endParaRPr lang="fa-IR" sz="2400" dirty="0">
              <a:solidFill>
                <a:prstClr val="black"/>
              </a:solidFill>
              <a:cs typeface="B Nazanin" pitchFamily="2" charset="-78"/>
            </a:endParaRPr>
          </a:p>
          <a:p>
            <a:pPr algn="justLow" rtl="1" fontAlgn="base">
              <a:spcBef>
                <a:spcPct val="0"/>
              </a:spcBef>
              <a:spcAft>
                <a:spcPct val="0"/>
              </a:spcAft>
              <a:defRPr/>
            </a:pPr>
            <a:r>
              <a:rPr lang="fa-IR" sz="2400" b="1" dirty="0">
                <a:solidFill>
                  <a:srgbClr val="C0504D">
                    <a:lumMod val="50000"/>
                  </a:srgbClr>
                </a:solidFill>
                <a:cs typeface="B Nazanin" pitchFamily="2" charset="-78"/>
              </a:rPr>
              <a:t>بررسي در پرونده‌هاي قضايي، كه بخش اندكي از آنها در روزنامه‌ها به‌عنوان خبر منعكس</a:t>
            </a:r>
            <a:r>
              <a:rPr lang="en-US" sz="2400" b="1" dirty="0">
                <a:solidFill>
                  <a:srgbClr val="C0504D">
                    <a:lumMod val="50000"/>
                  </a:srgbClr>
                </a:solidFill>
                <a:cs typeface="B Nazanin" pitchFamily="2" charset="-78"/>
              </a:rPr>
              <a:t>‌‌‌‌‌‌‌‌‌‌‌‌‌‌‌‌‌‌‌‌‌‌‌‌‌‌‌‌‌‌‌‌‌‌‌‌‌‌‌‌‌‌‌‌‌‌‌‌‌‌‌‌‌‌‌‌‌‌‌‌‌‌‌‌‌‌‌‌‌‌‌‌‌‌‌‌‌‌‌‌‌‌‌‌‌‌</a:t>
            </a:r>
            <a:r>
              <a:rPr lang="fa-IR" sz="2400" b="1" dirty="0">
                <a:solidFill>
                  <a:srgbClr val="C0504D">
                    <a:lumMod val="50000"/>
                  </a:srgbClr>
                </a:solidFill>
                <a:cs typeface="B Nazanin" pitchFamily="2" charset="-78"/>
              </a:rPr>
              <a:t> مي‌‌‌‌‌‌‌‌‌‌‌‌‌‌‌‌‌‌‌‌‌‌‌‌‌‌‌‌‌‌‌‌‌‌‌‌شود، نشانگر اين واقعيت است كه بسياري </a:t>
            </a:r>
            <a:r>
              <a:rPr lang="fa-IR" sz="2800" b="1" dirty="0">
                <a:solidFill>
                  <a:srgbClr val="C0504D">
                    <a:lumMod val="50000"/>
                  </a:srgbClr>
                </a:solidFill>
                <a:cs typeface="B Nazanin" pitchFamily="2" charset="-78"/>
              </a:rPr>
              <a:t>از</a:t>
            </a:r>
          </a:p>
          <a:p>
            <a:pPr algn="justLow" rtl="1" fontAlgn="base">
              <a:spcBef>
                <a:spcPct val="0"/>
              </a:spcBef>
              <a:spcAft>
                <a:spcPct val="0"/>
              </a:spcAft>
              <a:defRPr/>
            </a:pPr>
            <a:r>
              <a:rPr lang="fa-IR" sz="2800" b="1" dirty="0" smtClean="0">
                <a:cs typeface="B Siavash" pitchFamily="2" charset="-78"/>
              </a:rPr>
              <a:t>نزاع‌ها</a:t>
            </a:r>
            <a:r>
              <a:rPr lang="fa-IR" sz="2400" b="1" dirty="0" smtClean="0">
                <a:solidFill>
                  <a:srgbClr val="1E10D2"/>
                </a:solidFill>
                <a:cs typeface="B Nazanin" pitchFamily="2" charset="-78"/>
              </a:rPr>
              <a:t>،</a:t>
            </a:r>
          </a:p>
          <a:p>
            <a:pPr algn="justLow" rtl="1" fontAlgn="base">
              <a:spcBef>
                <a:spcPct val="0"/>
              </a:spcBef>
              <a:spcAft>
                <a:spcPct val="0"/>
              </a:spcAft>
              <a:defRPr/>
            </a:pPr>
            <a:r>
              <a:rPr lang="fa-IR" sz="2800" b="1" dirty="0" smtClean="0">
                <a:cs typeface="B Siavash" pitchFamily="2" charset="-78"/>
              </a:rPr>
              <a:t>طلاق‌ها</a:t>
            </a:r>
            <a:r>
              <a:rPr lang="fa-IR" sz="2400" b="1" dirty="0" smtClean="0">
                <a:solidFill>
                  <a:srgbClr val="1E10D2"/>
                </a:solidFill>
                <a:cs typeface="B Nazanin" pitchFamily="2" charset="-78"/>
              </a:rPr>
              <a:t>،</a:t>
            </a:r>
          </a:p>
          <a:p>
            <a:pPr algn="justLow" rtl="1" fontAlgn="base">
              <a:spcBef>
                <a:spcPct val="0"/>
              </a:spcBef>
              <a:spcAft>
                <a:spcPct val="0"/>
              </a:spcAft>
              <a:defRPr/>
            </a:pPr>
            <a:r>
              <a:rPr lang="fa-IR" sz="2800" b="1" dirty="0" smtClean="0">
                <a:cs typeface="B Siavash" pitchFamily="2" charset="-78"/>
              </a:rPr>
              <a:t>قتل‌ها</a:t>
            </a:r>
            <a:r>
              <a:rPr lang="fa-IR" sz="2400" b="1" dirty="0" smtClean="0">
                <a:solidFill>
                  <a:srgbClr val="1E10D2"/>
                </a:solidFill>
                <a:cs typeface="B Nazanin" pitchFamily="2" charset="-78"/>
              </a:rPr>
              <a:t>،</a:t>
            </a:r>
          </a:p>
          <a:p>
            <a:pPr algn="justLow" rtl="1" fontAlgn="base">
              <a:spcBef>
                <a:spcPct val="0"/>
              </a:spcBef>
              <a:spcAft>
                <a:spcPct val="0"/>
              </a:spcAft>
              <a:defRPr/>
            </a:pPr>
            <a:r>
              <a:rPr lang="fa-IR" sz="2800" b="1" dirty="0" smtClean="0">
                <a:cs typeface="B Siavash" pitchFamily="2" charset="-78"/>
              </a:rPr>
              <a:t>خودكشي‌ها</a:t>
            </a:r>
            <a:r>
              <a:rPr lang="fa-IR" sz="2400" b="1" dirty="0" smtClean="0">
                <a:solidFill>
                  <a:srgbClr val="1E10D2"/>
                </a:solidFill>
                <a:cs typeface="B Nazanin" pitchFamily="2" charset="-78"/>
              </a:rPr>
              <a:t>،</a:t>
            </a:r>
          </a:p>
          <a:p>
            <a:pPr algn="justLow" rtl="1" fontAlgn="base">
              <a:spcBef>
                <a:spcPct val="0"/>
              </a:spcBef>
              <a:spcAft>
                <a:spcPct val="0"/>
              </a:spcAft>
              <a:defRPr/>
            </a:pPr>
            <a:r>
              <a:rPr lang="fa-IR" sz="2800" b="1" dirty="0" smtClean="0">
                <a:cs typeface="B Siavash" pitchFamily="2" charset="-78"/>
              </a:rPr>
              <a:t>اعتيادها</a:t>
            </a:r>
            <a:r>
              <a:rPr lang="fa-IR" sz="2400" b="1" dirty="0" smtClean="0">
                <a:solidFill>
                  <a:srgbClr val="1E10D2"/>
                </a:solidFill>
                <a:cs typeface="B Nazanin" pitchFamily="2" charset="-78"/>
              </a:rPr>
              <a:t>،</a:t>
            </a:r>
          </a:p>
          <a:p>
            <a:pPr algn="justLow" rtl="1" fontAlgn="base">
              <a:spcBef>
                <a:spcPct val="0"/>
              </a:spcBef>
              <a:spcAft>
                <a:spcPct val="0"/>
              </a:spcAft>
              <a:defRPr/>
            </a:pPr>
            <a:r>
              <a:rPr lang="fa-IR" sz="2800" b="1" dirty="0" smtClean="0">
                <a:cs typeface="B Siavash" pitchFamily="2" charset="-78"/>
              </a:rPr>
              <a:t>باندهاي</a:t>
            </a:r>
            <a:r>
              <a:rPr lang="fa-IR" sz="2400" b="1" dirty="0" smtClean="0">
                <a:solidFill>
                  <a:srgbClr val="1E10D2"/>
                </a:solidFill>
                <a:cs typeface="B Nazanin" pitchFamily="2" charset="-78"/>
              </a:rPr>
              <a:t> </a:t>
            </a:r>
            <a:r>
              <a:rPr lang="fa-IR" sz="2800" b="1" dirty="0">
                <a:cs typeface="B Siavash" pitchFamily="2" charset="-78"/>
              </a:rPr>
              <a:t>فساد و </a:t>
            </a:r>
            <a:r>
              <a:rPr lang="fa-IR" sz="2800" b="1" dirty="0" smtClean="0">
                <a:cs typeface="B Siavash" pitchFamily="2" charset="-78"/>
              </a:rPr>
              <a:t>فحشاء</a:t>
            </a:r>
          </a:p>
          <a:p>
            <a:pPr algn="justLow" rtl="1" fontAlgn="base">
              <a:spcBef>
                <a:spcPct val="0"/>
              </a:spcBef>
              <a:spcAft>
                <a:spcPct val="0"/>
              </a:spcAft>
              <a:defRPr/>
            </a:pPr>
            <a:r>
              <a:rPr lang="fa-IR" sz="2400" b="1" dirty="0" smtClean="0">
                <a:solidFill>
                  <a:srgbClr val="1E10D2"/>
                </a:solidFill>
                <a:cs typeface="B Nazanin" pitchFamily="2" charset="-78"/>
              </a:rPr>
              <a:t>و</a:t>
            </a:r>
            <a:r>
              <a:rPr lang="fa-IR" sz="2800" b="1" dirty="0" smtClean="0">
                <a:cs typeface="B Nazanin" pitchFamily="2" charset="-78"/>
              </a:rPr>
              <a:t>...</a:t>
            </a:r>
            <a:endParaRPr lang="fa-IR" sz="2800" b="1" dirty="0">
              <a:cs typeface="B Siavash" pitchFamily="2" charset="-78"/>
            </a:endParaRPr>
          </a:p>
          <a:p>
            <a:pPr algn="justLow" rtl="1" fontAlgn="base">
              <a:spcBef>
                <a:spcPct val="0"/>
              </a:spcBef>
              <a:spcAft>
                <a:spcPct val="0"/>
              </a:spcAft>
              <a:defRPr/>
            </a:pPr>
            <a:r>
              <a:rPr lang="fa-IR" sz="2400" b="1" dirty="0">
                <a:solidFill>
                  <a:prstClr val="black"/>
                </a:solidFill>
                <a:cs typeface="B Nazanin" pitchFamily="2" charset="-78"/>
              </a:rPr>
              <a:t>ريشه در </a:t>
            </a:r>
            <a:r>
              <a:rPr lang="fa-IR" sz="2400" b="1" dirty="0" smtClean="0">
                <a:solidFill>
                  <a:srgbClr val="FF0000"/>
                </a:solidFill>
                <a:cs typeface="B Siavash" pitchFamily="2" charset="-78"/>
              </a:rPr>
              <a:t>بی</a:t>
            </a:r>
            <a:r>
              <a:rPr lang="fa-IR" sz="2400" b="1" dirty="0">
                <a:solidFill>
                  <a:srgbClr val="FF0000"/>
                </a:solidFill>
                <a:cs typeface="B Siavash" pitchFamily="2" charset="-78"/>
              </a:rPr>
              <a:t>‌</a:t>
            </a:r>
            <a:r>
              <a:rPr lang="fa-IR" sz="2400" b="1" dirty="0" smtClean="0">
                <a:solidFill>
                  <a:srgbClr val="FF0000"/>
                </a:solidFill>
                <a:cs typeface="B Siavash" pitchFamily="2" charset="-78"/>
              </a:rPr>
              <a:t>عفتی</a:t>
            </a:r>
            <a:r>
              <a:rPr lang="fa-IR" sz="2400" b="1" dirty="0" smtClean="0">
                <a:solidFill>
                  <a:srgbClr val="FF0000"/>
                </a:solidFill>
                <a:cs typeface="B Nazanin" pitchFamily="2" charset="-78"/>
              </a:rPr>
              <a:t> </a:t>
            </a:r>
            <a:r>
              <a:rPr lang="fa-IR" sz="2400" b="1" dirty="0">
                <a:cs typeface="B Nazanin" pitchFamily="2" charset="-78"/>
              </a:rPr>
              <a:t>و </a:t>
            </a:r>
            <a:r>
              <a:rPr lang="fa-IR" sz="2400" b="1" dirty="0">
                <a:solidFill>
                  <a:srgbClr val="FF0000"/>
                </a:solidFill>
                <a:cs typeface="B Siavash" pitchFamily="2" charset="-78"/>
              </a:rPr>
              <a:t>انحرافات</a:t>
            </a:r>
            <a:r>
              <a:rPr lang="fa-IR" sz="2400" b="1" dirty="0">
                <a:solidFill>
                  <a:srgbClr val="FF0000"/>
                </a:solidFill>
                <a:cs typeface="B Nazanin" pitchFamily="2" charset="-78"/>
              </a:rPr>
              <a:t> </a:t>
            </a:r>
            <a:r>
              <a:rPr lang="fa-IR" sz="2400" b="1" dirty="0">
                <a:solidFill>
                  <a:srgbClr val="FF0000"/>
                </a:solidFill>
                <a:cs typeface="B Siavash" pitchFamily="2" charset="-78"/>
              </a:rPr>
              <a:t>اخلاقی</a:t>
            </a:r>
            <a:r>
              <a:rPr lang="fa-IR" sz="2400" b="1" dirty="0">
                <a:solidFill>
                  <a:srgbClr val="FF0000"/>
                </a:solidFill>
                <a:cs typeface="B Nazanin" pitchFamily="2" charset="-78"/>
              </a:rPr>
              <a:t> </a:t>
            </a:r>
            <a:r>
              <a:rPr lang="fa-IR" sz="2400" b="1" dirty="0">
                <a:solidFill>
                  <a:prstClr val="black"/>
                </a:solidFill>
                <a:cs typeface="B Nazanin" pitchFamily="2" charset="-78"/>
              </a:rPr>
              <a:t>دارد. </a:t>
            </a:r>
            <a:endParaRPr lang="fa-IR" sz="2400" b="1" dirty="0" smtClean="0">
              <a:solidFill>
                <a:prstClr val="black"/>
              </a:solidFill>
              <a:cs typeface="B Nazanin" pitchFamily="2" charset="-78"/>
            </a:endParaRPr>
          </a:p>
          <a:p>
            <a:pPr algn="justLow" rtl="1" fontAlgn="base">
              <a:spcBef>
                <a:spcPct val="0"/>
              </a:spcBef>
              <a:spcAft>
                <a:spcPct val="0"/>
              </a:spcAft>
              <a:defRPr/>
            </a:pPr>
            <a:endParaRPr lang="fa-IR" sz="1600" b="1" dirty="0">
              <a:solidFill>
                <a:prstClr val="black"/>
              </a:solidFill>
              <a:cs typeface="B Nazanin" pitchFamily="2" charset="-78"/>
            </a:endParaRPr>
          </a:p>
          <a:p>
            <a:pPr rtl="1" fontAlgn="base">
              <a:spcBef>
                <a:spcPct val="0"/>
              </a:spcBef>
              <a:spcAft>
                <a:spcPct val="0"/>
              </a:spcAft>
              <a:defRPr/>
            </a:pPr>
            <a:r>
              <a:rPr lang="fa-IR" sz="2000" b="1" dirty="0" smtClean="0">
                <a:solidFill>
                  <a:srgbClr val="A31D93"/>
                </a:solidFill>
                <a:cs typeface="B Nazanin" pitchFamily="2" charset="-78"/>
              </a:rPr>
              <a:t>به </a:t>
            </a:r>
            <a:r>
              <a:rPr lang="fa-IR" sz="2000" b="1" dirty="0">
                <a:solidFill>
                  <a:srgbClr val="A31D93"/>
                </a:solidFill>
                <a:cs typeface="B Nazanin" pitchFamily="2" charset="-78"/>
              </a:rPr>
              <a:t>عنوان نمونه چند تيتر از اين حوادث ناگوار</a:t>
            </a:r>
            <a:r>
              <a:rPr lang="fa-IR" sz="2000" b="1" dirty="0" smtClean="0">
                <a:solidFill>
                  <a:srgbClr val="A31D93"/>
                </a:solidFill>
                <a:cs typeface="B Nazanin" pitchFamily="2" charset="-78"/>
              </a:rPr>
              <a:t>:</a:t>
            </a:r>
            <a:endParaRPr lang="fa-IR" sz="2000" b="1" dirty="0">
              <a:solidFill>
                <a:srgbClr val="A31D93"/>
              </a:solidFill>
              <a:cs typeface="B Nazanin" pitchFamily="2" charset="-78"/>
            </a:endParaRPr>
          </a:p>
        </p:txBody>
      </p:sp>
      <p:sp>
        <p:nvSpPr>
          <p:cNvPr id="5" name="Rounded Rectangle 4"/>
          <p:cNvSpPr/>
          <p:nvPr/>
        </p:nvSpPr>
        <p:spPr>
          <a:xfrm>
            <a:off x="889310" y="274861"/>
            <a:ext cx="6895480" cy="868139"/>
          </a:xfrm>
          <a:prstGeom prst="roundRect">
            <a:avLst/>
          </a:prstGeom>
          <a:blipFill>
            <a:blip r:embed="rId2" cstate="print"/>
            <a:tile tx="0" ty="0" sx="100000" sy="100000" flip="none" algn="tl"/>
          </a:blipFill>
        </p:spPr>
        <p:style>
          <a:lnRef idx="0">
            <a:schemeClr val="dk1"/>
          </a:lnRef>
          <a:fillRef idx="3">
            <a:schemeClr val="dk1"/>
          </a:fillRef>
          <a:effectRef idx="3">
            <a:schemeClr val="dk1"/>
          </a:effectRef>
          <a:fontRef idx="minor">
            <a:schemeClr val="lt1"/>
          </a:fontRef>
        </p:style>
        <p:txBody>
          <a:bodyPr rtlCol="1" anchor="ctr"/>
          <a:lstStyle/>
          <a:p>
            <a:pPr algn="ctr" rtl="1">
              <a:defRPr/>
            </a:pPr>
            <a:r>
              <a:rPr lang="fa-IR" sz="3200" b="1" dirty="0">
                <a:solidFill>
                  <a:srgbClr val="002060"/>
                </a:solidFill>
                <a:effectLst>
                  <a:outerShdw blurRad="38100" dist="38100" dir="2700000" algn="tl">
                    <a:srgbClr val="000000">
                      <a:alpha val="43137"/>
                    </a:srgbClr>
                  </a:outerShdw>
                </a:effectLst>
                <a:latin typeface="Arial" pitchFamily="34" charset="0"/>
                <a:ea typeface="Calibri" pitchFamily="34" charset="0"/>
                <a:cs typeface="B Titr" pitchFamily="2" charset="-78"/>
              </a:rPr>
              <a:t>طرح اين‌گونه مباحث چه ضرورتی دارد؟</a:t>
            </a:r>
          </a:p>
        </p:txBody>
      </p:sp>
      <p:sp>
        <p:nvSpPr>
          <p:cNvPr id="3" name="Striped Right Arrow 2"/>
          <p:cNvSpPr/>
          <p:nvPr/>
        </p:nvSpPr>
        <p:spPr>
          <a:xfrm flipH="1">
            <a:off x="467544" y="6093296"/>
            <a:ext cx="224345" cy="95882"/>
          </a:xfrm>
          <a:prstGeom prst="stripedRightArrow">
            <a:avLst/>
          </a:prstGeom>
        </p:spPr>
        <p:style>
          <a:lnRef idx="0">
            <a:schemeClr val="dk1"/>
          </a:lnRef>
          <a:fillRef idx="3">
            <a:schemeClr val="dk1"/>
          </a:fillRef>
          <a:effectRef idx="3">
            <a:schemeClr val="dk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xmlns="" val="112434971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800" fill="hold"/>
                                        <p:tgtEl>
                                          <p:spTgt spid="5">
                                            <p:txEl>
                                              <p:pRg st="0" end="0"/>
                                            </p:txEl>
                                          </p:spTgt>
                                        </p:tgtEl>
                                        <p:attrNameLst>
                                          <p:attrName>ppt_w</p:attrName>
                                        </p:attrNameLst>
                                      </p:cBhvr>
                                      <p:tavLst>
                                        <p:tav tm="0">
                                          <p:val>
                                            <p:strVal val="4*#ppt_w"/>
                                          </p:val>
                                        </p:tav>
                                        <p:tav tm="100000">
                                          <p:val>
                                            <p:strVal val="#ppt_w"/>
                                          </p:val>
                                        </p:tav>
                                      </p:tavLst>
                                    </p:anim>
                                    <p:anim calcmode="lin" valueType="num">
                                      <p:cBhvr>
                                        <p:cTn id="8" dur="2800" fill="hold"/>
                                        <p:tgtEl>
                                          <p:spTgt spid="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4" presetClass="emph" presetSubtype="0" fill="hold" nodeType="click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5">
                                            <p:txEl>
                                              <p:pRg st="0" end="0"/>
                                            </p:txEl>
                                          </p:spTgt>
                                        </p:tgtEl>
                                        <p:attrNameLst>
                                          <p:attrName>ppt_x</p:attrName>
                                          <p:attrName>ppt_y</p:attrName>
                                        </p:attrNameLst>
                                      </p:cBhvr>
                                    </p:animMotion>
                                    <p:animRot by="1500000">
                                      <p:cBhvr>
                                        <p:cTn id="13" dur="125" fill="hold">
                                          <p:stCondLst>
                                            <p:cond delay="0"/>
                                          </p:stCondLst>
                                        </p:cTn>
                                        <p:tgtEl>
                                          <p:spTgt spid="5">
                                            <p:txEl>
                                              <p:pRg st="0" end="0"/>
                                            </p:txEl>
                                          </p:spTgt>
                                        </p:tgtEl>
                                        <p:attrNameLst>
                                          <p:attrName>r</p:attrName>
                                        </p:attrNameLst>
                                      </p:cBhvr>
                                    </p:animRot>
                                    <p:animRot by="-1500000">
                                      <p:cBhvr>
                                        <p:cTn id="14" dur="125" fill="hold">
                                          <p:stCondLst>
                                            <p:cond delay="125"/>
                                          </p:stCondLst>
                                        </p:cTn>
                                        <p:tgtEl>
                                          <p:spTgt spid="5">
                                            <p:txEl>
                                              <p:pRg st="0" end="0"/>
                                            </p:txEl>
                                          </p:spTgt>
                                        </p:tgtEl>
                                        <p:attrNameLst>
                                          <p:attrName>r</p:attrName>
                                        </p:attrNameLst>
                                      </p:cBhvr>
                                    </p:animRot>
                                    <p:animRot by="-1500000">
                                      <p:cBhvr>
                                        <p:cTn id="15" dur="125" fill="hold">
                                          <p:stCondLst>
                                            <p:cond delay="250"/>
                                          </p:stCondLst>
                                        </p:cTn>
                                        <p:tgtEl>
                                          <p:spTgt spid="5">
                                            <p:txEl>
                                              <p:pRg st="0" end="0"/>
                                            </p:txEl>
                                          </p:spTgt>
                                        </p:tgtEl>
                                        <p:attrNameLst>
                                          <p:attrName>r</p:attrName>
                                        </p:attrNameLst>
                                      </p:cBhvr>
                                    </p:animRot>
                                    <p:animRot by="1500000">
                                      <p:cBhvr>
                                        <p:cTn id="16" dur="125" fill="hold">
                                          <p:stCondLst>
                                            <p:cond delay="375"/>
                                          </p:stCondLst>
                                        </p:cTn>
                                        <p:tgtEl>
                                          <p:spTgt spid="5">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nodeType="clickEffect">
                                  <p:stCondLst>
                                    <p:cond delay="0"/>
                                  </p:stCondLst>
                                  <p:iterate type="lt">
                                    <p:tmPct val="10000"/>
                                  </p:iterate>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23"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p:cTn id="30"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2" dur="500" fill="hold"/>
                                        <p:tgtEl>
                                          <p:spTgt spid="2">
                                            <p:txEl>
                                              <p:pRg st="2" end="2"/>
                                            </p:txEl>
                                          </p:spTgt>
                                        </p:tgtEl>
                                        <p:attrNameLst>
                                          <p:attrName>style.rotation</p:attrName>
                                        </p:attrNameLst>
                                      </p:cBhvr>
                                      <p:tavLst>
                                        <p:tav tm="0">
                                          <p:val>
                                            <p:fltVal val="360"/>
                                          </p:val>
                                        </p:tav>
                                        <p:tav tm="100000">
                                          <p:val>
                                            <p:fltVal val="0"/>
                                          </p:val>
                                        </p:tav>
                                      </p:tavLst>
                                    </p:anim>
                                    <p:animEffect transition="in" filter="fade">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 calcmode="lin" valueType="num">
                                      <p:cBhvr>
                                        <p:cTn id="3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3" end="3"/>
                                            </p:txEl>
                                          </p:spTgt>
                                        </p:tgtEl>
                                        <p:attrNameLst>
                                          <p:attrName>ppt_h</p:attrName>
                                        </p:attrNameLst>
                                      </p:cBhvr>
                                      <p:tavLst>
                                        <p:tav tm="0">
                                          <p:val>
                                            <p:fltVal val="0"/>
                                          </p:val>
                                        </p:tav>
                                        <p:tav tm="100000">
                                          <p:val>
                                            <p:strVal val="#ppt_h"/>
                                          </p:val>
                                        </p:tav>
                                      </p:tavLst>
                                    </p:anim>
                                    <p:anim calcmode="lin" valueType="num">
                                      <p:cBhvr>
                                        <p:cTn id="40" dur="500" fill="hold"/>
                                        <p:tgtEl>
                                          <p:spTgt spid="2">
                                            <p:txEl>
                                              <p:pRg st="3" end="3"/>
                                            </p:txEl>
                                          </p:spTgt>
                                        </p:tgtEl>
                                        <p:attrNameLst>
                                          <p:attrName>style.rotation</p:attrName>
                                        </p:attrNameLst>
                                      </p:cBhvr>
                                      <p:tavLst>
                                        <p:tav tm="0">
                                          <p:val>
                                            <p:fltVal val="360"/>
                                          </p:val>
                                        </p:tav>
                                        <p:tav tm="100000">
                                          <p:val>
                                            <p:fltVal val="0"/>
                                          </p:val>
                                        </p:tav>
                                      </p:tavLst>
                                    </p:anim>
                                    <p:animEffect transition="in" filter="fade">
                                      <p:cBhvr>
                                        <p:cTn id="41" dur="500"/>
                                        <p:tgtEl>
                                          <p:spTgt spid="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
                                            <p:txEl>
                                              <p:pRg st="4" end="4"/>
                                            </p:txEl>
                                          </p:spTgt>
                                        </p:tgtEl>
                                        <p:attrNameLst>
                                          <p:attrName>style.visibility</p:attrName>
                                        </p:attrNameLst>
                                      </p:cBhvr>
                                      <p:to>
                                        <p:strVal val="visible"/>
                                      </p:to>
                                    </p:set>
                                    <p:anim calcmode="lin" valueType="num">
                                      <p:cBhvr>
                                        <p:cTn id="46"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8" dur="500" fill="hold"/>
                                        <p:tgtEl>
                                          <p:spTgt spid="2">
                                            <p:txEl>
                                              <p:pRg st="4" end="4"/>
                                            </p:txEl>
                                          </p:spTgt>
                                        </p:tgtEl>
                                        <p:attrNameLst>
                                          <p:attrName>style.rotation</p:attrName>
                                        </p:attrNameLst>
                                      </p:cBhvr>
                                      <p:tavLst>
                                        <p:tav tm="0">
                                          <p:val>
                                            <p:fltVal val="360"/>
                                          </p:val>
                                        </p:tav>
                                        <p:tav tm="100000">
                                          <p:val>
                                            <p:fltVal val="0"/>
                                          </p:val>
                                        </p:tav>
                                      </p:tavLst>
                                    </p:anim>
                                    <p:animEffect transition="in" filter="fade">
                                      <p:cBhvr>
                                        <p:cTn id="49" dur="500"/>
                                        <p:tgtEl>
                                          <p:spTgt spid="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9" presetClass="entr" presetSubtype="0" decel="100000" fill="hold" nodeType="clickEffect">
                                  <p:stCondLst>
                                    <p:cond delay="0"/>
                                  </p:stCondLst>
                                  <p:childTnLst>
                                    <p:set>
                                      <p:cBhvr>
                                        <p:cTn id="53" dur="1" fill="hold">
                                          <p:stCondLst>
                                            <p:cond delay="0"/>
                                          </p:stCondLst>
                                        </p:cTn>
                                        <p:tgtEl>
                                          <p:spTgt spid="2">
                                            <p:txEl>
                                              <p:pRg st="5" end="5"/>
                                            </p:txEl>
                                          </p:spTgt>
                                        </p:tgtEl>
                                        <p:attrNameLst>
                                          <p:attrName>style.visibility</p:attrName>
                                        </p:attrNameLst>
                                      </p:cBhvr>
                                      <p:to>
                                        <p:strVal val="visible"/>
                                      </p:to>
                                    </p:set>
                                    <p:anim calcmode="lin" valueType="num">
                                      <p:cBhvr>
                                        <p:cTn id="5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2">
                                            <p:txEl>
                                              <p:pRg st="5" end="5"/>
                                            </p:txEl>
                                          </p:spTgt>
                                        </p:tgtEl>
                                        <p:attrNameLst>
                                          <p:attrName>ppt_h</p:attrName>
                                        </p:attrNameLst>
                                      </p:cBhvr>
                                      <p:tavLst>
                                        <p:tav tm="0">
                                          <p:val>
                                            <p:fltVal val="0"/>
                                          </p:val>
                                        </p:tav>
                                        <p:tav tm="100000">
                                          <p:val>
                                            <p:strVal val="#ppt_h"/>
                                          </p:val>
                                        </p:tav>
                                      </p:tavLst>
                                    </p:anim>
                                    <p:anim calcmode="lin" valueType="num">
                                      <p:cBhvr>
                                        <p:cTn id="56" dur="500" fill="hold"/>
                                        <p:tgtEl>
                                          <p:spTgt spid="2">
                                            <p:txEl>
                                              <p:pRg st="5" end="5"/>
                                            </p:txEl>
                                          </p:spTgt>
                                        </p:tgtEl>
                                        <p:attrNameLst>
                                          <p:attrName>style.rotation</p:attrName>
                                        </p:attrNameLst>
                                      </p:cBhvr>
                                      <p:tavLst>
                                        <p:tav tm="0">
                                          <p:val>
                                            <p:fltVal val="360"/>
                                          </p:val>
                                        </p:tav>
                                        <p:tav tm="100000">
                                          <p:val>
                                            <p:fltVal val="0"/>
                                          </p:val>
                                        </p:tav>
                                      </p:tavLst>
                                    </p:anim>
                                    <p:animEffect transition="in" filter="fade">
                                      <p:cBhvr>
                                        <p:cTn id="57" dur="500"/>
                                        <p:tgtEl>
                                          <p:spTgt spid="2">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2">
                                            <p:txEl>
                                              <p:pRg st="6" end="6"/>
                                            </p:txEl>
                                          </p:spTgt>
                                        </p:tgtEl>
                                        <p:attrNameLst>
                                          <p:attrName>style.visibility</p:attrName>
                                        </p:attrNameLst>
                                      </p:cBhvr>
                                      <p:to>
                                        <p:strVal val="visible"/>
                                      </p:to>
                                    </p:set>
                                    <p:anim calcmode="lin" valueType="num">
                                      <p:cBhvr>
                                        <p:cTn id="6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6" end="6"/>
                                            </p:txEl>
                                          </p:spTgt>
                                        </p:tgtEl>
                                        <p:attrNameLst>
                                          <p:attrName>ppt_h</p:attrName>
                                        </p:attrNameLst>
                                      </p:cBhvr>
                                      <p:tavLst>
                                        <p:tav tm="0">
                                          <p:val>
                                            <p:fltVal val="0"/>
                                          </p:val>
                                        </p:tav>
                                        <p:tav tm="100000">
                                          <p:val>
                                            <p:strVal val="#ppt_h"/>
                                          </p:val>
                                        </p:tav>
                                      </p:tavLst>
                                    </p:anim>
                                    <p:anim calcmode="lin" valueType="num">
                                      <p:cBhvr>
                                        <p:cTn id="64" dur="500" fill="hold"/>
                                        <p:tgtEl>
                                          <p:spTgt spid="2">
                                            <p:txEl>
                                              <p:pRg st="6" end="6"/>
                                            </p:txEl>
                                          </p:spTgt>
                                        </p:tgtEl>
                                        <p:attrNameLst>
                                          <p:attrName>style.rotation</p:attrName>
                                        </p:attrNameLst>
                                      </p:cBhvr>
                                      <p:tavLst>
                                        <p:tav tm="0">
                                          <p:val>
                                            <p:fltVal val="360"/>
                                          </p:val>
                                        </p:tav>
                                        <p:tav tm="100000">
                                          <p:val>
                                            <p:fltVal val="0"/>
                                          </p:val>
                                        </p:tav>
                                      </p:tavLst>
                                    </p:anim>
                                    <p:animEffect transition="in" filter="fade">
                                      <p:cBhvr>
                                        <p:cTn id="65" dur="500"/>
                                        <p:tgtEl>
                                          <p:spTgt spid="2">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9" presetClass="entr" presetSubtype="0" decel="100000" fill="hold" nodeType="clickEffect">
                                  <p:stCondLst>
                                    <p:cond delay="0"/>
                                  </p:stCondLst>
                                  <p:childTnLst>
                                    <p:set>
                                      <p:cBhvr>
                                        <p:cTn id="69" dur="1" fill="hold">
                                          <p:stCondLst>
                                            <p:cond delay="0"/>
                                          </p:stCondLst>
                                        </p:cTn>
                                        <p:tgtEl>
                                          <p:spTgt spid="2">
                                            <p:txEl>
                                              <p:pRg st="7" end="7"/>
                                            </p:txEl>
                                          </p:spTgt>
                                        </p:tgtEl>
                                        <p:attrNameLst>
                                          <p:attrName>style.visibility</p:attrName>
                                        </p:attrNameLst>
                                      </p:cBhvr>
                                      <p:to>
                                        <p:strVal val="visible"/>
                                      </p:to>
                                    </p:set>
                                    <p:anim calcmode="lin" valueType="num">
                                      <p:cBhvr>
                                        <p:cTn id="70"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71" dur="500" fill="hold"/>
                                        <p:tgtEl>
                                          <p:spTgt spid="2">
                                            <p:txEl>
                                              <p:pRg st="7" end="7"/>
                                            </p:txEl>
                                          </p:spTgt>
                                        </p:tgtEl>
                                        <p:attrNameLst>
                                          <p:attrName>ppt_h</p:attrName>
                                        </p:attrNameLst>
                                      </p:cBhvr>
                                      <p:tavLst>
                                        <p:tav tm="0">
                                          <p:val>
                                            <p:fltVal val="0"/>
                                          </p:val>
                                        </p:tav>
                                        <p:tav tm="100000">
                                          <p:val>
                                            <p:strVal val="#ppt_h"/>
                                          </p:val>
                                        </p:tav>
                                      </p:tavLst>
                                    </p:anim>
                                    <p:anim calcmode="lin" valueType="num">
                                      <p:cBhvr>
                                        <p:cTn id="72" dur="500" fill="hold"/>
                                        <p:tgtEl>
                                          <p:spTgt spid="2">
                                            <p:txEl>
                                              <p:pRg st="7" end="7"/>
                                            </p:txEl>
                                          </p:spTgt>
                                        </p:tgtEl>
                                        <p:attrNameLst>
                                          <p:attrName>style.rotation</p:attrName>
                                        </p:attrNameLst>
                                      </p:cBhvr>
                                      <p:tavLst>
                                        <p:tav tm="0">
                                          <p:val>
                                            <p:fltVal val="360"/>
                                          </p:val>
                                        </p:tav>
                                        <p:tav tm="100000">
                                          <p:val>
                                            <p:fltVal val="0"/>
                                          </p:val>
                                        </p:tav>
                                      </p:tavLst>
                                    </p:anim>
                                    <p:animEffect transition="in" filter="fade">
                                      <p:cBhvr>
                                        <p:cTn id="73" dur="500"/>
                                        <p:tgtEl>
                                          <p:spTgt spid="2">
                                            <p:txEl>
                                              <p:pRg st="7" end="7"/>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2">
                                            <p:txEl>
                                              <p:pRg st="8" end="8"/>
                                            </p:txEl>
                                          </p:spTgt>
                                        </p:tgtEl>
                                        <p:attrNameLst>
                                          <p:attrName>style.visibility</p:attrName>
                                        </p:attrNameLst>
                                      </p:cBhvr>
                                      <p:to>
                                        <p:strVal val="visible"/>
                                      </p:to>
                                    </p:set>
                                    <p:anim calcmode="lin" valueType="num">
                                      <p:cBhvr>
                                        <p:cTn id="78"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79" dur="500" fill="hold"/>
                                        <p:tgtEl>
                                          <p:spTgt spid="2">
                                            <p:txEl>
                                              <p:pRg st="8" end="8"/>
                                            </p:txEl>
                                          </p:spTgt>
                                        </p:tgtEl>
                                        <p:attrNameLst>
                                          <p:attrName>ppt_h</p:attrName>
                                        </p:attrNameLst>
                                      </p:cBhvr>
                                      <p:tavLst>
                                        <p:tav tm="0">
                                          <p:val>
                                            <p:fltVal val="0"/>
                                          </p:val>
                                        </p:tav>
                                        <p:tav tm="100000">
                                          <p:val>
                                            <p:strVal val="#ppt_h"/>
                                          </p:val>
                                        </p:tav>
                                      </p:tavLst>
                                    </p:anim>
                                    <p:anim calcmode="lin" valueType="num">
                                      <p:cBhvr>
                                        <p:cTn id="80" dur="500" fill="hold"/>
                                        <p:tgtEl>
                                          <p:spTgt spid="2">
                                            <p:txEl>
                                              <p:pRg st="8" end="8"/>
                                            </p:txEl>
                                          </p:spTgt>
                                        </p:tgtEl>
                                        <p:attrNameLst>
                                          <p:attrName>style.rotation</p:attrName>
                                        </p:attrNameLst>
                                      </p:cBhvr>
                                      <p:tavLst>
                                        <p:tav tm="0">
                                          <p:val>
                                            <p:fltVal val="360"/>
                                          </p:val>
                                        </p:tav>
                                        <p:tav tm="100000">
                                          <p:val>
                                            <p:fltVal val="0"/>
                                          </p:val>
                                        </p:tav>
                                      </p:tavLst>
                                    </p:anim>
                                    <p:animEffect transition="in" filter="fade">
                                      <p:cBhvr>
                                        <p:cTn id="81" dur="500"/>
                                        <p:tgtEl>
                                          <p:spTgt spid="2">
                                            <p:txEl>
                                              <p:pRg st="8" end="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1" presetClass="entr" presetSubtype="0" fill="hold" nodeType="clickEffect">
                                  <p:stCondLst>
                                    <p:cond delay="0"/>
                                  </p:stCondLst>
                                  <p:iterate type="lt">
                                    <p:tmPct val="10000"/>
                                  </p:iterate>
                                  <p:childTnLst>
                                    <p:set>
                                      <p:cBhvr>
                                        <p:cTn id="85" dur="1" fill="hold">
                                          <p:stCondLst>
                                            <p:cond delay="0"/>
                                          </p:stCondLst>
                                        </p:cTn>
                                        <p:tgtEl>
                                          <p:spTgt spid="2">
                                            <p:txEl>
                                              <p:pRg st="9" end="9"/>
                                            </p:txEl>
                                          </p:spTgt>
                                        </p:tgtEl>
                                        <p:attrNameLst>
                                          <p:attrName>style.visibility</p:attrName>
                                        </p:attrNameLst>
                                      </p:cBhvr>
                                      <p:to>
                                        <p:strVal val="visible"/>
                                      </p:to>
                                    </p:set>
                                    <p:anim calcmode="lin" valueType="num">
                                      <p:cBhvr>
                                        <p:cTn id="86" dur="500" fill="hold"/>
                                        <p:tgtEl>
                                          <p:spTgt spid="2">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2">
                                            <p:txEl>
                                              <p:pRg st="9" end="9"/>
                                            </p:txEl>
                                          </p:spTgt>
                                        </p:tgtEl>
                                        <p:attrNameLst>
                                          <p:attrName>ppt_y</p:attrName>
                                        </p:attrNameLst>
                                      </p:cBhvr>
                                      <p:tavLst>
                                        <p:tav tm="0">
                                          <p:val>
                                            <p:strVal val="#ppt_y"/>
                                          </p:val>
                                        </p:tav>
                                        <p:tav tm="100000">
                                          <p:val>
                                            <p:strVal val="#ppt_y"/>
                                          </p:val>
                                        </p:tav>
                                      </p:tavLst>
                                    </p:anim>
                                    <p:anim calcmode="lin" valueType="num">
                                      <p:cBhvr>
                                        <p:cTn id="88" dur="500" fill="hold"/>
                                        <p:tgtEl>
                                          <p:spTgt spid="2">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2">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2">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41" presetClass="entr" presetSubtype="0" fill="hold" nodeType="clickEffect">
                                  <p:stCondLst>
                                    <p:cond delay="0"/>
                                  </p:stCondLst>
                                  <p:iterate type="lt">
                                    <p:tmPct val="10000"/>
                                  </p:iterate>
                                  <p:childTnLst>
                                    <p:set>
                                      <p:cBhvr>
                                        <p:cTn id="94" dur="1" fill="hold">
                                          <p:stCondLst>
                                            <p:cond delay="0"/>
                                          </p:stCondLst>
                                        </p:cTn>
                                        <p:tgtEl>
                                          <p:spTgt spid="2">
                                            <p:txEl>
                                              <p:pRg st="11" end="11"/>
                                            </p:txEl>
                                          </p:spTgt>
                                        </p:tgtEl>
                                        <p:attrNameLst>
                                          <p:attrName>style.visibility</p:attrName>
                                        </p:attrNameLst>
                                      </p:cBhvr>
                                      <p:to>
                                        <p:strVal val="visible"/>
                                      </p:to>
                                    </p:set>
                                    <p:anim calcmode="lin" valueType="num">
                                      <p:cBhvr>
                                        <p:cTn id="95" dur="500" fill="hold"/>
                                        <p:tgtEl>
                                          <p:spTgt spid="2">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96" dur="500" fill="hold"/>
                                        <p:tgtEl>
                                          <p:spTgt spid="2">
                                            <p:txEl>
                                              <p:pRg st="11" end="11"/>
                                            </p:txEl>
                                          </p:spTgt>
                                        </p:tgtEl>
                                        <p:attrNameLst>
                                          <p:attrName>ppt_y</p:attrName>
                                        </p:attrNameLst>
                                      </p:cBhvr>
                                      <p:tavLst>
                                        <p:tav tm="0">
                                          <p:val>
                                            <p:strVal val="#ppt_y"/>
                                          </p:val>
                                        </p:tav>
                                        <p:tav tm="100000">
                                          <p:val>
                                            <p:strVal val="#ppt_y"/>
                                          </p:val>
                                        </p:tav>
                                      </p:tavLst>
                                    </p:anim>
                                    <p:anim calcmode="lin" valueType="num">
                                      <p:cBhvr>
                                        <p:cTn id="97" dur="500" fill="hold"/>
                                        <p:tgtEl>
                                          <p:spTgt spid="2">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8" dur="500" fill="hold"/>
                                        <p:tgtEl>
                                          <p:spTgt spid="2">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9" dur="500" tmFilter="0,0; .5, 1; 1, 1"/>
                                        <p:tgtEl>
                                          <p:spTgt spid="2">
                                            <p:txEl>
                                              <p:pRg st="11" end="1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1000" fill="hold"/>
                                        <p:tgtEl>
                                          <p:spTgt spid="3"/>
                                        </p:tgtEl>
                                        <p:attrNameLst>
                                          <p:attrName>ppt_w</p:attrName>
                                        </p:attrNameLst>
                                      </p:cBhvr>
                                      <p:tavLst>
                                        <p:tav tm="0">
                                          <p:val>
                                            <p:strVal val="#ppt_w*0.70"/>
                                          </p:val>
                                        </p:tav>
                                        <p:tav tm="100000">
                                          <p:val>
                                            <p:strVal val="#ppt_w"/>
                                          </p:val>
                                        </p:tav>
                                      </p:tavLst>
                                    </p:anim>
                                    <p:anim calcmode="lin" valueType="num">
                                      <p:cBhvr>
                                        <p:cTn id="105" dur="1000" fill="hold"/>
                                        <p:tgtEl>
                                          <p:spTgt spid="3"/>
                                        </p:tgtEl>
                                        <p:attrNameLst>
                                          <p:attrName>ppt_h</p:attrName>
                                        </p:attrNameLst>
                                      </p:cBhvr>
                                      <p:tavLst>
                                        <p:tav tm="0">
                                          <p:val>
                                            <p:strVal val="#ppt_h"/>
                                          </p:val>
                                        </p:tav>
                                        <p:tav tm="100000">
                                          <p:val>
                                            <p:strVal val="#ppt_h"/>
                                          </p:val>
                                        </p:tav>
                                      </p:tavLst>
                                    </p:anim>
                                    <p:animEffect transition="in" filter="fade">
                                      <p:cBhvr>
                                        <p:cTn id="10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1"/>
          <p:cNvSpPr>
            <a:spLocks noChangeArrowheads="1"/>
          </p:cNvSpPr>
          <p:nvPr/>
        </p:nvSpPr>
        <p:spPr bwMode="auto">
          <a:xfrm>
            <a:off x="2071688" y="1571625"/>
            <a:ext cx="6143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60363" algn="r" eaLnBrk="0" fontAlgn="base" hangingPunct="0">
              <a:spcBef>
                <a:spcPct val="0"/>
              </a:spcBef>
              <a:spcAft>
                <a:spcPct val="0"/>
              </a:spcAft>
            </a:pPr>
            <a:r>
              <a:rPr lang="en-US" smtClean="0">
                <a:solidFill>
                  <a:srgbClr val="000000"/>
                </a:solidFill>
                <a:cs typeface="Arial" pitchFamily="34" charset="0"/>
              </a:rPr>
              <a:t/>
            </a:r>
            <a:br>
              <a:rPr lang="en-US" smtClean="0">
                <a:solidFill>
                  <a:srgbClr val="000000"/>
                </a:solidFill>
                <a:cs typeface="Arial" pitchFamily="34" charset="0"/>
              </a:rPr>
            </a:br>
            <a:endParaRPr lang="en-US" smtClean="0">
              <a:solidFill>
                <a:srgbClr val="000000"/>
              </a:solidFill>
              <a:cs typeface="Arial" pitchFamily="34" charset="0"/>
            </a:endParaRPr>
          </a:p>
        </p:txBody>
      </p:sp>
      <p:pic>
        <p:nvPicPr>
          <p:cNvPr id="51203" name="Picture 4" descr="C:\Users\Green\Pictures\back.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0" y="-68734"/>
            <a:ext cx="9144000" cy="692673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584708" name="Rectangle 6"/>
          <p:cNvSpPr>
            <a:spLocks noChangeArrowheads="1"/>
          </p:cNvSpPr>
          <p:nvPr/>
        </p:nvSpPr>
        <p:spPr bwMode="auto">
          <a:xfrm>
            <a:off x="0" y="2938463"/>
            <a:ext cx="9144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60363" algn="r" rtl="1" fontAlgn="base">
              <a:spcBef>
                <a:spcPct val="0"/>
              </a:spcBef>
              <a:spcAft>
                <a:spcPct val="0"/>
              </a:spcAft>
            </a:pPr>
            <a:endParaRPr lang="fa-IR" smtClean="0">
              <a:solidFill>
                <a:srgbClr val="000000"/>
              </a:solidFill>
            </a:endParaRPr>
          </a:p>
        </p:txBody>
      </p:sp>
      <p:sp>
        <p:nvSpPr>
          <p:cNvPr id="584709" name="Rectangle 8"/>
          <p:cNvSpPr>
            <a:spLocks noChangeArrowheads="1"/>
          </p:cNvSpPr>
          <p:nvPr/>
        </p:nvSpPr>
        <p:spPr bwMode="auto">
          <a:xfrm>
            <a:off x="8928100" y="6073775"/>
            <a:ext cx="21590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r" rtl="1" fontAlgn="base">
              <a:spcBef>
                <a:spcPct val="0"/>
              </a:spcBef>
              <a:spcAft>
                <a:spcPct val="0"/>
              </a:spcAft>
            </a:pPr>
            <a:r>
              <a:rPr lang="ar-SA" sz="1400" smtClean="0">
                <a:solidFill>
                  <a:srgbClr val="000000"/>
                </a:solidFill>
                <a:cs typeface="B Mitra" pitchFamily="2" charset="-78"/>
              </a:rPr>
              <a:t>.</a:t>
            </a:r>
            <a:endParaRPr lang="ar-SA" sz="1400" smtClean="0">
              <a:solidFill>
                <a:srgbClr val="000000"/>
              </a:solidFill>
            </a:endParaRPr>
          </a:p>
        </p:txBody>
      </p:sp>
      <p:sp>
        <p:nvSpPr>
          <p:cNvPr id="466950" name="Rectangle 1"/>
          <p:cNvSpPr>
            <a:spLocks noChangeArrowheads="1"/>
          </p:cNvSpPr>
          <p:nvPr/>
        </p:nvSpPr>
        <p:spPr bwMode="auto">
          <a:xfrm>
            <a:off x="260350" y="-68263"/>
            <a:ext cx="8785225"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fontAlgn="base">
              <a:spcBef>
                <a:spcPct val="0"/>
              </a:spcBef>
              <a:spcAft>
                <a:spcPct val="0"/>
              </a:spcAft>
              <a:defRPr/>
            </a:pPr>
            <a:r>
              <a:rPr lang="fa-IR" sz="2000" b="1" dirty="0">
                <a:solidFill>
                  <a:srgbClr val="1D7816"/>
                </a:solidFill>
                <a:cs typeface="B Titr" pitchFamily="2" charset="-78"/>
              </a:rPr>
              <a:t>زيان‌هاي موسيقي از ديدگاه متخصّصان اعصاب و روان</a:t>
            </a:r>
          </a:p>
          <a:p>
            <a:pPr marL="342900" indent="-342900" algn="just" rtl="1" fontAlgn="base">
              <a:spcBef>
                <a:spcPct val="0"/>
              </a:spcBef>
              <a:spcAft>
                <a:spcPct val="0"/>
              </a:spcAft>
              <a:buFont typeface="Wingdings" pitchFamily="2" charset="2"/>
              <a:buChar char="Ø"/>
              <a:defRPr/>
            </a:pPr>
            <a:r>
              <a:rPr lang="ar-SA" sz="2400" b="1" dirty="0">
                <a:solidFill>
                  <a:prstClr val="black"/>
                </a:solidFill>
                <a:cs typeface="B Nazanin" pitchFamily="2" charset="-78"/>
              </a:rPr>
              <a:t>دكتر «حسين صائبي» داراي دانشنامة دكترا از دانشگاه پاريس: «كساني كه براي تسكين اعصاب و آرامش روان خود، به دامن موسيقي چنگ مي‌زنند و هر دَم رشته‌ه</a:t>
            </a:r>
            <a:r>
              <a:rPr lang="ar-SA" sz="2400" b="1" dirty="0">
                <a:solidFill>
                  <a:srgbClr val="1E10D2"/>
                </a:solidFill>
                <a:cs typeface="B Nazanin" pitchFamily="2" charset="-78"/>
              </a:rPr>
              <a:t>اي ظريف عصبي </a:t>
            </a:r>
            <a:r>
              <a:rPr lang="ar-SA" sz="2400" b="1" dirty="0">
                <a:solidFill>
                  <a:prstClr val="black"/>
                </a:solidFill>
                <a:cs typeface="B Nazanin" pitchFamily="2" charset="-78"/>
              </a:rPr>
              <a:t>را با امواج نامأنوس آشنا مي‌سازند سرانجام دچار </a:t>
            </a:r>
            <a:r>
              <a:rPr lang="ar-SA" sz="2400" b="1" dirty="0">
                <a:solidFill>
                  <a:srgbClr val="1E10D2"/>
                </a:solidFill>
                <a:cs typeface="B Nazanin" pitchFamily="2" charset="-78"/>
              </a:rPr>
              <a:t>اضطراب و تشنج تحريكات رواني </a:t>
            </a:r>
            <a:r>
              <a:rPr lang="ar-SA" sz="2400" b="1" dirty="0">
                <a:solidFill>
                  <a:prstClr val="black"/>
                </a:solidFill>
                <a:cs typeface="B Nazanin" pitchFamily="2" charset="-78"/>
              </a:rPr>
              <a:t>و عوارض بي‌شمار ديگري شده، غالباً مجبور مي‌شوند با استعمال </a:t>
            </a:r>
            <a:r>
              <a:rPr lang="ar-SA" sz="2400" b="1" dirty="0">
                <a:solidFill>
                  <a:srgbClr val="1E10D2"/>
                </a:solidFill>
                <a:cs typeface="B Nazanin" pitchFamily="2" charset="-78"/>
              </a:rPr>
              <a:t>موادمخدّر</a:t>
            </a:r>
            <a:r>
              <a:rPr lang="ar-SA" sz="2400" b="1" dirty="0">
                <a:solidFill>
                  <a:prstClr val="black"/>
                </a:solidFill>
                <a:cs typeface="B Nazanin" pitchFamily="2" charset="-78"/>
              </a:rPr>
              <a:t>، اعصاب خود را آرام و براي هميشه مسموم نمايند.»</a:t>
            </a:r>
            <a:endParaRPr lang="fa-IR" sz="2400" b="1" dirty="0">
              <a:solidFill>
                <a:prstClr val="black"/>
              </a:solidFill>
              <a:cs typeface="B Nazanin" pitchFamily="2" charset="-78"/>
            </a:endParaRPr>
          </a:p>
          <a:p>
            <a:pPr algn="just" rtl="1" fontAlgn="base">
              <a:spcBef>
                <a:spcPct val="0"/>
              </a:spcBef>
              <a:spcAft>
                <a:spcPct val="0"/>
              </a:spcAft>
              <a:defRPr/>
            </a:pPr>
            <a:r>
              <a:rPr lang="fa-IR" sz="2400" b="1" dirty="0">
                <a:solidFill>
                  <a:srgbClr val="C00000"/>
                </a:solidFill>
                <a:cs typeface="B Nazanin" pitchFamily="2" charset="-78"/>
              </a:rPr>
              <a:t>    </a:t>
            </a:r>
            <a:r>
              <a:rPr lang="fa-IR" sz="1600" dirty="0">
                <a:solidFill>
                  <a:srgbClr val="C00000"/>
                </a:solidFill>
                <a:cs typeface="B Nazanin" pitchFamily="2" charset="-78"/>
              </a:rPr>
              <a:t>تاثیرموسیقی براعصاب وروان،ص10،حسین عبداللهی خوروش</a:t>
            </a:r>
            <a:endParaRPr lang="en-US" sz="2400" dirty="0">
              <a:solidFill>
                <a:prstClr val="black"/>
              </a:solidFill>
              <a:cs typeface="B Nazanin" pitchFamily="2" charset="-78"/>
            </a:endParaRPr>
          </a:p>
          <a:p>
            <a:pPr marL="342900" indent="-342900" algn="just" rtl="1" fontAlgn="base">
              <a:spcBef>
                <a:spcPct val="0"/>
              </a:spcBef>
              <a:spcAft>
                <a:spcPct val="0"/>
              </a:spcAft>
              <a:buFont typeface="Wingdings" pitchFamily="2" charset="2"/>
              <a:buChar char="Ø"/>
              <a:defRPr/>
            </a:pPr>
            <a:r>
              <a:rPr lang="ar-SA" sz="2400" b="1" dirty="0">
                <a:solidFill>
                  <a:prstClr val="black"/>
                </a:solidFill>
                <a:cs typeface="B Nazanin" pitchFamily="2" charset="-78"/>
              </a:rPr>
              <a:t>دكتر «اصغر رحيمي» طبيب بيماري‌هاي اعصاب و روان : «بايد اذعان كرد، بشر در قرن اخير به علّت اينكه خود را به بعضي برنامه‌هاي افراطي و مضرّ تمدن غلط آلوده ساخته، خواهي‌نخواهي گرفتار تزلزلِ ‌خاطر و اضطرابات روحي بيشتري شده كه اين ناراحتي‌ها به سرعت شگفت‌انگيزي او را به‌سوي بيماري‌هاي روحي و عصبي سوق داده است و طبق آماري كه از جرايد و مجلّات كثيرالانتشار و كتب علمي و رواني بدست آمده روزبه­روز مبتلايان به بيماري‌هاي رواني زياد مي‌شوند و با مراجعه به مداركي كه در دست است علل بيماري‌هاي رواني بسيار مي‌باشد كه از جمله علل زير را بايد نام برد: توارث، محيط خانواده، محيط اجتماع، نواقص تعليم و تربيت، مسئلة غريزة جنسي، كتب و مجلات عشقي و گمراه‌كننده، عشق، نظربازي(چشم‌چراني)، افراط در خودسازي و خودنمايي زنان، برنامه‌هاي غلط سينما، كاباره و دانسينگ‌ها، شب‌زنده‌داري‌هاي مضرّ، و يكي از موارد حساس آن </a:t>
            </a:r>
            <a:r>
              <a:rPr lang="ar-SA" sz="2400" b="1" dirty="0">
                <a:solidFill>
                  <a:srgbClr val="1E10D2"/>
                </a:solidFill>
                <a:cs typeface="B Nazanin" pitchFamily="2" charset="-78"/>
              </a:rPr>
              <a:t>موسيقي كلاسيك </a:t>
            </a:r>
            <a:r>
              <a:rPr lang="ar-SA" sz="2400" b="1" dirty="0">
                <a:solidFill>
                  <a:prstClr val="black"/>
                </a:solidFill>
                <a:cs typeface="B Nazanin" pitchFamily="2" charset="-78"/>
              </a:rPr>
              <a:t>و از آن مهمتر </a:t>
            </a:r>
            <a:r>
              <a:rPr lang="ar-SA" sz="2400" b="1" dirty="0">
                <a:solidFill>
                  <a:srgbClr val="1E10D2"/>
                </a:solidFill>
                <a:cs typeface="B Nazanin" pitchFamily="2" charset="-78"/>
              </a:rPr>
              <a:t>موسيقي جاز </a:t>
            </a:r>
            <a:r>
              <a:rPr lang="ar-SA" sz="2400" b="1" dirty="0">
                <a:solidFill>
                  <a:prstClr val="black"/>
                </a:solidFill>
                <a:cs typeface="B Nazanin" pitchFamily="2" charset="-78"/>
              </a:rPr>
              <a:t>است»</a:t>
            </a:r>
            <a:r>
              <a:rPr lang="fa-IR" sz="2400" b="1" dirty="0">
                <a:solidFill>
                  <a:prstClr val="black"/>
                </a:solidFill>
                <a:cs typeface="B Nazanin" pitchFamily="2" charset="-78"/>
              </a:rPr>
              <a:t> </a:t>
            </a:r>
            <a:r>
              <a:rPr lang="fa-IR" sz="1600" dirty="0">
                <a:solidFill>
                  <a:srgbClr val="C00000"/>
                </a:solidFill>
                <a:cs typeface="B Nazanin" pitchFamily="2" charset="-78"/>
              </a:rPr>
              <a:t>تاثیرموسیقی براعصاب وروان،ص15</a:t>
            </a:r>
            <a:endParaRPr lang="fa-IR" sz="2400" dirty="0">
              <a:solidFill>
                <a:prstClr val="black"/>
              </a:solidFill>
              <a:cs typeface="B Nazanin" pitchFamily="2" charset="-78"/>
            </a:endParaRPr>
          </a:p>
        </p:txBody>
      </p:sp>
    </p:spTree>
    <p:extLst>
      <p:ext uri="{BB962C8B-B14F-4D97-AF65-F5344CB8AC3E}">
        <p14:creationId xmlns:p14="http://schemas.microsoft.com/office/powerpoint/2010/main" xmlns="" val="644291418"/>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66950">
                                            <p:txEl>
                                              <p:pRg st="3" end="3"/>
                                            </p:txEl>
                                          </p:spTgt>
                                        </p:tgtEl>
                                        <p:attrNameLst>
                                          <p:attrName>style.visibility</p:attrName>
                                        </p:attrNameLst>
                                      </p:cBhvr>
                                      <p:to>
                                        <p:strVal val="visible"/>
                                      </p:to>
                                    </p:set>
                                    <p:animEffect transition="in" filter="wheel(1)">
                                      <p:cBhvr>
                                        <p:cTn id="7" dur="2000"/>
                                        <p:tgtEl>
                                          <p:spTgt spid="4669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8994" name="Rectangle 1"/>
          <p:cNvSpPr>
            <a:spLocks noChangeArrowheads="1"/>
          </p:cNvSpPr>
          <p:nvPr/>
        </p:nvSpPr>
        <p:spPr bwMode="auto">
          <a:xfrm>
            <a:off x="468313" y="3175"/>
            <a:ext cx="8104187" cy="655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60363" algn="r" rtl="1" fontAlgn="base">
              <a:spcBef>
                <a:spcPct val="0"/>
              </a:spcBef>
              <a:spcAft>
                <a:spcPct val="0"/>
              </a:spcAft>
              <a:defRPr/>
            </a:pPr>
            <a:r>
              <a:rPr lang="ar-SA" sz="2800" b="1" dirty="0">
                <a:solidFill>
                  <a:srgbClr val="1D7816"/>
                </a:solidFill>
                <a:cs typeface="B Titr" pitchFamily="2" charset="-78"/>
              </a:rPr>
              <a:t>موسيقي از ديدگاه </a:t>
            </a:r>
            <a:r>
              <a:rPr lang="fa-IR" sz="2800" b="1" dirty="0">
                <a:solidFill>
                  <a:srgbClr val="1D7816"/>
                </a:solidFill>
                <a:cs typeface="B Titr" pitchFamily="2" charset="-78"/>
              </a:rPr>
              <a:t>پزشکی</a:t>
            </a:r>
            <a:endParaRPr lang="en-US" sz="2800" dirty="0">
              <a:solidFill>
                <a:srgbClr val="00B050"/>
              </a:solidFill>
              <a:cs typeface="B Titr" pitchFamily="2" charset="-78"/>
            </a:endParaRPr>
          </a:p>
          <a:p>
            <a:pPr marL="457200" indent="-457200" algn="justLow" rtl="1" eaLnBrk="0" fontAlgn="base" hangingPunct="0">
              <a:spcBef>
                <a:spcPct val="0"/>
              </a:spcBef>
              <a:spcAft>
                <a:spcPct val="0"/>
              </a:spcAft>
              <a:buFont typeface="Wingdings" pitchFamily="2" charset="2"/>
              <a:buChar char="v"/>
              <a:defRPr/>
            </a:pPr>
            <a:r>
              <a:rPr lang="ar-SA" sz="2800" b="1" dirty="0">
                <a:solidFill>
                  <a:prstClr val="black"/>
                </a:solidFill>
                <a:cs typeface="B Nazanin" pitchFamily="2" charset="-78"/>
              </a:rPr>
              <a:t>تارهايي به نام عصب در سراسر بدن پراكنده و به مغز سر متصل هستند كه حس و حركت بدن بوسيلة آنها صورت مي‌پذيرد.دانشمندان علم فيزيولوژي دستگاه عصبي انسان را به دو بخش تقسيم‌كرده‌اند: </a:t>
            </a:r>
            <a:endParaRPr lang="en-US" sz="2800" b="1" dirty="0">
              <a:solidFill>
                <a:prstClr val="black"/>
              </a:solidFill>
              <a:cs typeface="B Nazanin" pitchFamily="2" charset="-78"/>
            </a:endParaRPr>
          </a:p>
          <a:p>
            <a:pPr indent="360363" algn="justLow" rtl="1" eaLnBrk="0" fontAlgn="base" hangingPunct="0">
              <a:spcBef>
                <a:spcPct val="0"/>
              </a:spcBef>
              <a:spcAft>
                <a:spcPct val="0"/>
              </a:spcAft>
              <a:defRPr/>
            </a:pPr>
            <a:r>
              <a:rPr lang="fa-IR" sz="2800" b="1" dirty="0">
                <a:solidFill>
                  <a:prstClr val="black"/>
                </a:solidFill>
                <a:cs typeface="B Nazanin" pitchFamily="2" charset="-78"/>
              </a:rPr>
              <a:t>1. </a:t>
            </a:r>
            <a:r>
              <a:rPr lang="ar-SA" sz="2800" b="1" dirty="0">
                <a:solidFill>
                  <a:prstClr val="black"/>
                </a:solidFill>
                <a:cs typeface="B Nazanin" pitchFamily="2" charset="-78"/>
              </a:rPr>
              <a:t>سلسله اعصاب ارتباطي                                 </a:t>
            </a:r>
            <a:endParaRPr lang="en-US" sz="2800" b="1" dirty="0">
              <a:solidFill>
                <a:prstClr val="black"/>
              </a:solidFill>
              <a:cs typeface="B Nazanin" pitchFamily="2" charset="-78"/>
            </a:endParaRPr>
          </a:p>
          <a:p>
            <a:pPr indent="360363" algn="justLow" rtl="1" eaLnBrk="0" fontAlgn="base" hangingPunct="0">
              <a:spcBef>
                <a:spcPct val="0"/>
              </a:spcBef>
              <a:spcAft>
                <a:spcPct val="0"/>
              </a:spcAft>
              <a:defRPr/>
            </a:pPr>
            <a:r>
              <a:rPr lang="ar-SA" sz="2800" b="1" dirty="0">
                <a:solidFill>
                  <a:prstClr val="black"/>
                </a:solidFill>
                <a:cs typeface="B Nazanin" pitchFamily="2" charset="-78"/>
              </a:rPr>
              <a:t>2</a:t>
            </a:r>
            <a:r>
              <a:rPr lang="fa-IR" sz="2800" b="1" dirty="0">
                <a:solidFill>
                  <a:prstClr val="black"/>
                </a:solidFill>
                <a:cs typeface="B Nazanin" pitchFamily="2" charset="-78"/>
              </a:rPr>
              <a:t>.</a:t>
            </a:r>
            <a:r>
              <a:rPr lang="ar-SA" sz="2800" b="1" dirty="0">
                <a:solidFill>
                  <a:prstClr val="black"/>
                </a:solidFill>
                <a:cs typeface="B Nazanin" pitchFamily="2" charset="-78"/>
              </a:rPr>
              <a:t> سلسله اعصاب نباتي (خودكار)</a:t>
            </a:r>
            <a:endParaRPr lang="en-US" sz="2800" b="1" dirty="0">
              <a:solidFill>
                <a:prstClr val="black"/>
              </a:solidFill>
              <a:cs typeface="B Nazanin" pitchFamily="2" charset="-78"/>
            </a:endParaRPr>
          </a:p>
          <a:p>
            <a:pPr marL="342900" indent="-342900" algn="justLow" rtl="1" eaLnBrk="0" fontAlgn="base" hangingPunct="0">
              <a:spcBef>
                <a:spcPct val="0"/>
              </a:spcBef>
              <a:spcAft>
                <a:spcPct val="0"/>
              </a:spcAft>
              <a:buFont typeface="Wingdings" pitchFamily="2" charset="2"/>
              <a:buChar char="ü"/>
              <a:defRPr/>
            </a:pPr>
            <a:r>
              <a:rPr lang="ar-SA" sz="2800" b="1" dirty="0">
                <a:solidFill>
                  <a:prstClr val="black"/>
                </a:solidFill>
                <a:cs typeface="B Nazanin" pitchFamily="2" charset="-78"/>
              </a:rPr>
              <a:t>سلسله اعصاب ارتباطي شامل ستون مركزي عصبي از نخاع گرفته، نيم‌كره‌هاي مغز و نيز اعصاب محيطي مي‌باشد. </a:t>
            </a:r>
            <a:endParaRPr lang="fa-IR" sz="2800" b="1" dirty="0">
              <a:solidFill>
                <a:prstClr val="black"/>
              </a:solidFill>
              <a:cs typeface="B Nazanin" pitchFamily="2" charset="-78"/>
            </a:endParaRPr>
          </a:p>
          <a:p>
            <a:pPr marL="342900" indent="-342900" algn="justLow" rtl="1" eaLnBrk="0" fontAlgn="base" hangingPunct="0">
              <a:spcBef>
                <a:spcPct val="0"/>
              </a:spcBef>
              <a:spcAft>
                <a:spcPct val="0"/>
              </a:spcAft>
              <a:buFont typeface="Wingdings" pitchFamily="2" charset="2"/>
              <a:buChar char="ü"/>
              <a:defRPr/>
            </a:pPr>
            <a:r>
              <a:rPr lang="ar-SA" sz="2800" b="1" dirty="0">
                <a:solidFill>
                  <a:prstClr val="black"/>
                </a:solidFill>
                <a:cs typeface="B Nazanin" pitchFamily="2" charset="-78"/>
              </a:rPr>
              <a:t> سلسله اعصاب نباتي شامل سيستم </a:t>
            </a:r>
            <a:r>
              <a:rPr lang="ar-SA" sz="2800" b="1" dirty="0">
                <a:solidFill>
                  <a:srgbClr val="1E10D2"/>
                </a:solidFill>
                <a:cs typeface="B Nazanin" pitchFamily="2" charset="-78"/>
              </a:rPr>
              <a:t>سمپاتيك </a:t>
            </a:r>
            <a:r>
              <a:rPr lang="ar-SA" sz="2800" b="1" dirty="0">
                <a:solidFill>
                  <a:prstClr val="black"/>
                </a:solidFill>
                <a:cs typeface="B Nazanin" pitchFamily="2" charset="-78"/>
              </a:rPr>
              <a:t>و </a:t>
            </a:r>
            <a:r>
              <a:rPr lang="ar-SA" sz="2800" b="1" dirty="0">
                <a:solidFill>
                  <a:srgbClr val="1E10D2"/>
                </a:solidFill>
                <a:cs typeface="B Nazanin" pitchFamily="2" charset="-78"/>
              </a:rPr>
              <a:t>پاراسمپاتيك</a:t>
            </a:r>
            <a:r>
              <a:rPr lang="ar-SA" sz="2800" b="1" dirty="0">
                <a:solidFill>
                  <a:prstClr val="black"/>
                </a:solidFill>
                <a:cs typeface="B Nazanin" pitchFamily="2" charset="-78"/>
              </a:rPr>
              <a:t> هستند كه در كيفيت </a:t>
            </a:r>
            <a:r>
              <a:rPr lang="ar-SA" sz="2800" b="1" dirty="0">
                <a:solidFill>
                  <a:srgbClr val="1E10D2"/>
                </a:solidFill>
                <a:cs typeface="B Nazanin" pitchFamily="2" charset="-78"/>
              </a:rPr>
              <a:t>جذب</a:t>
            </a:r>
            <a:r>
              <a:rPr lang="ar-SA" sz="2800" b="1" dirty="0">
                <a:solidFill>
                  <a:prstClr val="black"/>
                </a:solidFill>
                <a:cs typeface="B Nazanin" pitchFamily="2" charset="-78"/>
              </a:rPr>
              <a:t>، </a:t>
            </a:r>
            <a:r>
              <a:rPr lang="ar-SA" sz="2800" b="1" dirty="0">
                <a:solidFill>
                  <a:srgbClr val="1E10D2"/>
                </a:solidFill>
                <a:cs typeface="B Nazanin" pitchFamily="2" charset="-78"/>
              </a:rPr>
              <a:t>هضم و دفع غذا</a:t>
            </a:r>
            <a:r>
              <a:rPr lang="ar-SA" sz="2800" b="1" dirty="0">
                <a:solidFill>
                  <a:prstClr val="black"/>
                </a:solidFill>
                <a:cs typeface="B Nazanin" pitchFamily="2" charset="-78"/>
              </a:rPr>
              <a:t>، </a:t>
            </a:r>
            <a:r>
              <a:rPr lang="ar-SA" sz="2800" b="1" dirty="0">
                <a:solidFill>
                  <a:srgbClr val="1E10D2"/>
                </a:solidFill>
                <a:cs typeface="B Nazanin" pitchFamily="2" charset="-78"/>
              </a:rPr>
              <a:t>ترشّحات</a:t>
            </a:r>
            <a:r>
              <a:rPr lang="ar-SA" sz="2800" b="1" dirty="0">
                <a:solidFill>
                  <a:prstClr val="black"/>
                </a:solidFill>
                <a:cs typeface="B Nazanin" pitchFamily="2" charset="-78"/>
              </a:rPr>
              <a:t>، </a:t>
            </a:r>
            <a:r>
              <a:rPr lang="ar-SA" sz="2800" b="1" dirty="0">
                <a:solidFill>
                  <a:srgbClr val="1E10D2"/>
                </a:solidFill>
                <a:cs typeface="B Nazanin" pitchFamily="2" charset="-78"/>
              </a:rPr>
              <a:t>ضربان قلب </a:t>
            </a:r>
            <a:r>
              <a:rPr lang="ar-SA" sz="2800" b="1" dirty="0">
                <a:solidFill>
                  <a:prstClr val="black"/>
                </a:solidFill>
                <a:cs typeface="B Nazanin" pitchFamily="2" charset="-78"/>
              </a:rPr>
              <a:t>و </a:t>
            </a:r>
            <a:r>
              <a:rPr lang="ar-SA" sz="2800" b="1" dirty="0">
                <a:solidFill>
                  <a:srgbClr val="1E10D2"/>
                </a:solidFill>
                <a:cs typeface="B Nazanin" pitchFamily="2" charset="-78"/>
              </a:rPr>
              <a:t>فشارخون </a:t>
            </a:r>
            <a:r>
              <a:rPr lang="ar-SA" sz="2800" b="1" dirty="0">
                <a:solidFill>
                  <a:prstClr val="black"/>
                </a:solidFill>
                <a:cs typeface="B Nazanin" pitchFamily="2" charset="-78"/>
              </a:rPr>
              <a:t>تأثيرگذار مي‌باشند و در برابر صدا حساسند، به‌طوري كه برخي از صداها و از جمله صداي موسيقي مي‌تواند تعادل بين دو دسته عصب سمپاتيك و پاراسمپاتيك را برهم ‌زند و كارآيي بدن را مختل سازد.</a:t>
            </a:r>
            <a:endParaRPr lang="en-US" sz="2800" b="1" dirty="0">
              <a:solidFill>
                <a:prstClr val="black"/>
              </a:solidFill>
              <a:cs typeface="B Nazanin" pitchFamily="2" charset="-78"/>
            </a:endParaRPr>
          </a:p>
        </p:txBody>
      </p:sp>
    </p:spTree>
    <p:extLst>
      <p:ext uri="{BB962C8B-B14F-4D97-AF65-F5344CB8AC3E}">
        <p14:creationId xmlns:p14="http://schemas.microsoft.com/office/powerpoint/2010/main" xmlns="" val="421207199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68994">
                                            <p:txEl>
                                              <p:pRg st="5" end="5"/>
                                            </p:txEl>
                                          </p:spTgt>
                                        </p:tgtEl>
                                        <p:attrNameLst>
                                          <p:attrName>style.visibility</p:attrName>
                                        </p:attrNameLst>
                                      </p:cBhvr>
                                      <p:to>
                                        <p:strVal val="visible"/>
                                      </p:to>
                                    </p:set>
                                    <p:animEffect transition="in" filter="wheel(1)">
                                      <p:cBhvr>
                                        <p:cTn id="7" dur="2000"/>
                                        <p:tgtEl>
                                          <p:spTgt spid="4689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86754" name="Rectangle 1"/>
          <p:cNvSpPr>
            <a:spLocks noChangeArrowheads="1"/>
          </p:cNvSpPr>
          <p:nvPr/>
        </p:nvSpPr>
        <p:spPr bwMode="auto">
          <a:xfrm>
            <a:off x="5003800" y="250825"/>
            <a:ext cx="3960813" cy="637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Low" rtl="1" fontAlgn="base">
              <a:spcBef>
                <a:spcPct val="0"/>
              </a:spcBef>
              <a:spcAft>
                <a:spcPct val="0"/>
              </a:spcAft>
            </a:pPr>
            <a:r>
              <a:rPr lang="ar-SA" sz="2400" b="1" smtClean="0">
                <a:solidFill>
                  <a:srgbClr val="000000"/>
                </a:solidFill>
                <a:ea typeface="Times New Roman" pitchFamily="18" charset="0"/>
                <a:cs typeface="B Nazanin" pitchFamily="2" charset="-78"/>
              </a:rPr>
              <a:t>سيستم اعصاب سمپاتيك فقط از ابتداي ستون فقرات آغاز گرديده و دنبالة آن به ساير اعضاء پخش مي‌گردد؛ مركز اين دستگاه عبارت از 23 زوج عقده (گره) عصبي است كه در دو طرف ستون فقرات به شكل زنجيري از بالا به پائين كشيده شده‌اند، اين عقده‌ها شبيه به دانة تسبيح مي‌باشند؛ دستگاه سمپاتيك از طرفي بوسيلة شاخه‌هاي ارتباطي با سلسلة اعصاب ارادي مربوط است و از طرف ديگر رشته‌ رشته شده و به‌شكل شبكه‌اي‌ اطراف عروق و احشاء را فرا مي‌گيرد و شبكه‌هايي قبل از تقسيم در اعضاء تشكيل مي‌دهد كه بين اين شبكه‌ها عقده‌هاي محيطي وجود دارند.</a:t>
            </a:r>
            <a:endParaRPr lang="ar-SA" sz="2400" b="1" smtClean="0">
              <a:solidFill>
                <a:prstClr val="black"/>
              </a:solidFill>
              <a:ea typeface="Times New Roman" pitchFamily="18" charset="0"/>
              <a:cs typeface="B Nazanin" pitchFamily="2" charset="-78"/>
            </a:endParaRPr>
          </a:p>
        </p:txBody>
      </p:sp>
      <p:pic>
        <p:nvPicPr>
          <p:cNvPr id="586755" name="Picture 4"/>
          <p:cNvPicPr>
            <a:picLocks noChangeAspect="1" noChangeArrowheads="1"/>
          </p:cNvPicPr>
          <p:nvPr/>
        </p:nvPicPr>
        <p:blipFill>
          <a:blip r:embed="rId3" cstate="print">
            <a:lum bright="-12000" contrast="54000"/>
            <a:extLst>
              <a:ext uri="{28A0092B-C50C-407E-A947-70E740481C1C}">
                <a14:useLocalDpi xmlns:a14="http://schemas.microsoft.com/office/drawing/2010/main" xmlns="" val="0"/>
              </a:ext>
            </a:extLst>
          </a:blip>
          <a:srcRect/>
          <a:stretch>
            <a:fillRect/>
          </a:stretch>
        </p:blipFill>
        <p:spPr bwMode="auto">
          <a:xfrm>
            <a:off x="0" y="0"/>
            <a:ext cx="4857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32722302"/>
      </p:ext>
    </p:extLst>
  </p:cSld>
  <p:clrMapOvr>
    <a:masterClrMapping/>
  </p:clrMapOvr>
  <p:transition>
    <p:pull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a:gradFill>
        <a:effectLst/>
      </p:bgPr>
    </p:bg>
    <p:spTree>
      <p:nvGrpSpPr>
        <p:cNvPr id="1" name=""/>
        <p:cNvGrpSpPr/>
        <p:nvPr/>
      </p:nvGrpSpPr>
      <p:grpSpPr>
        <a:xfrm>
          <a:off x="0" y="0"/>
          <a:ext cx="0" cy="0"/>
          <a:chOff x="0" y="0"/>
          <a:chExt cx="0" cy="0"/>
        </a:xfrm>
      </p:grpSpPr>
      <p:pic>
        <p:nvPicPr>
          <p:cNvPr id="58777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929188" cy="635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779" name="Rectangle 2"/>
          <p:cNvSpPr>
            <a:spLocks noChangeArrowheads="1"/>
          </p:cNvSpPr>
          <p:nvPr/>
        </p:nvSpPr>
        <p:spPr bwMode="auto">
          <a:xfrm>
            <a:off x="214313" y="6357938"/>
            <a:ext cx="87042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justLow" rtl="1" fontAlgn="base">
              <a:spcBef>
                <a:spcPct val="0"/>
              </a:spcBef>
              <a:spcAft>
                <a:spcPct val="0"/>
              </a:spcAft>
            </a:pPr>
            <a:r>
              <a:rPr lang="ar-SA" sz="1400" b="1" smtClean="0">
                <a:solidFill>
                  <a:srgbClr val="C00000"/>
                </a:solidFill>
                <a:ea typeface="Times New Roman" pitchFamily="18" charset="0"/>
                <a:cs typeface="B Nazanin" pitchFamily="2" charset="-78"/>
              </a:rPr>
              <a:t>تصويرها برگرفته از كتاب «اصول بيماري‌هاي اعصاب»ص428 ـ 429 « ريموند دي. آدامز ـ موريس ويكتور» ترجمه دكتر همايون شقايقي1372.</a:t>
            </a:r>
            <a:endParaRPr lang="ar-SA" sz="1400" smtClean="0">
              <a:solidFill>
                <a:srgbClr val="C00000"/>
              </a:solidFill>
              <a:ea typeface="Times New Roman" pitchFamily="18" charset="0"/>
              <a:cs typeface="B Nazanin" pitchFamily="2" charset="-78"/>
            </a:endParaRPr>
          </a:p>
        </p:txBody>
      </p:sp>
      <p:sp>
        <p:nvSpPr>
          <p:cNvPr id="526340" name="Rectangle 3"/>
          <p:cNvSpPr>
            <a:spLocks noChangeArrowheads="1"/>
          </p:cNvSpPr>
          <p:nvPr/>
        </p:nvSpPr>
        <p:spPr bwMode="auto">
          <a:xfrm>
            <a:off x="5050089" y="-25000"/>
            <a:ext cx="4071937" cy="637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60363" algn="justLow" rtl="1" fontAlgn="base">
              <a:spcBef>
                <a:spcPct val="0"/>
              </a:spcBef>
              <a:spcAft>
                <a:spcPct val="0"/>
              </a:spcAft>
              <a:defRPr/>
            </a:pPr>
            <a:r>
              <a:rPr lang="ar-SA" sz="2300" b="1" dirty="0">
                <a:solidFill>
                  <a:srgbClr val="000000"/>
                </a:solidFill>
                <a:ea typeface="Times New Roman" pitchFamily="18" charset="0"/>
                <a:cs typeface="B Nazanin" pitchFamily="2" charset="-78"/>
              </a:rPr>
              <a:t>سلسله اعصاب پاراسمپاتيك از مغز شروع مي‌شود سپس از ستون ‌فقرات مي‌گذرد و همراه با سمپاتيك اطراف همة رگها و اعضاي داخلي بدن­را فرا مي‌گيرد.</a:t>
            </a:r>
            <a:endParaRPr lang="ar-SA" sz="2300" b="1" dirty="0">
              <a:solidFill>
                <a:prstClr val="black"/>
              </a:solidFill>
              <a:ea typeface="Times New Roman" pitchFamily="18" charset="0"/>
              <a:cs typeface="B Nazanin" pitchFamily="2" charset="-78"/>
            </a:endParaRPr>
          </a:p>
          <a:p>
            <a:pPr indent="360363" algn="justLow" rtl="1" fontAlgn="base">
              <a:spcBef>
                <a:spcPct val="0"/>
              </a:spcBef>
              <a:spcAft>
                <a:spcPct val="0"/>
              </a:spcAft>
              <a:defRPr/>
            </a:pPr>
            <a:r>
              <a:rPr lang="ar-SA" sz="2300" b="1" dirty="0">
                <a:solidFill>
                  <a:srgbClr val="000000"/>
                </a:solidFill>
                <a:ea typeface="Times New Roman" pitchFamily="18" charset="0"/>
                <a:cs typeface="B Nazanin" pitchFamily="2" charset="-78"/>
              </a:rPr>
              <a:t>پاراسمپاتيك به‌عكس سمپاتيك رگها را گشاد مي‌گرداند، عضلات صاف را منقبض مي‌سازد، ايجاد ترشح مي‌كند و فشارخون را پايين مي‌آورد. </a:t>
            </a:r>
            <a:endParaRPr lang="en-US" sz="2300" b="1" dirty="0">
              <a:solidFill>
                <a:prstClr val="black"/>
              </a:solidFill>
              <a:ea typeface="Times New Roman" pitchFamily="18" charset="0"/>
              <a:cs typeface="B Nazanin" pitchFamily="2" charset="-78"/>
            </a:endParaRPr>
          </a:p>
          <a:p>
            <a:pPr indent="360363" algn="justLow" rtl="1" eaLnBrk="0" fontAlgn="base" hangingPunct="0">
              <a:spcBef>
                <a:spcPct val="0"/>
              </a:spcBef>
              <a:spcAft>
                <a:spcPct val="0"/>
              </a:spcAft>
              <a:defRPr/>
            </a:pPr>
            <a:r>
              <a:rPr lang="ar-SA" sz="2300" b="1" dirty="0">
                <a:solidFill>
                  <a:srgbClr val="000000"/>
                </a:solidFill>
                <a:ea typeface="Times New Roman" pitchFamily="18" charset="0"/>
                <a:cs typeface="B Nazanin" pitchFamily="2" charset="-78"/>
              </a:rPr>
              <a:t>اين دو دسته عصب به همراه يكديگر كار مي‌كنند و تعادل بدن را حفظ مي‌نمايند و اين تعادل در صحت و سلامت جسمي و رواني انسان تأثير تام دارد </a:t>
            </a:r>
            <a:r>
              <a:rPr lang="en-US" sz="2300" b="1" dirty="0">
                <a:solidFill>
                  <a:srgbClr val="000000"/>
                </a:solidFill>
                <a:ea typeface="Times New Roman" pitchFamily="18" charset="0"/>
                <a:cs typeface="B Nazanin" pitchFamily="2" charset="-78"/>
              </a:rPr>
              <a:t>.</a:t>
            </a:r>
            <a:endParaRPr lang="en-US" sz="2300" b="1" dirty="0">
              <a:solidFill>
                <a:prstClr val="black"/>
              </a:solidFill>
              <a:cs typeface="B Nazanin" pitchFamily="2" charset="-78"/>
            </a:endParaRPr>
          </a:p>
          <a:p>
            <a:pPr indent="360363" algn="justLow" rtl="1" eaLnBrk="0" fontAlgn="base" hangingPunct="0">
              <a:spcBef>
                <a:spcPct val="0"/>
              </a:spcBef>
              <a:spcAft>
                <a:spcPct val="0"/>
              </a:spcAft>
              <a:defRPr/>
            </a:pPr>
            <a:r>
              <a:rPr lang="ar-SA"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Nazanin" pitchFamily="2" charset="-78"/>
              </a:rPr>
              <a:t>يكي از تحريكات خارجي كه تعادل بين اعصاب سمپاتيك و پاراسمپاتيك را برهم مي‌زند، موسيقي است.</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Nazanin" pitchFamily="2" charset="-78"/>
            </a:endParaRPr>
          </a:p>
        </p:txBody>
      </p:sp>
    </p:spTree>
    <p:extLst>
      <p:ext uri="{BB962C8B-B14F-4D97-AF65-F5344CB8AC3E}">
        <p14:creationId xmlns:p14="http://schemas.microsoft.com/office/powerpoint/2010/main" xmlns="" val="1055739222"/>
      </p:ext>
    </p:extLst>
  </p:cSld>
  <p:clrMapOvr>
    <a:masterClrMapping/>
  </p:clrMapOvr>
  <p:transition>
    <p:pull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Rectangle 1"/>
          <p:cNvSpPr>
            <a:spLocks noChangeArrowheads="1"/>
          </p:cNvSpPr>
          <p:nvPr/>
        </p:nvSpPr>
        <p:spPr bwMode="auto">
          <a:xfrm>
            <a:off x="107950" y="239713"/>
            <a:ext cx="8856663" cy="735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57200" indent="-457200" algn="justLow" rtl="1" fontAlgn="base">
              <a:spcBef>
                <a:spcPct val="0"/>
              </a:spcBef>
              <a:spcAft>
                <a:spcPct val="0"/>
              </a:spcAft>
              <a:buFont typeface="Wingdings" pitchFamily="2" charset="2"/>
              <a:buChar char="Ø"/>
              <a:defRPr/>
            </a:pPr>
            <a:r>
              <a:rPr lang="ar-SA" sz="2600" b="1" dirty="0">
                <a:solidFill>
                  <a:srgbClr val="000000"/>
                </a:solidFill>
                <a:cs typeface="B Nazanin" pitchFamily="2" charset="-78"/>
              </a:rPr>
              <a:t>دكتر نوري داراي دانشنامة دكترا از دانشگاه پاريس : «مسلم است كه موسيقي و گامها و امواج موزون آن در سلسله اعصاب اثر </a:t>
            </a:r>
            <a:r>
              <a:rPr lang="ar-SA" sz="2600" b="1" dirty="0">
                <a:solidFill>
                  <a:srgbClr val="1E10D2"/>
                </a:solidFill>
                <a:cs typeface="B Nazanin" pitchFamily="2" charset="-78"/>
              </a:rPr>
              <a:t>رخوت و سستي</a:t>
            </a:r>
            <a:r>
              <a:rPr lang="ar-SA" sz="2600" b="1" dirty="0">
                <a:solidFill>
                  <a:srgbClr val="000000"/>
                </a:solidFill>
                <a:cs typeface="B Nazanin" pitchFamily="2" charset="-78"/>
              </a:rPr>
              <a:t> و گاهي تغيير حالت مخصوصي ايجاد مي‌كند كه شخص را از حال عادي خارج كرده و به عالم ديگري سوق مي‌دهد، زماني به عالم نشاط و موقعي در حال تأثر و اندوه و گاه به گريه مي‌برد و آدمي را از خود بي‌خود مي‌كند و تمايل  شخص را از راه مستمر و مستقيم حيات منحرف و به راههاي غيرمستقيم مي‌كشاند و همين تحولات روحي است كه گاهي موجب بيماري‌هاي رواني شده و سرانجام امور حيات را تعطيل مي‌كند كراراً نيز در اين مسير آلودگي‌هاي ديگر و اعتيادات شوم و مضرّه نظير هروئين و مرفين و يا نوشابه‌هاي الكلي ضميمه شده كه جريان و زيان عمل را دوچندان، بلكه بيشتر مي‌كند.» </a:t>
            </a:r>
            <a:r>
              <a:rPr lang="ar-SA" dirty="0">
                <a:solidFill>
                  <a:srgbClr val="C00000"/>
                </a:solidFill>
                <a:cs typeface="B Nazanin" pitchFamily="2" charset="-78"/>
              </a:rPr>
              <a:t>تأثير موسيقي بر روان و اعصاب، ص16 </a:t>
            </a:r>
            <a:endParaRPr lang="fa-IR" dirty="0">
              <a:solidFill>
                <a:srgbClr val="C00000"/>
              </a:solidFill>
              <a:cs typeface="B Nazanin" pitchFamily="2" charset="-78"/>
            </a:endParaRPr>
          </a:p>
          <a:p>
            <a:pPr marL="342900" indent="-342900" algn="justLow" rtl="1" fontAlgn="base">
              <a:spcBef>
                <a:spcPct val="0"/>
              </a:spcBef>
              <a:spcAft>
                <a:spcPct val="0"/>
              </a:spcAft>
              <a:buFont typeface="Wingdings" pitchFamily="2" charset="2"/>
              <a:buChar char="Ø"/>
              <a:defRPr/>
            </a:pPr>
            <a:r>
              <a:rPr lang="fa-IR" sz="2600" b="1" dirty="0">
                <a:solidFill>
                  <a:srgbClr val="000000"/>
                </a:solidFill>
                <a:cs typeface="B Nazanin" pitchFamily="2" charset="-78"/>
              </a:rPr>
              <a:t>د</a:t>
            </a:r>
            <a:r>
              <a:rPr lang="ar-SA" sz="2600" b="1" dirty="0">
                <a:solidFill>
                  <a:srgbClr val="000000"/>
                </a:solidFill>
                <a:cs typeface="B Nazanin" pitchFamily="2" charset="-78"/>
              </a:rPr>
              <a:t>ر يك مقالة طبي آمده: «روان‌شناسان پي برده‌اند كه بيشتر دردهاي روزانه مثل </a:t>
            </a:r>
            <a:r>
              <a:rPr lang="ar-SA" sz="2600" b="1" dirty="0" smtClean="0">
                <a:solidFill>
                  <a:srgbClr val="000000"/>
                </a:solidFill>
                <a:cs typeface="B Nazanin" pitchFamily="2" charset="-78"/>
              </a:rPr>
              <a:t>درد</a:t>
            </a:r>
            <a:r>
              <a:rPr lang="fa-IR" sz="2600" b="1" dirty="0" smtClean="0">
                <a:solidFill>
                  <a:srgbClr val="000000"/>
                </a:solidFill>
                <a:cs typeface="B Nazanin" pitchFamily="2" charset="-78"/>
              </a:rPr>
              <a:t> </a:t>
            </a:r>
            <a:r>
              <a:rPr lang="ar-SA" sz="2600" b="1" dirty="0" smtClean="0">
                <a:solidFill>
                  <a:srgbClr val="000000"/>
                </a:solidFill>
                <a:cs typeface="B Nazanin" pitchFamily="2" charset="-78"/>
              </a:rPr>
              <a:t>سر</a:t>
            </a:r>
            <a:r>
              <a:rPr lang="ar-SA" sz="2600" b="1" dirty="0">
                <a:solidFill>
                  <a:srgbClr val="000000"/>
                </a:solidFill>
                <a:cs typeface="B Nazanin" pitchFamily="2" charset="-78"/>
              </a:rPr>
              <a:t>، درد معده، درد حالت زنانه، عصبانيت و خيلي از دردهاي ديگر در نتيجة تأثير صدا است. اثر صدا از الكل و توتون به مراتب شديدتر است و بدن را بيشتر مسموم مي‌كند. بهترين درمان خستگي دماغي و </a:t>
            </a:r>
            <a:r>
              <a:rPr lang="ar-SA" sz="2600" b="1" dirty="0" smtClean="0">
                <a:solidFill>
                  <a:srgbClr val="000000"/>
                </a:solidFill>
                <a:cs typeface="B Nazanin" pitchFamily="2" charset="-78"/>
              </a:rPr>
              <a:t>جسمي</a:t>
            </a:r>
            <a:r>
              <a:rPr lang="fa-IR" sz="2600" b="1" dirty="0" smtClean="0">
                <a:solidFill>
                  <a:srgbClr val="000000"/>
                </a:solidFill>
                <a:cs typeface="B Nazanin" pitchFamily="2" charset="-78"/>
              </a:rPr>
              <a:t>،</a:t>
            </a:r>
            <a:r>
              <a:rPr lang="ar-SA" sz="2600" b="1" dirty="0" smtClean="0">
                <a:solidFill>
                  <a:srgbClr val="000000"/>
                </a:solidFill>
                <a:cs typeface="B Nazanin" pitchFamily="2" charset="-78"/>
              </a:rPr>
              <a:t> </a:t>
            </a:r>
            <a:r>
              <a:rPr lang="ar-SA" sz="2600" b="1" dirty="0">
                <a:solidFill>
                  <a:srgbClr val="000000"/>
                </a:solidFill>
                <a:cs typeface="B Nazanin" pitchFamily="2" charset="-78"/>
              </a:rPr>
              <a:t>سكوت مطلق است و هيچ دارويي نمي‌تواند جانشين آن شود.» </a:t>
            </a:r>
            <a:r>
              <a:rPr lang="ar-SA" sz="1600" dirty="0">
                <a:solidFill>
                  <a:srgbClr val="C00000"/>
                </a:solidFill>
                <a:cs typeface="B Nazanin" pitchFamily="2" charset="-78"/>
              </a:rPr>
              <a:t>همان، ص57</a:t>
            </a:r>
            <a:endParaRPr lang="fa-IR" sz="1600" dirty="0">
              <a:solidFill>
                <a:srgbClr val="C00000"/>
              </a:solidFill>
              <a:cs typeface="B Nazanin" pitchFamily="2" charset="-78"/>
            </a:endParaRPr>
          </a:p>
          <a:p>
            <a:pPr algn="justLow" rtl="1" fontAlgn="base">
              <a:spcBef>
                <a:spcPct val="0"/>
              </a:spcBef>
              <a:spcAft>
                <a:spcPct val="0"/>
              </a:spcAft>
              <a:defRPr/>
            </a:pPr>
            <a:endParaRPr lang="en-US" sz="1600" dirty="0">
              <a:solidFill>
                <a:srgbClr val="C00000"/>
              </a:solidFill>
              <a:cs typeface="B Nazanin" pitchFamily="2" charset="-78"/>
            </a:endParaRPr>
          </a:p>
          <a:p>
            <a:pPr indent="360363" algn="justLow" eaLnBrk="0" fontAlgn="base" hangingPunct="0">
              <a:spcBef>
                <a:spcPct val="0"/>
              </a:spcBef>
              <a:spcAft>
                <a:spcPct val="0"/>
              </a:spcAft>
              <a:defRPr/>
            </a:pPr>
            <a:r>
              <a:rPr lang="en-US" sz="2000" dirty="0">
                <a:solidFill>
                  <a:prstClr val="black"/>
                </a:solidFill>
                <a:cs typeface="Arial" charset="0"/>
              </a:rPr>
              <a:t/>
            </a:r>
            <a:br>
              <a:rPr lang="en-US" sz="2000" dirty="0">
                <a:solidFill>
                  <a:prstClr val="black"/>
                </a:solidFill>
                <a:cs typeface="Arial" charset="0"/>
              </a:rPr>
            </a:br>
            <a:endParaRPr lang="en-US" sz="2000" dirty="0">
              <a:solidFill>
                <a:prstClr val="black"/>
              </a:solidFill>
              <a:cs typeface="Arial" charset="0"/>
            </a:endParaRPr>
          </a:p>
        </p:txBody>
      </p:sp>
    </p:spTree>
    <p:extLst>
      <p:ext uri="{BB962C8B-B14F-4D97-AF65-F5344CB8AC3E}">
        <p14:creationId xmlns:p14="http://schemas.microsoft.com/office/powerpoint/2010/main" xmlns="" val="130647463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2578">
                                            <p:txEl>
                                              <p:pRg st="1" end="1"/>
                                            </p:txEl>
                                          </p:spTgt>
                                        </p:tgtEl>
                                        <p:attrNameLst>
                                          <p:attrName>style.visibility</p:attrName>
                                        </p:attrNameLst>
                                      </p:cBhvr>
                                      <p:to>
                                        <p:strVal val="visible"/>
                                      </p:to>
                                    </p:set>
                                    <p:animEffect transition="in" filter="circle(in)">
                                      <p:cBhvr>
                                        <p:cTn id="7" dur="2000"/>
                                        <p:tgtEl>
                                          <p:spTgt spid="152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Rectangle 1"/>
          <p:cNvSpPr>
            <a:spLocks noChangeArrowheads="1"/>
          </p:cNvSpPr>
          <p:nvPr/>
        </p:nvSpPr>
        <p:spPr bwMode="auto">
          <a:xfrm>
            <a:off x="231775" y="115888"/>
            <a:ext cx="8680450" cy="658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60045" algn="just" rtl="1" fontAlgn="base">
              <a:lnSpc>
                <a:spcPct val="120000"/>
              </a:lnSpc>
              <a:defRPr/>
            </a:pPr>
            <a:r>
              <a:rPr lang="ar-SA" sz="2700" b="1" dirty="0">
                <a:solidFill>
                  <a:srgbClr val="1D7816"/>
                </a:solidFill>
                <a:latin typeface="Times New Roman"/>
                <a:ea typeface="Times New Roman"/>
                <a:cs typeface="B Titr" pitchFamily="2" charset="-78"/>
              </a:rPr>
              <a:t>از آنچه دربارة موسيقي گفته شد چهار نتيجه مي‌توان گرفت: </a:t>
            </a:r>
            <a:endParaRPr lang="en-US" sz="2700" b="1" dirty="0">
              <a:solidFill>
                <a:srgbClr val="1D7816"/>
              </a:solidFill>
              <a:latin typeface="Times New Roman"/>
              <a:ea typeface="Times New Roman"/>
              <a:cs typeface="B Titr" pitchFamily="2" charset="-78"/>
            </a:endParaRPr>
          </a:p>
          <a:p>
            <a:pPr marL="514350" indent="-514350" algn="just" rtl="1" fontAlgn="base">
              <a:lnSpc>
                <a:spcPct val="120000"/>
              </a:lnSpc>
              <a:buFont typeface="+mj-lt"/>
              <a:buAutoNum type="arabicPeriod"/>
              <a:defRPr/>
            </a:pPr>
            <a:r>
              <a:rPr lang="ar-SA" sz="2800" b="1" dirty="0">
                <a:solidFill>
                  <a:srgbClr val="000000"/>
                </a:solidFill>
                <a:latin typeface="Times New Roman"/>
                <a:ea typeface="Times New Roman"/>
                <a:cs typeface="B Nazanin" pitchFamily="2" charset="-78"/>
              </a:rPr>
              <a:t>موسيقي‌اي كه عشق‌هاي شيطاني را برانگيزد و شهوت آدمي را تحريك كند بدون ‌هيچ شك و ترديدي، زيان‌بار، نامشروع و حرام است. </a:t>
            </a:r>
            <a:endParaRPr lang="en-US" sz="2800" b="1" dirty="0">
              <a:solidFill>
                <a:srgbClr val="000000"/>
              </a:solidFill>
              <a:latin typeface="Times New Roman"/>
              <a:ea typeface="Times New Roman"/>
              <a:cs typeface="B Nazanin" pitchFamily="2" charset="-78"/>
            </a:endParaRPr>
          </a:p>
          <a:p>
            <a:pPr marL="514350" indent="-514350" algn="just" rtl="1" fontAlgn="base">
              <a:lnSpc>
                <a:spcPct val="120000"/>
              </a:lnSpc>
              <a:buFont typeface="+mj-lt"/>
              <a:buAutoNum type="arabicPeriod"/>
              <a:defRPr/>
            </a:pPr>
            <a:r>
              <a:rPr lang="ar-SA" sz="2800" b="1" dirty="0">
                <a:solidFill>
                  <a:srgbClr val="000000"/>
                </a:solidFill>
                <a:latin typeface="Times New Roman"/>
                <a:ea typeface="Times New Roman"/>
                <a:cs typeface="B Nazanin" pitchFamily="2" charset="-78"/>
              </a:rPr>
              <a:t>موسيقي‌هاي شادي‌آور يا غم‌انگيز براي جسم و روان انسان زيان دارد. </a:t>
            </a:r>
            <a:endParaRPr lang="en-US" sz="2800" b="1" dirty="0">
              <a:solidFill>
                <a:srgbClr val="000000"/>
              </a:solidFill>
              <a:latin typeface="Times New Roman"/>
              <a:ea typeface="Times New Roman"/>
              <a:cs typeface="B Nazanin" pitchFamily="2" charset="-78"/>
            </a:endParaRPr>
          </a:p>
          <a:p>
            <a:pPr marL="514350" indent="-514350" algn="just" rtl="1" fontAlgn="base">
              <a:lnSpc>
                <a:spcPct val="120000"/>
              </a:lnSpc>
              <a:buFont typeface="+mj-lt"/>
              <a:buAutoNum type="arabicPeriod"/>
              <a:defRPr/>
            </a:pPr>
            <a:r>
              <a:rPr lang="ar-SA" sz="2800" b="1" dirty="0">
                <a:solidFill>
                  <a:srgbClr val="000000"/>
                </a:solidFill>
                <a:latin typeface="Times New Roman"/>
                <a:ea typeface="Times New Roman"/>
                <a:cs typeface="B Nazanin" pitchFamily="2" charset="-78"/>
              </a:rPr>
              <a:t>موسيقي‌هاي عرفاني و روحاني كه با آلات و ادوات اجرا مي‌شود جاي بسي تأمّل و بررسي دارد. </a:t>
            </a:r>
            <a:endParaRPr lang="en-US" sz="2800" b="1" dirty="0">
              <a:solidFill>
                <a:srgbClr val="000000"/>
              </a:solidFill>
              <a:latin typeface="Times New Roman"/>
              <a:ea typeface="Times New Roman"/>
              <a:cs typeface="B Nazanin" pitchFamily="2" charset="-78"/>
            </a:endParaRPr>
          </a:p>
          <a:p>
            <a:pPr marL="514350" indent="-514350" algn="just" rtl="1" fontAlgn="base">
              <a:lnSpc>
                <a:spcPct val="120000"/>
              </a:lnSpc>
              <a:buFont typeface="+mj-lt"/>
              <a:buAutoNum type="arabicPeriod"/>
              <a:defRPr/>
            </a:pPr>
            <a:r>
              <a:rPr lang="ar-SA" sz="2800" b="1" dirty="0">
                <a:solidFill>
                  <a:srgbClr val="000000"/>
                </a:solidFill>
                <a:latin typeface="Times New Roman"/>
                <a:ea typeface="Times New Roman"/>
                <a:cs typeface="B Nazanin" pitchFamily="2" charset="-78"/>
              </a:rPr>
              <a:t>آنچه مورد</a:t>
            </a:r>
            <a:r>
              <a:rPr lang="fa-IR" sz="2800" b="1" dirty="0">
                <a:solidFill>
                  <a:srgbClr val="000000"/>
                </a:solidFill>
                <a:latin typeface="Times New Roman"/>
                <a:ea typeface="Times New Roman"/>
                <a:cs typeface="B Nazanin" pitchFamily="2" charset="-78"/>
              </a:rPr>
              <a:t> </a:t>
            </a:r>
            <a:r>
              <a:rPr lang="ar-SA" sz="2800" b="1" dirty="0">
                <a:solidFill>
                  <a:srgbClr val="000000"/>
                </a:solidFill>
                <a:latin typeface="Times New Roman"/>
                <a:ea typeface="Times New Roman"/>
                <a:cs typeface="B Nazanin" pitchFamily="2" charset="-78"/>
              </a:rPr>
              <a:t>پسند دين مي‌باشد اين ‌است‌ كه آدمي به عقلانيت و فطرت روي ‌آورد و با تحليل‌هاي عقلي، فطري و شهودي، واقعيت‌ها را دريابد و از لحظه‌هاي عمر خويش براي دنياي بي‌پايانش توشه برچيند و عمر گرانبهايش را به پاي موسيقي هدر ندهد. </a:t>
            </a:r>
            <a:endParaRPr lang="en-US" sz="2800" b="1" dirty="0">
              <a:solidFill>
                <a:srgbClr val="000000"/>
              </a:solidFill>
              <a:latin typeface="Times New Roman"/>
              <a:ea typeface="Times New Roman"/>
              <a:cs typeface="B Nazanin" pitchFamily="2" charset="-78"/>
            </a:endParaRPr>
          </a:p>
          <a:p>
            <a:pPr indent="360363" algn="r" rtl="1" fontAlgn="base">
              <a:spcBef>
                <a:spcPct val="0"/>
              </a:spcBef>
              <a:spcAft>
                <a:spcPct val="0"/>
              </a:spcAft>
              <a:defRPr/>
            </a:pPr>
            <a:endParaRPr lang="en-US" sz="2000" dirty="0">
              <a:solidFill>
                <a:prstClr val="black"/>
              </a:solidFill>
              <a:cs typeface="Arial" charset="0"/>
            </a:endParaRPr>
          </a:p>
        </p:txBody>
      </p:sp>
    </p:spTree>
    <p:extLst>
      <p:ext uri="{BB962C8B-B14F-4D97-AF65-F5344CB8AC3E}">
        <p14:creationId xmlns:p14="http://schemas.microsoft.com/office/powerpoint/2010/main" xmlns="" val="33276382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2578">
                                            <p:txEl>
                                              <p:pRg st="1" end="1"/>
                                            </p:txEl>
                                          </p:spTgt>
                                        </p:tgtEl>
                                        <p:attrNameLst>
                                          <p:attrName>style.visibility</p:attrName>
                                        </p:attrNameLst>
                                      </p:cBhvr>
                                      <p:to>
                                        <p:strVal val="visible"/>
                                      </p:to>
                                    </p:set>
                                    <p:animEffect transition="in" filter="barn(inVertical)">
                                      <p:cBhvr>
                                        <p:cTn id="7" dur="500"/>
                                        <p:tgtEl>
                                          <p:spTgt spid="15257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2578">
                                            <p:txEl>
                                              <p:pRg st="2" end="2"/>
                                            </p:txEl>
                                          </p:spTgt>
                                        </p:tgtEl>
                                        <p:attrNameLst>
                                          <p:attrName>style.visibility</p:attrName>
                                        </p:attrNameLst>
                                      </p:cBhvr>
                                      <p:to>
                                        <p:strVal val="visible"/>
                                      </p:to>
                                    </p:set>
                                    <p:animEffect transition="in" filter="randombar(horizontal)">
                                      <p:cBhvr>
                                        <p:cTn id="12" dur="500"/>
                                        <p:tgtEl>
                                          <p:spTgt spid="15257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nodeType="clickEffect">
                                  <p:stCondLst>
                                    <p:cond delay="0"/>
                                  </p:stCondLst>
                                  <p:childTnLst>
                                    <p:set>
                                      <p:cBhvr>
                                        <p:cTn id="16" dur="1" fill="hold">
                                          <p:stCondLst>
                                            <p:cond delay="0"/>
                                          </p:stCondLst>
                                        </p:cTn>
                                        <p:tgtEl>
                                          <p:spTgt spid="152578">
                                            <p:txEl>
                                              <p:pRg st="3" end="3"/>
                                            </p:txEl>
                                          </p:spTgt>
                                        </p:tgtEl>
                                        <p:attrNameLst>
                                          <p:attrName>style.visibility</p:attrName>
                                        </p:attrNameLst>
                                      </p:cBhvr>
                                      <p:to>
                                        <p:strVal val="visible"/>
                                      </p:to>
                                    </p:set>
                                    <p:animEffect transition="in" filter="wipe(down)">
                                      <p:cBhvr>
                                        <p:cTn id="17" dur="580">
                                          <p:stCondLst>
                                            <p:cond delay="0"/>
                                          </p:stCondLst>
                                        </p:cTn>
                                        <p:tgtEl>
                                          <p:spTgt spid="152578">
                                            <p:txEl>
                                              <p:pRg st="3" end="3"/>
                                            </p:txEl>
                                          </p:spTgt>
                                        </p:tgtEl>
                                      </p:cBhvr>
                                    </p:animEffect>
                                    <p:anim calcmode="lin" valueType="num">
                                      <p:cBhvr>
                                        <p:cTn id="18" dur="1822" tmFilter="0,0; 0.14,0.36; 0.43,0.73; 0.71,0.91; 1.0,1.0">
                                          <p:stCondLst>
                                            <p:cond delay="0"/>
                                          </p:stCondLst>
                                        </p:cTn>
                                        <p:tgtEl>
                                          <p:spTgt spid="152578">
                                            <p:txEl>
                                              <p:pRg st="3" end="3"/>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2578">
                                            <p:txEl>
                                              <p:pRg st="3" end="3"/>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2578">
                                            <p:txEl>
                                              <p:pRg st="3" end="3"/>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2578">
                                            <p:txEl>
                                              <p:pRg st="3" end="3"/>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2578">
                                            <p:txEl>
                                              <p:pRg st="3" end="3"/>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52578">
                                            <p:txEl>
                                              <p:pRg st="3" end="3"/>
                                            </p:txEl>
                                          </p:spTgt>
                                        </p:tgtEl>
                                      </p:cBhvr>
                                      <p:to x="100000" y="60000"/>
                                    </p:animScale>
                                    <p:animScale>
                                      <p:cBhvr>
                                        <p:cTn id="24" dur="166" decel="50000">
                                          <p:stCondLst>
                                            <p:cond delay="676"/>
                                          </p:stCondLst>
                                        </p:cTn>
                                        <p:tgtEl>
                                          <p:spTgt spid="152578">
                                            <p:txEl>
                                              <p:pRg st="3" end="3"/>
                                            </p:txEl>
                                          </p:spTgt>
                                        </p:tgtEl>
                                      </p:cBhvr>
                                      <p:to x="100000" y="100000"/>
                                    </p:animScale>
                                    <p:animScale>
                                      <p:cBhvr>
                                        <p:cTn id="25" dur="26">
                                          <p:stCondLst>
                                            <p:cond delay="1312"/>
                                          </p:stCondLst>
                                        </p:cTn>
                                        <p:tgtEl>
                                          <p:spTgt spid="152578">
                                            <p:txEl>
                                              <p:pRg st="3" end="3"/>
                                            </p:txEl>
                                          </p:spTgt>
                                        </p:tgtEl>
                                      </p:cBhvr>
                                      <p:to x="100000" y="80000"/>
                                    </p:animScale>
                                    <p:animScale>
                                      <p:cBhvr>
                                        <p:cTn id="26" dur="166" decel="50000">
                                          <p:stCondLst>
                                            <p:cond delay="1338"/>
                                          </p:stCondLst>
                                        </p:cTn>
                                        <p:tgtEl>
                                          <p:spTgt spid="152578">
                                            <p:txEl>
                                              <p:pRg st="3" end="3"/>
                                            </p:txEl>
                                          </p:spTgt>
                                        </p:tgtEl>
                                      </p:cBhvr>
                                      <p:to x="100000" y="100000"/>
                                    </p:animScale>
                                    <p:animScale>
                                      <p:cBhvr>
                                        <p:cTn id="27" dur="26">
                                          <p:stCondLst>
                                            <p:cond delay="1642"/>
                                          </p:stCondLst>
                                        </p:cTn>
                                        <p:tgtEl>
                                          <p:spTgt spid="152578">
                                            <p:txEl>
                                              <p:pRg st="3" end="3"/>
                                            </p:txEl>
                                          </p:spTgt>
                                        </p:tgtEl>
                                      </p:cBhvr>
                                      <p:to x="100000" y="90000"/>
                                    </p:animScale>
                                    <p:animScale>
                                      <p:cBhvr>
                                        <p:cTn id="28" dur="166" decel="50000">
                                          <p:stCondLst>
                                            <p:cond delay="1668"/>
                                          </p:stCondLst>
                                        </p:cTn>
                                        <p:tgtEl>
                                          <p:spTgt spid="152578">
                                            <p:txEl>
                                              <p:pRg st="3" end="3"/>
                                            </p:txEl>
                                          </p:spTgt>
                                        </p:tgtEl>
                                      </p:cBhvr>
                                      <p:to x="100000" y="100000"/>
                                    </p:animScale>
                                    <p:animScale>
                                      <p:cBhvr>
                                        <p:cTn id="29" dur="26">
                                          <p:stCondLst>
                                            <p:cond delay="1808"/>
                                          </p:stCondLst>
                                        </p:cTn>
                                        <p:tgtEl>
                                          <p:spTgt spid="152578">
                                            <p:txEl>
                                              <p:pRg st="3" end="3"/>
                                            </p:txEl>
                                          </p:spTgt>
                                        </p:tgtEl>
                                      </p:cBhvr>
                                      <p:to x="100000" y="95000"/>
                                    </p:animScale>
                                    <p:animScale>
                                      <p:cBhvr>
                                        <p:cTn id="30" dur="166" decel="50000">
                                          <p:stCondLst>
                                            <p:cond delay="1834"/>
                                          </p:stCondLst>
                                        </p:cTn>
                                        <p:tgtEl>
                                          <p:spTgt spid="152578">
                                            <p:txEl>
                                              <p:pRg st="3" end="3"/>
                                            </p:txEl>
                                          </p:spTgt>
                                        </p:tgtEl>
                                      </p:cBhvr>
                                      <p:to x="100000" y="1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152578">
                                            <p:txEl>
                                              <p:pRg st="4" end="4"/>
                                            </p:txEl>
                                          </p:spTgt>
                                        </p:tgtEl>
                                        <p:attrNameLst>
                                          <p:attrName>style.visibility</p:attrName>
                                        </p:attrNameLst>
                                      </p:cBhvr>
                                      <p:to>
                                        <p:strVal val="visible"/>
                                      </p:to>
                                    </p:set>
                                    <p:animEffect transition="in" filter="wheel(1)">
                                      <p:cBhvr>
                                        <p:cTn id="35" dur="2000"/>
                                        <p:tgtEl>
                                          <p:spTgt spid="1525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077558182"/>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2753845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روش4. عفت چشایی</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41121092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146425"/>
            <a:ext cx="7772400" cy="1500188"/>
          </a:xfrm>
        </p:spPr>
        <p:txBody>
          <a:bodyPr rtlCol="0">
            <a:normAutofit/>
          </a:bodyPr>
          <a:lstStyle/>
          <a:p>
            <a:pPr eaLnBrk="1" fontAlgn="auto" hangingPunct="1">
              <a:spcAft>
                <a:spcPts val="0"/>
              </a:spcAft>
              <a:defRPr/>
            </a:pPr>
            <a:endParaRPr lang="fa-IR"/>
          </a:p>
        </p:txBody>
      </p:sp>
      <p:sp>
        <p:nvSpPr>
          <p:cNvPr id="5" name="Text Placeholder 2"/>
          <p:cNvSpPr txBox="1">
            <a:spLocks/>
          </p:cNvSpPr>
          <p:nvPr/>
        </p:nvSpPr>
        <p:spPr>
          <a:xfrm>
            <a:off x="323528" y="315679"/>
            <a:ext cx="8424862" cy="6209665"/>
          </a:xfrm>
          <a:prstGeom prst="rect">
            <a:avLst/>
          </a:prstGeom>
        </p:spPr>
        <p:style>
          <a:lnRef idx="2">
            <a:schemeClr val="accent1"/>
          </a:lnRef>
          <a:fillRef idx="1">
            <a:schemeClr val="lt1"/>
          </a:fillRef>
          <a:effectRef idx="0">
            <a:schemeClr val="accent1"/>
          </a:effectRef>
          <a:fontRef idx="minor">
            <a:schemeClr val="dk1"/>
          </a:fontRef>
        </p:style>
        <p:txBody>
          <a:bodyPr anchor="b"/>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Low" rtl="1" eaLnBrk="1" fontAlgn="base" hangingPunct="1">
              <a:spcBef>
                <a:spcPct val="20000"/>
              </a:spcBef>
              <a:spcAft>
                <a:spcPct val="0"/>
              </a:spcAft>
              <a:buFont typeface="Arial" pitchFamily="34" charset="0"/>
              <a:buNone/>
              <a:defRPr/>
            </a:pPr>
            <a:r>
              <a:rPr lang="fa-IR" sz="2600" b="1" dirty="0" smtClean="0">
                <a:solidFill>
                  <a:srgbClr val="000000"/>
                </a:solidFill>
                <a:cs typeface="B Nazanin" pitchFamily="2" charset="-78"/>
              </a:rPr>
              <a:t> </a:t>
            </a:r>
          </a:p>
          <a:p>
            <a:pPr marL="457200" indent="-457200" algn="justLow" rtl="1" eaLnBrk="1" fontAlgn="base" hangingPunct="1">
              <a:spcBef>
                <a:spcPct val="20000"/>
              </a:spcBef>
              <a:spcAft>
                <a:spcPct val="0"/>
              </a:spcAft>
              <a:buFont typeface="Wingdings" pitchFamily="2" charset="2"/>
              <a:buChar char="Ø"/>
              <a:defRPr/>
            </a:pPr>
            <a:r>
              <a:rPr lang="fa-IR" sz="2400" b="1" dirty="0" smtClean="0">
                <a:solidFill>
                  <a:prstClr val="black"/>
                </a:solidFill>
                <a:cs typeface="B Nazanin" pitchFamily="2" charset="-78"/>
              </a:rPr>
              <a:t>امام باقر عليه‌السلام : خداوند به چيزي برتر از عفت شكم و عفت دامن پرستش نشده است</a:t>
            </a:r>
            <a:r>
              <a:rPr lang="fa-IR" sz="2400" b="1" dirty="0" smtClean="0">
                <a:solidFill>
                  <a:srgbClr val="0070C0"/>
                </a:solidFill>
                <a:cs typeface="B Nazanin" pitchFamily="2" charset="-78"/>
              </a:rPr>
              <a:t>.</a:t>
            </a:r>
            <a:r>
              <a:rPr lang="fa-IR" sz="2400" b="1" dirty="0" smtClean="0">
                <a:solidFill>
                  <a:srgbClr val="1E10D2"/>
                </a:solidFill>
                <a:cs typeface="B Nazanin" pitchFamily="2" charset="-78"/>
              </a:rPr>
              <a:t>«</a:t>
            </a:r>
            <a:r>
              <a:rPr lang="fa-IR" sz="2400" b="1" dirty="0" smtClean="0">
                <a:solidFill>
                  <a:srgbClr val="1E10D2"/>
                </a:solidFill>
                <a:cs typeface="2  Badr" pitchFamily="2" charset="-78"/>
              </a:rPr>
              <a:t>ما عُبِدَ اللهُ بِشَئٍ أفْضَلَ مِنْ عِفَّةِ بِطْنٍ وَ فَرَجٍ».</a:t>
            </a:r>
          </a:p>
          <a:p>
            <a:pPr marL="457200" indent="-457200" algn="justLow" rtl="1" eaLnBrk="1" fontAlgn="base" hangingPunct="1">
              <a:spcBef>
                <a:spcPct val="20000"/>
              </a:spcBef>
              <a:spcAft>
                <a:spcPct val="0"/>
              </a:spcAft>
              <a:buFont typeface="Wingdings" pitchFamily="2" charset="2"/>
              <a:buChar char="Ø"/>
              <a:defRPr/>
            </a:pPr>
            <a:r>
              <a:rPr lang="fa-IR" sz="2400" b="1" dirty="0" smtClean="0">
                <a:solidFill>
                  <a:prstClr val="black"/>
                </a:solidFill>
                <a:cs typeface="B Nazanin" pitchFamily="2" charset="-78"/>
              </a:rPr>
              <a:t>امام صادق علیه السلام :براي قلب و روح مؤمن چيزي زيان‌بارتر از پرخوري نيست و آن دو چيز به­جاي مي‌گذارد: قساوت قلب و تحريك شهوت. </a:t>
            </a:r>
            <a:r>
              <a:rPr lang="fa-IR" sz="2400" b="1" dirty="0" smtClean="0">
                <a:solidFill>
                  <a:srgbClr val="1E10D2"/>
                </a:solidFill>
                <a:cs typeface="B Nazanin" pitchFamily="2" charset="-78"/>
              </a:rPr>
              <a:t>«</a:t>
            </a:r>
            <a:r>
              <a:rPr lang="fa-IR" sz="2400" b="1" dirty="0">
                <a:solidFill>
                  <a:srgbClr val="1E10D2"/>
                </a:solidFill>
                <a:cs typeface="2  Badr" pitchFamily="2" charset="-78"/>
              </a:rPr>
              <a:t>لَيسَ شَئٌ اَضَرَّ لِقَلبِ المؤمِنِ مِنْ كَثْرَةِ الاَكلِ ­وَ هِيَ مُورِثَةٌ لِشيئَينِ: قَسْوَةُ الْقَلْبِ، وَ هَيَجان ‌الشَّهوَةِ.» </a:t>
            </a:r>
            <a:r>
              <a:rPr lang="fa-IR" dirty="0">
                <a:solidFill>
                  <a:srgbClr val="C00000"/>
                </a:solidFill>
                <a:cs typeface="B Nazanin" pitchFamily="2" charset="-78"/>
              </a:rPr>
              <a:t>ميزان‌الحكمه،ح 588</a:t>
            </a:r>
          </a:p>
          <a:p>
            <a:pPr marL="457200" indent="-457200" algn="justLow" rtl="1" eaLnBrk="1" fontAlgn="base" hangingPunct="1">
              <a:spcBef>
                <a:spcPct val="20000"/>
              </a:spcBef>
              <a:spcAft>
                <a:spcPct val="0"/>
              </a:spcAft>
              <a:buFont typeface="Wingdings" pitchFamily="2" charset="2"/>
              <a:buChar char="Ø"/>
              <a:defRPr/>
            </a:pPr>
            <a:r>
              <a:rPr lang="fa-IR" sz="2400" b="1" dirty="0" smtClean="0">
                <a:solidFill>
                  <a:prstClr val="black"/>
                </a:solidFill>
                <a:cs typeface="B Nazanin" pitchFamily="2" charset="-78"/>
              </a:rPr>
              <a:t>قرآن كريم در يك دستورالعمل عام و فراگير می فرماید: </a:t>
            </a:r>
            <a:r>
              <a:rPr lang="en-US" sz="2400" b="1" dirty="0" smtClean="0">
                <a:solidFill>
                  <a:srgbClr val="1D7816"/>
                </a:solidFill>
                <a:cs typeface="B Nazanin" pitchFamily="2" charset="-78"/>
                <a:sym typeface="ABBASI &amp; GHASEMI (SYMBOL)" pitchFamily="2" charset="2"/>
              </a:rPr>
              <a:t></a:t>
            </a:r>
            <a:r>
              <a:rPr lang="fa-IR" sz="2400" b="1" dirty="0" smtClean="0">
                <a:solidFill>
                  <a:srgbClr val="1D7816"/>
                </a:solidFill>
                <a:cs typeface="B Nazanin" pitchFamily="2" charset="-78"/>
              </a:rPr>
              <a:t>فَليَنظُرِ الانسانُ اِلي طَعامِه</a:t>
            </a:r>
            <a:r>
              <a:rPr lang="en-US" sz="2400" b="1" dirty="0" smtClean="0">
                <a:solidFill>
                  <a:srgbClr val="1D7816"/>
                </a:solidFill>
                <a:cs typeface="B Nazanin" pitchFamily="2" charset="-78"/>
                <a:sym typeface="ABBASI &amp; GHASEMI (SYMBOL)" pitchFamily="2" charset="2"/>
              </a:rPr>
              <a:t></a:t>
            </a:r>
            <a:r>
              <a:rPr lang="fa-IR" sz="2400" b="1" dirty="0" smtClean="0">
                <a:solidFill>
                  <a:srgbClr val="00B050"/>
                </a:solidFill>
                <a:cs typeface="B Nazanin" pitchFamily="2" charset="-78"/>
              </a:rPr>
              <a:t>. </a:t>
            </a:r>
            <a:r>
              <a:rPr lang="fa-IR" dirty="0" smtClean="0">
                <a:solidFill>
                  <a:srgbClr val="C00000"/>
                </a:solidFill>
                <a:cs typeface="B Nazanin" pitchFamily="2" charset="-78"/>
              </a:rPr>
              <a:t>عبس،آیه24</a:t>
            </a:r>
            <a:endParaRPr lang="en-US" dirty="0" smtClean="0">
              <a:solidFill>
                <a:srgbClr val="C00000"/>
              </a:solidFill>
              <a:cs typeface="B Nazanin" pitchFamily="2" charset="-78"/>
            </a:endParaRPr>
          </a:p>
          <a:p>
            <a:pPr algn="justLow" rtl="1" eaLnBrk="1" fontAlgn="base" hangingPunct="1">
              <a:spcBef>
                <a:spcPct val="20000"/>
              </a:spcBef>
              <a:spcAft>
                <a:spcPct val="0"/>
              </a:spcAft>
              <a:buFont typeface="Arial" pitchFamily="34" charset="0"/>
              <a:buNone/>
              <a:defRPr/>
            </a:pPr>
            <a:r>
              <a:rPr lang="fa-IR" sz="2400" b="1" dirty="0" smtClean="0">
                <a:solidFill>
                  <a:prstClr val="black"/>
                </a:solidFill>
                <a:cs typeface="B Nazanin" pitchFamily="2" charset="-78"/>
              </a:rPr>
              <a:t>نگرش به طعام، معانی گسترده دارد با مصادیق فراوان، که از جملة آنها نگاه از بُعد بهداشتی و سالم بودن آن است و از دیگر مصادیق آن:</a:t>
            </a:r>
          </a:p>
          <a:p>
            <a:pPr marL="514350" indent="-514350" algn="justLow" rtl="1" eaLnBrk="1" fontAlgn="base" hangingPunct="1">
              <a:spcBef>
                <a:spcPct val="20000"/>
              </a:spcBef>
              <a:spcAft>
                <a:spcPct val="0"/>
              </a:spcAft>
              <a:buFont typeface="Arial" pitchFamily="34" charset="0"/>
              <a:buAutoNum type="arabicPeriod"/>
              <a:defRPr/>
            </a:pPr>
            <a:r>
              <a:rPr lang="fa-IR" sz="2400" b="1" dirty="0" smtClean="0">
                <a:solidFill>
                  <a:prstClr val="black"/>
                </a:solidFill>
                <a:cs typeface="B Nazanin" pitchFamily="2" charset="-78"/>
              </a:rPr>
              <a:t>تحقیق در باره تحریک­زا بودن یا نبودن طعام  می­باشد.</a:t>
            </a:r>
          </a:p>
          <a:p>
            <a:pPr marL="514350" indent="-514350" algn="justLow" rtl="1" eaLnBrk="1" fontAlgn="base" hangingPunct="1">
              <a:spcBef>
                <a:spcPct val="20000"/>
              </a:spcBef>
              <a:spcAft>
                <a:spcPct val="0"/>
              </a:spcAft>
              <a:buFont typeface="Arial" pitchFamily="34" charset="0"/>
              <a:buAutoNum type="arabicPeriod"/>
              <a:defRPr/>
            </a:pPr>
            <a:r>
              <a:rPr lang="fa-IR" sz="2400" b="1" dirty="0" smtClean="0">
                <a:solidFill>
                  <a:prstClr val="black"/>
                </a:solidFill>
                <a:cs typeface="B Nazanin" pitchFamily="2" charset="-78"/>
              </a:rPr>
              <a:t>دقت در مقدار غذایی که مصرف می شود تا به پرخوری نیانجامد و تحریک شهوت در پی نیاورد. </a:t>
            </a:r>
          </a:p>
          <a:p>
            <a:pPr marL="457200" indent="-457200" algn="justLow" rtl="1" eaLnBrk="1" fontAlgn="base" hangingPunct="1">
              <a:spcBef>
                <a:spcPct val="20000"/>
              </a:spcBef>
              <a:spcAft>
                <a:spcPct val="0"/>
              </a:spcAft>
              <a:buFont typeface="Wingdings" pitchFamily="2" charset="2"/>
              <a:buChar char="Ø"/>
              <a:defRPr/>
            </a:pPr>
            <a:r>
              <a:rPr lang="fa-IR" sz="2400" b="1" dirty="0" smtClean="0">
                <a:solidFill>
                  <a:prstClr val="black"/>
                </a:solidFill>
                <a:cs typeface="B Nazanin" pitchFamily="2" charset="-78"/>
              </a:rPr>
              <a:t>اميرمؤمنان</a:t>
            </a:r>
            <a:r>
              <a:rPr lang="fa-IR" sz="2400" b="1" baseline="30000" dirty="0" smtClean="0">
                <a:solidFill>
                  <a:prstClr val="black"/>
                </a:solidFill>
                <a:cs typeface="B Nazanin" pitchFamily="2" charset="-78"/>
              </a:rPr>
              <a:t> </a:t>
            </a:r>
            <a:r>
              <a:rPr lang="fa-IR" sz="2400" b="1" dirty="0" smtClean="0">
                <a:solidFill>
                  <a:prstClr val="black"/>
                </a:solidFill>
                <a:cs typeface="B Nazanin" pitchFamily="2" charset="-78"/>
              </a:rPr>
              <a:t>عليه‌السلام :</a:t>
            </a:r>
            <a:r>
              <a:rPr lang="fa-IR" sz="2400" b="1" dirty="0" smtClean="0">
                <a:solidFill>
                  <a:srgbClr val="1E10D2"/>
                </a:solidFill>
                <a:cs typeface="B Nazanin" pitchFamily="2" charset="-78"/>
              </a:rPr>
              <a:t>« </a:t>
            </a:r>
            <a:r>
              <a:rPr lang="fa-IR" sz="2400" b="1" dirty="0" smtClean="0">
                <a:solidFill>
                  <a:srgbClr val="1E10D2"/>
                </a:solidFill>
                <a:cs typeface="2  Badr" pitchFamily="2" charset="-78"/>
              </a:rPr>
              <a:t>قِلَّةُ الاَكْلِ مِنَ العَفَافِ...‌</a:t>
            </a:r>
            <a:r>
              <a:rPr lang="fa-IR" sz="2400" b="1" dirty="0" smtClean="0">
                <a:solidFill>
                  <a:srgbClr val="1E10D2"/>
                </a:solidFill>
                <a:cs typeface="B Nazanin" pitchFamily="2" charset="-78"/>
              </a:rPr>
              <a:t>».  </a:t>
            </a:r>
            <a:r>
              <a:rPr lang="ar-SA" dirty="0">
                <a:solidFill>
                  <a:srgbClr val="C00000"/>
                </a:solidFill>
                <a:cs typeface="B Nazanin" pitchFamily="2" charset="-78"/>
              </a:rPr>
              <a:t>ميزان الحكمه، ح583. </a:t>
            </a:r>
            <a:endParaRPr lang="fa-IR" dirty="0" smtClean="0">
              <a:solidFill>
                <a:srgbClr val="C00000"/>
              </a:solidFill>
              <a:cs typeface="B Nazanin" pitchFamily="2" charset="-78"/>
            </a:endParaRPr>
          </a:p>
          <a:p>
            <a:pPr marL="457200" indent="-457200" algn="justLow" rtl="1" eaLnBrk="1" fontAlgn="base" hangingPunct="1">
              <a:spcBef>
                <a:spcPct val="20000"/>
              </a:spcBef>
              <a:spcAft>
                <a:spcPct val="0"/>
              </a:spcAft>
              <a:buFont typeface="Wingdings" pitchFamily="2" charset="2"/>
              <a:buChar char="Ø"/>
              <a:defRPr/>
            </a:pPr>
            <a:endParaRPr lang="en-US" dirty="0">
              <a:solidFill>
                <a:srgbClr val="C00000"/>
              </a:solidFill>
              <a:cs typeface="B Nazanin" pitchFamily="2" charset="-78"/>
            </a:endParaRPr>
          </a:p>
        </p:txBody>
      </p:sp>
    </p:spTree>
    <p:extLst>
      <p:ext uri="{BB962C8B-B14F-4D97-AF65-F5344CB8AC3E}">
        <p14:creationId xmlns:p14="http://schemas.microsoft.com/office/powerpoint/2010/main" xmlns="" val="147484299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circle(in)">
                                      <p:cBhvr>
                                        <p:cTn id="14" dur="2000"/>
                                        <p:tgtEl>
                                          <p:spTgt spid="5">
                                            <p:txEl>
                                              <p:pRg st="3" end="3"/>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circle(in)">
                                      <p:cBhvr>
                                        <p:cTn id="17" dur="2000"/>
                                        <p:tgtEl>
                                          <p:spTgt spid="5">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circle(in)">
                                      <p:cBhvr>
                                        <p:cTn id="20" dur="2000"/>
                                        <p:tgtEl>
                                          <p:spTgt spid="5">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circle(in)">
                                      <p:cBhvr>
                                        <p:cTn id="23" dur="2000"/>
                                        <p:tgtEl>
                                          <p:spTgt spid="5">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heel(1)">
                                      <p:cBhvr>
                                        <p:cTn id="28"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146425"/>
            <a:ext cx="7772400" cy="1500188"/>
          </a:xfrm>
        </p:spPr>
        <p:txBody>
          <a:bodyPr rtlCol="0">
            <a:normAutofit/>
          </a:bodyPr>
          <a:lstStyle/>
          <a:p>
            <a:pPr eaLnBrk="1" fontAlgn="auto" hangingPunct="1">
              <a:spcAft>
                <a:spcPts val="0"/>
              </a:spcAft>
              <a:defRPr/>
            </a:pPr>
            <a:endParaRPr lang="fa-IR"/>
          </a:p>
        </p:txBody>
      </p:sp>
      <p:sp>
        <p:nvSpPr>
          <p:cNvPr id="4" name="Rounded Rectangle 3"/>
          <p:cNvSpPr/>
          <p:nvPr/>
        </p:nvSpPr>
        <p:spPr>
          <a:xfrm>
            <a:off x="4211638" y="188913"/>
            <a:ext cx="4464050" cy="64770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 نكوهش پُرخوري در احاديث اسلامي</a:t>
            </a:r>
            <a:endParaRPr lang="en-US" sz="2400" b="1" dirty="0">
              <a:solidFill>
                <a:srgbClr val="FFC000"/>
              </a:solidFill>
              <a:cs typeface="B Titr" pitchFamily="2" charset="-78"/>
            </a:endParaRPr>
          </a:p>
        </p:txBody>
      </p:sp>
      <p:sp>
        <p:nvSpPr>
          <p:cNvPr id="5" name="Text Placeholder 2"/>
          <p:cNvSpPr txBox="1">
            <a:spLocks/>
          </p:cNvSpPr>
          <p:nvPr/>
        </p:nvSpPr>
        <p:spPr>
          <a:xfrm>
            <a:off x="379413" y="908050"/>
            <a:ext cx="8496300" cy="5834063"/>
          </a:xfrm>
          <a:prstGeom prst="rect">
            <a:avLst/>
          </a:prstGeom>
        </p:spPr>
        <p:style>
          <a:lnRef idx="2">
            <a:schemeClr val="accent1"/>
          </a:lnRef>
          <a:fillRef idx="1">
            <a:schemeClr val="lt1"/>
          </a:fillRef>
          <a:effectRef idx="0">
            <a:schemeClr val="accent1"/>
          </a:effectRef>
          <a:fontRef idx="minor">
            <a:schemeClr val="dk1"/>
          </a:fontRef>
        </p:style>
        <p:txBody>
          <a:bodyPr anchor="b"/>
          <a:lstStyle>
            <a:lvl1pPr marL="0" indent="0" algn="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r" defTabSz="914400" rtl="1"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r" defTabSz="914400" rtl="1"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justLow">
              <a:buFont typeface="Wingdings" pitchFamily="2" charset="2"/>
              <a:buChar char="Ø"/>
              <a:defRPr/>
            </a:pPr>
            <a:r>
              <a:rPr lang="fa-IR" sz="2800" b="1" dirty="0">
                <a:solidFill>
                  <a:prstClr val="black"/>
                </a:solidFill>
                <a:cs typeface="B Nazanin" pitchFamily="2" charset="-78"/>
              </a:rPr>
              <a:t>رسول‌خدا صلي‌الله‌عليه‌و‌آله </a:t>
            </a:r>
            <a:r>
              <a:rPr lang="fa-IR" sz="2800" b="1" dirty="0" smtClean="0">
                <a:solidFill>
                  <a:prstClr val="black"/>
                </a:solidFill>
                <a:cs typeface="B Nazanin" pitchFamily="2" charset="-78"/>
              </a:rPr>
              <a:t>: </a:t>
            </a:r>
            <a:r>
              <a:rPr lang="fa-IR" sz="2800" b="1" dirty="0">
                <a:solidFill>
                  <a:prstClr val="black"/>
                </a:solidFill>
                <a:cs typeface="B Nazanin" pitchFamily="2" charset="-78"/>
              </a:rPr>
              <a:t>آدمي ظرفي را بدتر از شكم خود پر نكرده است. </a:t>
            </a:r>
            <a:r>
              <a:rPr lang="fa-IR" sz="2800" b="1" dirty="0">
                <a:solidFill>
                  <a:srgbClr val="1E10D2"/>
                </a:solidFill>
                <a:cs typeface="B Nazanin" pitchFamily="2" charset="-78"/>
              </a:rPr>
              <a:t>« ما مَلَأَ آدَمِيٌ وِعاءً شَرّاً مِنْ بَطْنِهِ</a:t>
            </a:r>
            <a:r>
              <a:rPr lang="fa-IR" sz="2800" b="1" dirty="0" smtClean="0">
                <a:solidFill>
                  <a:srgbClr val="1E10D2"/>
                </a:solidFill>
                <a:cs typeface="B Nazanin" pitchFamily="2" charset="-78"/>
              </a:rPr>
              <a:t>...».</a:t>
            </a:r>
            <a:r>
              <a:rPr lang="ar-SA" sz="2800" b="1" dirty="0">
                <a:solidFill>
                  <a:srgbClr val="1E10D2"/>
                </a:solidFill>
                <a:cs typeface="B Nazanin" pitchFamily="2" charset="-78"/>
              </a:rPr>
              <a:t> </a:t>
            </a:r>
            <a:r>
              <a:rPr lang="ar-SA" sz="1800" dirty="0">
                <a:solidFill>
                  <a:srgbClr val="C00000"/>
                </a:solidFill>
                <a:cs typeface="B Nazanin" pitchFamily="2" charset="-78"/>
              </a:rPr>
              <a:t>ميزان‌الحكمه، </a:t>
            </a:r>
            <a:r>
              <a:rPr lang="ar-SA" sz="1800" dirty="0" smtClean="0">
                <a:solidFill>
                  <a:srgbClr val="C00000"/>
                </a:solidFill>
                <a:cs typeface="B Nazanin" pitchFamily="2" charset="-78"/>
              </a:rPr>
              <a:t>ح593</a:t>
            </a:r>
            <a:r>
              <a:rPr lang="ar-SA" sz="1800" dirty="0">
                <a:solidFill>
                  <a:srgbClr val="C00000"/>
                </a:solidFill>
                <a:cs typeface="B Nazanin" pitchFamily="2" charset="-78"/>
              </a:rPr>
              <a:t>.</a:t>
            </a:r>
            <a:endParaRPr lang="en-US" sz="1800" dirty="0">
              <a:solidFill>
                <a:srgbClr val="C00000"/>
              </a:solidFill>
              <a:cs typeface="B Nazanin" pitchFamily="2" charset="-78"/>
            </a:endParaRPr>
          </a:p>
          <a:p>
            <a:pPr marL="457200" indent="-457200" algn="justLow">
              <a:buFont typeface="Wingdings" pitchFamily="2" charset="2"/>
              <a:buChar char="Ø"/>
              <a:defRPr/>
            </a:pPr>
            <a:r>
              <a:rPr lang="fa-IR" sz="2800" b="1" dirty="0" smtClean="0">
                <a:solidFill>
                  <a:prstClr val="black"/>
                </a:solidFill>
                <a:cs typeface="B Nazanin" pitchFamily="2" charset="-78"/>
              </a:rPr>
              <a:t>اميرمؤمنان عليه‌السلام : </a:t>
            </a:r>
            <a:r>
              <a:rPr lang="fa-IR" sz="2800" b="1" dirty="0">
                <a:solidFill>
                  <a:prstClr val="black"/>
                </a:solidFill>
                <a:cs typeface="B Nazanin" pitchFamily="2" charset="-78"/>
              </a:rPr>
              <a:t>سيري و پرخوري ياور خوبي براي ارتكاب گناهان است.  </a:t>
            </a:r>
            <a:r>
              <a:rPr lang="fa-IR" sz="2800" b="1" dirty="0">
                <a:solidFill>
                  <a:srgbClr val="1E10D2"/>
                </a:solidFill>
                <a:cs typeface="B Nazanin" pitchFamily="2" charset="-78"/>
              </a:rPr>
              <a:t>«نِعْمَ عَونُ الْمَعاصي الشِّبَعُ».</a:t>
            </a:r>
            <a:r>
              <a:rPr lang="ar-SA" sz="1800" dirty="0">
                <a:solidFill>
                  <a:srgbClr val="C00000"/>
                </a:solidFill>
                <a:cs typeface="B Nazanin" pitchFamily="2" charset="-78"/>
              </a:rPr>
              <a:t>ميزان‌الحكمه، </a:t>
            </a:r>
            <a:r>
              <a:rPr lang="fa-IR" sz="1800" dirty="0">
                <a:solidFill>
                  <a:srgbClr val="C00000"/>
                </a:solidFill>
                <a:cs typeface="B Nazanin" pitchFamily="2" charset="-78"/>
              </a:rPr>
              <a:t>ح621</a:t>
            </a:r>
            <a:endParaRPr lang="en-US" sz="1800" dirty="0">
              <a:solidFill>
                <a:srgbClr val="C00000"/>
              </a:solidFill>
              <a:cs typeface="B Nazanin" pitchFamily="2" charset="-78"/>
            </a:endParaRPr>
          </a:p>
          <a:p>
            <a:pPr marL="457200" indent="-457200" algn="justLow">
              <a:buFont typeface="Wingdings" pitchFamily="2" charset="2"/>
              <a:buChar char="Ø"/>
              <a:defRPr/>
            </a:pPr>
            <a:r>
              <a:rPr lang="fa-IR" sz="2800" b="1" dirty="0">
                <a:solidFill>
                  <a:prstClr val="black"/>
                </a:solidFill>
                <a:cs typeface="B Nazanin" pitchFamily="2" charset="-78"/>
              </a:rPr>
              <a:t>اميرمؤمنان عليه‌السلام </a:t>
            </a:r>
            <a:r>
              <a:rPr lang="fa-IR" sz="2800" b="1" dirty="0" smtClean="0">
                <a:solidFill>
                  <a:prstClr val="black"/>
                </a:solidFill>
                <a:cs typeface="B Nazanin" pitchFamily="2" charset="-78"/>
              </a:rPr>
              <a:t>: </a:t>
            </a:r>
            <a:r>
              <a:rPr lang="fa-IR" sz="2800" b="1" dirty="0">
                <a:solidFill>
                  <a:prstClr val="black"/>
                </a:solidFill>
                <a:cs typeface="B Nazanin" pitchFamily="2" charset="-78"/>
              </a:rPr>
              <a:t>مبغوض‌ترين بندگان در نزد خداوند سبحان، كسي است كه همّتش شكم و شهوت جنسي‌اش باشد. </a:t>
            </a:r>
            <a:r>
              <a:rPr lang="fa-IR" sz="2800" b="1" dirty="0" smtClean="0">
                <a:solidFill>
                  <a:prstClr val="black"/>
                </a:solidFill>
                <a:cs typeface="B Nazanin" pitchFamily="2" charset="-78"/>
              </a:rPr>
              <a:t>    </a:t>
            </a:r>
            <a:r>
              <a:rPr lang="fa-IR" sz="2800" b="1" dirty="0" smtClean="0">
                <a:solidFill>
                  <a:srgbClr val="1E10D2"/>
                </a:solidFill>
                <a:cs typeface="B Nazanin" pitchFamily="2" charset="-78"/>
              </a:rPr>
              <a:t>« </a:t>
            </a:r>
            <a:r>
              <a:rPr lang="fa-IR" sz="2800" b="1" dirty="0">
                <a:solidFill>
                  <a:srgbClr val="1E10D2"/>
                </a:solidFill>
                <a:cs typeface="B Nazanin" pitchFamily="2" charset="-78"/>
              </a:rPr>
              <a:t>اَمْقَتُ العِبادِ اِليَ الله سُبْحانَهُ مَنْ كانَ هِمَّتُهُ بَطْنَهُ وَ فَرْجَهُ </a:t>
            </a:r>
            <a:r>
              <a:rPr lang="fa-IR" sz="2800" b="1" dirty="0" smtClean="0">
                <a:solidFill>
                  <a:srgbClr val="1E10D2"/>
                </a:solidFill>
                <a:cs typeface="B Nazanin" pitchFamily="2" charset="-78"/>
              </a:rPr>
              <a:t>»  </a:t>
            </a:r>
            <a:r>
              <a:rPr lang="fa-IR" sz="2800" b="1" dirty="0" smtClean="0">
                <a:solidFill>
                  <a:prstClr val="black"/>
                </a:solidFill>
                <a:cs typeface="B Nazanin" pitchFamily="2" charset="-78"/>
              </a:rPr>
              <a:t> </a:t>
            </a:r>
            <a:r>
              <a:rPr lang="ar-SA" sz="1800" dirty="0">
                <a:solidFill>
                  <a:srgbClr val="C00000"/>
                </a:solidFill>
                <a:cs typeface="B Nazanin" pitchFamily="2" charset="-78"/>
              </a:rPr>
              <a:t>ميزان‌الحكمه، </a:t>
            </a:r>
            <a:r>
              <a:rPr lang="fa-IR" sz="1800" dirty="0">
                <a:solidFill>
                  <a:srgbClr val="C00000"/>
                </a:solidFill>
                <a:cs typeface="B Nazanin" pitchFamily="2" charset="-78"/>
              </a:rPr>
              <a:t>ح21357</a:t>
            </a:r>
          </a:p>
          <a:p>
            <a:pPr marL="457200" indent="-457200" algn="justLow">
              <a:buFont typeface="Wingdings" pitchFamily="2" charset="2"/>
              <a:buChar char="Ø"/>
              <a:defRPr/>
            </a:pPr>
            <a:r>
              <a:rPr lang="fa-IR" sz="2800" b="1" dirty="0">
                <a:solidFill>
                  <a:prstClr val="black"/>
                </a:solidFill>
                <a:cs typeface="B Nazanin" pitchFamily="2" charset="-78"/>
              </a:rPr>
              <a:t>اميرمؤمنان عليه‌السلام </a:t>
            </a:r>
            <a:r>
              <a:rPr lang="fa-IR" sz="2800" b="1" dirty="0" smtClean="0">
                <a:solidFill>
                  <a:prstClr val="black"/>
                </a:solidFill>
                <a:cs typeface="B Nazanin" pitchFamily="2" charset="-78"/>
              </a:rPr>
              <a:t>: </a:t>
            </a:r>
            <a:r>
              <a:rPr lang="fa-IR" sz="2800" b="1" dirty="0">
                <a:solidFill>
                  <a:prstClr val="black"/>
                </a:solidFill>
                <a:cs typeface="B Nazanin" pitchFamily="2" charset="-78"/>
              </a:rPr>
              <a:t>پرخوري نشانه شكم ‌پرستي است و شكم‌ پرستي بدترين عيب مي‌باشد. </a:t>
            </a:r>
            <a:endParaRPr lang="fa-IR" sz="2800" b="1" dirty="0" smtClean="0">
              <a:solidFill>
                <a:prstClr val="black"/>
              </a:solidFill>
              <a:cs typeface="B Nazanin" pitchFamily="2" charset="-78"/>
            </a:endParaRPr>
          </a:p>
          <a:p>
            <a:pPr algn="justLow">
              <a:defRPr/>
            </a:pPr>
            <a:r>
              <a:rPr lang="fa-IR" sz="2800" b="1" dirty="0">
                <a:solidFill>
                  <a:prstClr val="black"/>
                </a:solidFill>
                <a:cs typeface="B Nazanin" pitchFamily="2" charset="-78"/>
              </a:rPr>
              <a:t> </a:t>
            </a:r>
            <a:r>
              <a:rPr lang="fa-IR" sz="2800" b="1" dirty="0" smtClean="0">
                <a:solidFill>
                  <a:prstClr val="black"/>
                </a:solidFill>
                <a:cs typeface="B Nazanin" pitchFamily="2" charset="-78"/>
              </a:rPr>
              <a:t>    </a:t>
            </a:r>
            <a:r>
              <a:rPr lang="fa-IR" sz="2800" b="1" dirty="0" smtClean="0">
                <a:solidFill>
                  <a:srgbClr val="1E10D2"/>
                </a:solidFill>
                <a:cs typeface="B Nazanin" pitchFamily="2" charset="-78"/>
              </a:rPr>
              <a:t>«</a:t>
            </a:r>
            <a:r>
              <a:rPr lang="fa-IR" sz="2800" b="1" dirty="0">
                <a:solidFill>
                  <a:srgbClr val="1E10D2"/>
                </a:solidFill>
                <a:cs typeface="B Nazanin" pitchFamily="2" charset="-78"/>
              </a:rPr>
              <a:t>كَثْرَةُ الاكْلِ مِنَ الشَّرهِ وَ الشَّرَهُ شَرُّ العُيوُبِ». </a:t>
            </a:r>
            <a:r>
              <a:rPr lang="ar-SA" sz="1800" dirty="0">
                <a:solidFill>
                  <a:srgbClr val="C00000"/>
                </a:solidFill>
                <a:cs typeface="B Nazanin" pitchFamily="2" charset="-78"/>
              </a:rPr>
              <a:t>ميزان‌الحكمه، </a:t>
            </a:r>
            <a:r>
              <a:rPr lang="fa-IR" sz="1800" dirty="0">
                <a:solidFill>
                  <a:srgbClr val="C00000"/>
                </a:solidFill>
                <a:cs typeface="B Nazanin" pitchFamily="2" charset="-78"/>
              </a:rPr>
              <a:t>ح587</a:t>
            </a:r>
            <a:endParaRPr lang="en-US" sz="1800"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800" b="1" dirty="0" smtClean="0">
                <a:solidFill>
                  <a:prstClr val="black"/>
                </a:solidFill>
                <a:cs typeface="B Nazanin" pitchFamily="2" charset="-78"/>
              </a:rPr>
              <a:t>امام </a:t>
            </a:r>
            <a:r>
              <a:rPr lang="fa-IR" sz="2800" b="1" dirty="0">
                <a:solidFill>
                  <a:prstClr val="black"/>
                </a:solidFill>
                <a:cs typeface="B Nazanin" pitchFamily="2" charset="-78"/>
              </a:rPr>
              <a:t>باقر عليه‌السلام </a:t>
            </a:r>
            <a:r>
              <a:rPr lang="fa-IR" sz="2800" b="1" dirty="0" smtClean="0">
                <a:solidFill>
                  <a:prstClr val="black"/>
                </a:solidFill>
                <a:cs typeface="B Nazanin" pitchFamily="2" charset="-78"/>
              </a:rPr>
              <a:t>: </a:t>
            </a:r>
            <a:r>
              <a:rPr lang="fa-IR" sz="2800" b="1" dirty="0">
                <a:solidFill>
                  <a:prstClr val="black"/>
                </a:solidFill>
                <a:cs typeface="B Nazanin" pitchFamily="2" charset="-78"/>
              </a:rPr>
              <a:t>در نزد خداوند چيزي مبغوض‌تر از معدة پر نيست. </a:t>
            </a:r>
            <a:r>
              <a:rPr lang="fa-IR" sz="2800" b="1" dirty="0">
                <a:solidFill>
                  <a:srgbClr val="1E10D2"/>
                </a:solidFill>
                <a:cs typeface="B Nazanin" pitchFamily="2" charset="-78"/>
              </a:rPr>
              <a:t>«ما مِنْ شَيءٍ أبْغَضَ اِليَ الله مِنْ بَطْنٍ مَمْلُوءٍ». </a:t>
            </a:r>
            <a:r>
              <a:rPr lang="ar-SA" sz="1800" dirty="0" smtClean="0">
                <a:solidFill>
                  <a:srgbClr val="C00000"/>
                </a:solidFill>
                <a:cs typeface="B Nazanin" pitchFamily="2" charset="-78"/>
              </a:rPr>
              <a:t>ميزان‌الحكمه</a:t>
            </a:r>
            <a:r>
              <a:rPr lang="ar-SA" sz="1800" dirty="0">
                <a:solidFill>
                  <a:srgbClr val="C00000"/>
                </a:solidFill>
                <a:cs typeface="B Nazanin" pitchFamily="2" charset="-78"/>
              </a:rPr>
              <a:t>، ح597</a:t>
            </a:r>
            <a:r>
              <a:rPr lang="ar-SA" sz="2800" dirty="0">
                <a:solidFill>
                  <a:prstClr val="black"/>
                </a:solidFill>
                <a:cs typeface="B Nazanin" pitchFamily="2" charset="-78"/>
              </a:rPr>
              <a:t> </a:t>
            </a:r>
            <a:endParaRPr lang="en-US" sz="2800" dirty="0">
              <a:solidFill>
                <a:prstClr val="black"/>
              </a:solidFill>
              <a:cs typeface="B Nazanin" pitchFamily="2" charset="-78"/>
            </a:endParaRPr>
          </a:p>
        </p:txBody>
      </p:sp>
    </p:spTree>
    <p:extLst>
      <p:ext uri="{BB962C8B-B14F-4D97-AF65-F5344CB8AC3E}">
        <p14:creationId xmlns:p14="http://schemas.microsoft.com/office/powerpoint/2010/main" xmlns="" val="37223271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ircle(in)">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circle(in)">
                                      <p:cBhvr>
                                        <p:cTn id="18" dur="2000"/>
                                        <p:tgtEl>
                                          <p:spTgt spid="5">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circle(in)">
                                      <p:cBhvr>
                                        <p:cTn id="21" dur="2000"/>
                                        <p:tgtEl>
                                          <p:spTgt spid="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wheel(1)">
                                      <p:cBhvr>
                                        <p:cTn id="26"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23928" y="1285876"/>
            <a:ext cx="4429125" cy="4159349"/>
          </a:xfrm>
          <a:prstGeom prst="roundRect">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r" rtl="1">
              <a:defRPr/>
            </a:pPr>
            <a:r>
              <a:rPr lang="fa-IR" sz="2000" b="1" dirty="0">
                <a:solidFill>
                  <a:srgbClr val="00B0F0"/>
                </a:solidFill>
                <a:cs typeface="B Zar" pitchFamily="2" charset="-78"/>
              </a:rPr>
              <a:t>روزنامه قدس(6خرداد 1386) ص13: </a:t>
            </a:r>
          </a:p>
          <a:p>
            <a:pPr algn="r" rtl="1">
              <a:defRPr/>
            </a:pPr>
            <a:endParaRPr lang="fa-IR" sz="2000" b="1" dirty="0">
              <a:solidFill>
                <a:srgbClr val="FFFF00"/>
              </a:solidFill>
              <a:cs typeface="B Zar" pitchFamily="2" charset="-78"/>
            </a:endParaRPr>
          </a:p>
          <a:p>
            <a:pPr algn="r" rtl="1">
              <a:defRPr/>
            </a:pPr>
            <a:endParaRPr lang="fa-IR" sz="2000" b="1" dirty="0">
              <a:solidFill>
                <a:srgbClr val="FFFF00"/>
              </a:solidFill>
              <a:cs typeface="B Zar" pitchFamily="2" charset="-78"/>
            </a:endParaRPr>
          </a:p>
          <a:p>
            <a:pPr algn="just" rtl="1">
              <a:defRPr/>
            </a:pPr>
            <a:r>
              <a:rPr lang="fa-IR" sz="4000" b="1" dirty="0">
                <a:solidFill>
                  <a:srgbClr val="FFFF00"/>
                </a:solidFill>
                <a:cs typeface="B Zar" pitchFamily="2" charset="-78"/>
              </a:rPr>
              <a:t>  </a:t>
            </a:r>
            <a:r>
              <a:rPr lang="fa-IR" sz="4000" b="1" dirty="0">
                <a:solidFill>
                  <a:prstClr val="black"/>
                </a:solidFill>
                <a:cs typeface="B Zar" pitchFamily="2" charset="-78"/>
              </a:rPr>
              <a:t>با شكايت يك دختر 18 ساله، مرد عنكبوتي دستگير شد.</a:t>
            </a:r>
            <a:endParaRPr lang="en-US" sz="4000" b="1" dirty="0">
              <a:solidFill>
                <a:prstClr val="black"/>
              </a:solidFill>
              <a:cs typeface="B Zar" pitchFamily="2" charset="-78"/>
            </a:endParaRPr>
          </a:p>
        </p:txBody>
      </p:sp>
      <p:pic>
        <p:nvPicPr>
          <p:cNvPr id="68611" name="Picture 11" descr="picture_13-3.jpg"/>
          <p:cNvPicPr>
            <a:picLocks noChangeAspect="1"/>
          </p:cNvPicPr>
          <p:nvPr/>
        </p:nvPicPr>
        <p:blipFill>
          <a:blip r:embed="rId2" cstate="print">
            <a:extLst/>
          </a:blip>
          <a:srcRect/>
          <a:stretch>
            <a:fillRect/>
          </a:stretch>
        </p:blipFill>
        <p:spPr bwMode="auto">
          <a:xfrm>
            <a:off x="179512" y="1124745"/>
            <a:ext cx="3600400" cy="4896544"/>
          </a:xfrm>
          <a:prstGeom prst="ellipse">
            <a:avLst/>
          </a:prstGeom>
          <a:ln>
            <a:noFill/>
          </a:ln>
          <a:effectLst>
            <a:softEdge rad="112500"/>
          </a:effectLst>
          <a:extLst/>
        </p:spPr>
      </p:pic>
    </p:spTree>
    <p:extLst>
      <p:ext uri="{BB962C8B-B14F-4D97-AF65-F5344CB8AC3E}">
        <p14:creationId xmlns:p14="http://schemas.microsoft.com/office/powerpoint/2010/main" xmlns="" val="135675937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146425"/>
            <a:ext cx="7772400" cy="1500188"/>
          </a:xfrm>
        </p:spPr>
        <p:txBody>
          <a:bodyPr rtlCol="0">
            <a:normAutofit/>
          </a:bodyPr>
          <a:lstStyle/>
          <a:p>
            <a:pPr eaLnBrk="1" fontAlgn="auto" hangingPunct="1">
              <a:spcAft>
                <a:spcPts val="0"/>
              </a:spcAft>
              <a:defRPr/>
            </a:pPr>
            <a:endParaRPr lang="fa-IR"/>
          </a:p>
        </p:txBody>
      </p:sp>
      <p:sp>
        <p:nvSpPr>
          <p:cNvPr id="4" name="Rounded Rectangle 3"/>
          <p:cNvSpPr/>
          <p:nvPr/>
        </p:nvSpPr>
        <p:spPr>
          <a:xfrm>
            <a:off x="5846763" y="160338"/>
            <a:ext cx="2806700" cy="79216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زيان‌هاي پرخوري</a:t>
            </a:r>
            <a:endParaRPr lang="en-US" sz="2400" b="1" dirty="0">
              <a:solidFill>
                <a:srgbClr val="FFC000"/>
              </a:solidFill>
              <a:cs typeface="B Titr" pitchFamily="2" charset="-78"/>
            </a:endParaRPr>
          </a:p>
        </p:txBody>
      </p:sp>
      <p:sp>
        <p:nvSpPr>
          <p:cNvPr id="5" name="Text Placeholder 2"/>
          <p:cNvSpPr txBox="1">
            <a:spLocks/>
          </p:cNvSpPr>
          <p:nvPr/>
        </p:nvSpPr>
        <p:spPr>
          <a:xfrm>
            <a:off x="395288" y="952500"/>
            <a:ext cx="8569325" cy="5716588"/>
          </a:xfrm>
          <a:prstGeom prst="rect">
            <a:avLst/>
          </a:prstGeom>
        </p:spPr>
        <p:style>
          <a:lnRef idx="2">
            <a:schemeClr val="accent1"/>
          </a:lnRef>
          <a:fillRef idx="1">
            <a:schemeClr val="lt1"/>
          </a:fillRef>
          <a:effectRef idx="0">
            <a:schemeClr val="accent1"/>
          </a:effectRef>
          <a:fontRef idx="minor">
            <a:schemeClr val="dk1"/>
          </a:fontRef>
        </p:style>
        <p:txBody>
          <a:bodyPr anchor="b"/>
          <a:lstStyle>
            <a:lvl1pPr marL="0" indent="0" algn="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r" defTabSz="914400" rtl="1"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r" defTabSz="914400" rtl="1"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justLow" fontAlgn="base">
              <a:spcAft>
                <a:spcPct val="0"/>
              </a:spcAft>
              <a:buFont typeface="Wingdings" pitchFamily="2" charset="2"/>
              <a:buChar char="Ø"/>
              <a:defRPr/>
            </a:pPr>
            <a:r>
              <a:rPr lang="fa-IR" sz="2600" b="1" dirty="0" smtClean="0">
                <a:solidFill>
                  <a:srgbClr val="000000"/>
                </a:solidFill>
                <a:cs typeface="B Nazanin" pitchFamily="2" charset="-78"/>
              </a:rPr>
              <a:t>اميرمؤمنان عليه‌السلام : از </a:t>
            </a:r>
            <a:r>
              <a:rPr lang="fa-IR" sz="2600" b="1" dirty="0">
                <a:solidFill>
                  <a:srgbClr val="000000"/>
                </a:solidFill>
                <a:cs typeface="B Nazanin" pitchFamily="2" charset="-78"/>
              </a:rPr>
              <a:t>پرخوري بپرهيز، زيرا كسي كه پايبند آن شود بيماري‌هايش بسيار مي‌گردد. </a:t>
            </a:r>
            <a:endParaRPr lang="fa-IR" sz="2600" b="1" dirty="0" smtClean="0">
              <a:solidFill>
                <a:srgbClr val="000000"/>
              </a:solidFill>
              <a:cs typeface="B Nazanin" pitchFamily="2" charset="-78"/>
            </a:endParaRPr>
          </a:p>
          <a:p>
            <a:pPr algn="justLow" fontAlgn="base">
              <a:spcAft>
                <a:spcPct val="0"/>
              </a:spcAft>
              <a:defRPr/>
            </a:pPr>
            <a:r>
              <a:rPr lang="fa-IR" sz="2600" b="1" dirty="0">
                <a:solidFill>
                  <a:srgbClr val="1E10D2"/>
                </a:solidFill>
                <a:cs typeface="B Nazanin" pitchFamily="2" charset="-78"/>
              </a:rPr>
              <a:t> </a:t>
            </a:r>
            <a:r>
              <a:rPr lang="fa-IR" sz="2600" b="1" dirty="0" smtClean="0">
                <a:solidFill>
                  <a:srgbClr val="1E10D2"/>
                </a:solidFill>
                <a:cs typeface="B Nazanin" pitchFamily="2" charset="-78"/>
              </a:rPr>
              <a:t>    «</a:t>
            </a:r>
            <a:r>
              <a:rPr lang="fa-IR" sz="2600" b="1" dirty="0">
                <a:solidFill>
                  <a:srgbClr val="1E10D2"/>
                </a:solidFill>
                <a:cs typeface="2  Badr" pitchFamily="2" charset="-78"/>
              </a:rPr>
              <a:t>إيّاكَ وَ الْبِطنَةَ، فَمَنْ لَزِمَها كَثُرَتْ أسْقامُهُ</a:t>
            </a:r>
            <a:r>
              <a:rPr lang="fa-IR" sz="2600" b="1" dirty="0">
                <a:solidFill>
                  <a:srgbClr val="1E10D2"/>
                </a:solidFill>
                <a:cs typeface="B Nazanin" pitchFamily="2" charset="-78"/>
              </a:rPr>
              <a:t>» </a:t>
            </a:r>
            <a:r>
              <a:rPr lang="ar-SA" dirty="0" smtClean="0">
                <a:solidFill>
                  <a:srgbClr val="C00000"/>
                </a:solidFill>
                <a:cs typeface="B Nazanin" pitchFamily="2" charset="-78"/>
              </a:rPr>
              <a:t>ميزان‌الحكمه</a:t>
            </a:r>
            <a:r>
              <a:rPr lang="ar-SA" dirty="0">
                <a:solidFill>
                  <a:srgbClr val="C00000"/>
                </a:solidFill>
                <a:cs typeface="B Nazanin" pitchFamily="2" charset="-78"/>
              </a:rPr>
              <a:t>، ح 604 </a:t>
            </a:r>
            <a:endParaRPr lang="en-US"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a:solidFill>
                  <a:srgbClr val="000000"/>
                </a:solidFill>
                <a:cs typeface="B Nazanin" pitchFamily="2" charset="-78"/>
              </a:rPr>
              <a:t>اميرمؤمنان عليه‌السلام </a:t>
            </a:r>
            <a:r>
              <a:rPr lang="fa-IR" sz="2600" b="1" dirty="0" smtClean="0">
                <a:solidFill>
                  <a:srgbClr val="000000"/>
                </a:solidFill>
                <a:cs typeface="B Nazanin" pitchFamily="2" charset="-78"/>
              </a:rPr>
              <a:t>: </a:t>
            </a:r>
            <a:r>
              <a:rPr lang="fa-IR" sz="2600" b="1" dirty="0">
                <a:solidFill>
                  <a:srgbClr val="000000"/>
                </a:solidFill>
                <a:cs typeface="B Nazanin" pitchFamily="2" charset="-78"/>
              </a:rPr>
              <a:t>سلامتي و پرخوري با هم جمع نمي‌شوند. </a:t>
            </a:r>
            <a:r>
              <a:rPr lang="fa-IR" sz="2600" b="1" dirty="0">
                <a:solidFill>
                  <a:srgbClr val="1E10D2"/>
                </a:solidFill>
                <a:cs typeface="B Nazanin" pitchFamily="2" charset="-78"/>
              </a:rPr>
              <a:t>«</a:t>
            </a:r>
            <a:r>
              <a:rPr lang="fa-IR" sz="2600" b="1" dirty="0">
                <a:solidFill>
                  <a:srgbClr val="1E10D2"/>
                </a:solidFill>
                <a:cs typeface="2  Badr" pitchFamily="2" charset="-78"/>
              </a:rPr>
              <a:t>لايَجْتَمِعُ الصِحَّـةُ وَ النَّهَمُ</a:t>
            </a:r>
            <a:r>
              <a:rPr lang="fa-IR" sz="2600" b="1" dirty="0">
                <a:solidFill>
                  <a:srgbClr val="1E10D2"/>
                </a:solidFill>
                <a:cs typeface="B Nazanin" pitchFamily="2" charset="-78"/>
              </a:rPr>
              <a:t>». </a:t>
            </a:r>
            <a:r>
              <a:rPr lang="ar-SA" sz="1800" dirty="0">
                <a:solidFill>
                  <a:srgbClr val="C00000"/>
                </a:solidFill>
                <a:cs typeface="B Nazanin" pitchFamily="2" charset="-78"/>
              </a:rPr>
              <a:t>ميزان‌الحكمه، </a:t>
            </a:r>
            <a:r>
              <a:rPr lang="ar-SA" dirty="0" smtClean="0">
                <a:solidFill>
                  <a:srgbClr val="C00000"/>
                </a:solidFill>
                <a:cs typeface="B Nazanin" pitchFamily="2" charset="-78"/>
              </a:rPr>
              <a:t>ح </a:t>
            </a:r>
            <a:r>
              <a:rPr lang="ar-SA" dirty="0">
                <a:solidFill>
                  <a:srgbClr val="C00000"/>
                </a:solidFill>
                <a:cs typeface="B Nazanin" pitchFamily="2" charset="-78"/>
              </a:rPr>
              <a:t>608.</a:t>
            </a:r>
            <a:endParaRPr lang="en-US"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a:solidFill>
                  <a:srgbClr val="000000"/>
                </a:solidFill>
                <a:cs typeface="B Nazanin" pitchFamily="2" charset="-78"/>
              </a:rPr>
              <a:t>اميرمؤمنان عليه‌السلام </a:t>
            </a:r>
            <a:r>
              <a:rPr lang="fa-IR" sz="2600" b="1" dirty="0" smtClean="0">
                <a:solidFill>
                  <a:srgbClr val="000000"/>
                </a:solidFill>
                <a:cs typeface="B Nazanin" pitchFamily="2" charset="-78"/>
              </a:rPr>
              <a:t>: </a:t>
            </a:r>
            <a:r>
              <a:rPr lang="fa-IR" sz="2600" b="1" dirty="0">
                <a:solidFill>
                  <a:srgbClr val="000000"/>
                </a:solidFill>
                <a:cs typeface="B Nazanin" pitchFamily="2" charset="-78"/>
              </a:rPr>
              <a:t>از عادت پُرخوري بپرهيز كه اين‌كار مايه سربرداشتن دردها و بيماري‌هاست. </a:t>
            </a:r>
            <a:r>
              <a:rPr lang="fa-IR" sz="2600" b="1" dirty="0">
                <a:solidFill>
                  <a:srgbClr val="1E10D2"/>
                </a:solidFill>
                <a:cs typeface="B Nazanin" pitchFamily="2" charset="-78"/>
              </a:rPr>
              <a:t>«ايّاك و إدمانِ الشِّبَعِ فَإنَّهُ يَهيجُ الاسْقامَ وَ يَثيرُ الْعِلَلَ».</a:t>
            </a:r>
            <a:r>
              <a:rPr lang="fa-IR" sz="2600" b="1" dirty="0">
                <a:solidFill>
                  <a:srgbClr val="0070C0"/>
                </a:solidFill>
                <a:cs typeface="B Nazanin" pitchFamily="2" charset="-78"/>
              </a:rPr>
              <a:t> </a:t>
            </a:r>
            <a:r>
              <a:rPr lang="ar-SA" dirty="0">
                <a:solidFill>
                  <a:srgbClr val="C00000"/>
                </a:solidFill>
                <a:cs typeface="B Nazanin" pitchFamily="2" charset="-78"/>
              </a:rPr>
              <a:t>ميزان‌الحكمه، </a:t>
            </a:r>
            <a:r>
              <a:rPr lang="ar-SA" dirty="0" smtClean="0">
                <a:solidFill>
                  <a:srgbClr val="C00000"/>
                </a:solidFill>
                <a:cs typeface="B Nazanin" pitchFamily="2" charset="-78"/>
              </a:rPr>
              <a:t>ح </a:t>
            </a:r>
            <a:r>
              <a:rPr lang="ar-SA" dirty="0">
                <a:solidFill>
                  <a:srgbClr val="C00000"/>
                </a:solidFill>
                <a:cs typeface="B Nazanin" pitchFamily="2" charset="-78"/>
              </a:rPr>
              <a:t>606.</a:t>
            </a:r>
            <a:endParaRPr lang="en-US"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a:solidFill>
                  <a:srgbClr val="000000"/>
                </a:solidFill>
                <a:cs typeface="B Nazanin" pitchFamily="2" charset="-78"/>
              </a:rPr>
              <a:t>اميرمؤمنان عليه‌السلام </a:t>
            </a:r>
            <a:r>
              <a:rPr lang="fa-IR" sz="2600" b="1" dirty="0" smtClean="0">
                <a:solidFill>
                  <a:srgbClr val="000000"/>
                </a:solidFill>
                <a:cs typeface="B Nazanin" pitchFamily="2" charset="-78"/>
              </a:rPr>
              <a:t>: </a:t>
            </a:r>
            <a:r>
              <a:rPr lang="fa-IR" sz="2600" b="1" dirty="0">
                <a:solidFill>
                  <a:srgbClr val="000000"/>
                </a:solidFill>
                <a:cs typeface="B Nazanin" pitchFamily="2" charset="-78"/>
              </a:rPr>
              <a:t>تيزهوشي و پرخوري با هم جمع نمي‌شوند.  </a:t>
            </a:r>
            <a:r>
              <a:rPr lang="fa-IR" sz="2600" b="1" dirty="0">
                <a:solidFill>
                  <a:srgbClr val="1E10D2"/>
                </a:solidFill>
                <a:cs typeface="B Nazanin" pitchFamily="2" charset="-78"/>
              </a:rPr>
              <a:t>«</a:t>
            </a:r>
            <a:r>
              <a:rPr lang="fa-IR" sz="2600" b="1" dirty="0">
                <a:solidFill>
                  <a:srgbClr val="1E10D2"/>
                </a:solidFill>
                <a:cs typeface="2  Badr" pitchFamily="2" charset="-78"/>
              </a:rPr>
              <a:t>لاتَجْتَمِعُ الفِطْنَةُ وَ الْبِطْنَةُ</a:t>
            </a:r>
            <a:r>
              <a:rPr lang="fa-IR" sz="2600" b="1" dirty="0">
                <a:solidFill>
                  <a:srgbClr val="1E10D2"/>
                </a:solidFill>
                <a:cs typeface="B Nazanin" pitchFamily="2" charset="-78"/>
              </a:rPr>
              <a:t>». </a:t>
            </a:r>
            <a:r>
              <a:rPr lang="ar-SA" dirty="0">
                <a:solidFill>
                  <a:srgbClr val="C00000"/>
                </a:solidFill>
                <a:cs typeface="B Nazanin" pitchFamily="2" charset="-78"/>
              </a:rPr>
              <a:t>ميزان‌الحكمه، ح613 .</a:t>
            </a:r>
            <a:endParaRPr lang="en-US"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a:solidFill>
                  <a:srgbClr val="000000"/>
                </a:solidFill>
                <a:cs typeface="B Nazanin" pitchFamily="2" charset="-78"/>
              </a:rPr>
              <a:t>افزون بر اين پرخوري سبب «</a:t>
            </a:r>
            <a:r>
              <a:rPr lang="fa-IR" sz="2600" b="1" dirty="0">
                <a:solidFill>
                  <a:srgbClr val="1E10D2"/>
                </a:solidFill>
                <a:cs typeface="B Nazanin" pitchFamily="2" charset="-78"/>
              </a:rPr>
              <a:t>كسالت و تنبلي</a:t>
            </a:r>
            <a:r>
              <a:rPr lang="fa-IR" sz="2600" b="1" dirty="0">
                <a:solidFill>
                  <a:srgbClr val="000000"/>
                </a:solidFill>
                <a:cs typeface="B Nazanin" pitchFamily="2" charset="-78"/>
              </a:rPr>
              <a:t>»، «پ</a:t>
            </a:r>
            <a:r>
              <a:rPr lang="fa-IR" sz="2600" b="1" dirty="0">
                <a:solidFill>
                  <a:srgbClr val="1E10D2"/>
                </a:solidFill>
                <a:cs typeface="B Nazanin" pitchFamily="2" charset="-78"/>
              </a:rPr>
              <a:t>ُرخوابي</a:t>
            </a:r>
            <a:r>
              <a:rPr lang="fa-IR" sz="2600" b="1" dirty="0">
                <a:solidFill>
                  <a:srgbClr val="000000"/>
                </a:solidFill>
                <a:cs typeface="B Nazanin" pitchFamily="2" charset="-78"/>
              </a:rPr>
              <a:t>»، «</a:t>
            </a:r>
            <a:r>
              <a:rPr lang="fa-IR" sz="2600" b="1" dirty="0">
                <a:solidFill>
                  <a:srgbClr val="1E10D2"/>
                </a:solidFill>
                <a:cs typeface="B Nazanin" pitchFamily="2" charset="-78"/>
              </a:rPr>
              <a:t>دل‌مردگي</a:t>
            </a:r>
            <a:r>
              <a:rPr lang="fa-IR" sz="2600" b="1" dirty="0">
                <a:solidFill>
                  <a:srgbClr val="000000"/>
                </a:solidFill>
                <a:cs typeface="B Nazanin" pitchFamily="2" charset="-78"/>
              </a:rPr>
              <a:t>»، «</a:t>
            </a:r>
            <a:r>
              <a:rPr lang="fa-IR" sz="2600" b="1" dirty="0">
                <a:solidFill>
                  <a:srgbClr val="1E10D2"/>
                </a:solidFill>
                <a:cs typeface="B Nazanin" pitchFamily="2" charset="-78"/>
              </a:rPr>
              <a:t>بدبو ‌شدن دهان</a:t>
            </a:r>
            <a:r>
              <a:rPr lang="fa-IR" sz="2600" b="1" dirty="0">
                <a:solidFill>
                  <a:srgbClr val="000000"/>
                </a:solidFill>
                <a:cs typeface="B Nazanin" pitchFamily="2" charset="-78"/>
              </a:rPr>
              <a:t>», «</a:t>
            </a:r>
            <a:r>
              <a:rPr lang="fa-IR" sz="2600" b="1" dirty="0">
                <a:solidFill>
                  <a:srgbClr val="1E10D2"/>
                </a:solidFill>
                <a:cs typeface="B Nazanin" pitchFamily="2" charset="-78"/>
              </a:rPr>
              <a:t>بالا رفتن هزينه‌هاي زندگي</a:t>
            </a:r>
            <a:r>
              <a:rPr lang="fa-IR" sz="2600" b="1" dirty="0">
                <a:solidFill>
                  <a:srgbClr val="000000"/>
                </a:solidFill>
                <a:cs typeface="B Nazanin" pitchFamily="2" charset="-78"/>
              </a:rPr>
              <a:t>»، «</a:t>
            </a:r>
            <a:r>
              <a:rPr lang="fa-IR" sz="2600" b="1" dirty="0">
                <a:solidFill>
                  <a:srgbClr val="1E10D2"/>
                </a:solidFill>
                <a:cs typeface="B Nazanin" pitchFamily="2" charset="-78"/>
              </a:rPr>
              <a:t>سنگدلي</a:t>
            </a:r>
            <a:r>
              <a:rPr lang="fa-IR" sz="2600" b="1" dirty="0">
                <a:solidFill>
                  <a:srgbClr val="000000"/>
                </a:solidFill>
                <a:cs typeface="B Nazanin" pitchFamily="2" charset="-78"/>
              </a:rPr>
              <a:t>» و «</a:t>
            </a:r>
            <a:r>
              <a:rPr lang="fa-IR" sz="2600" b="1" dirty="0">
                <a:solidFill>
                  <a:srgbClr val="1E10D2"/>
                </a:solidFill>
                <a:cs typeface="B Nazanin" pitchFamily="2" charset="-78"/>
              </a:rPr>
              <a:t>پريشان خوابي</a:t>
            </a:r>
            <a:r>
              <a:rPr lang="fa-IR" sz="2600" b="1" dirty="0">
                <a:solidFill>
                  <a:srgbClr val="000000"/>
                </a:solidFill>
                <a:cs typeface="B Nazanin" pitchFamily="2" charset="-78"/>
              </a:rPr>
              <a:t>» نيز مي‌گردد. </a:t>
            </a:r>
            <a:endParaRPr lang="en-US" sz="2600" b="1" dirty="0">
              <a:solidFill>
                <a:srgbClr val="000000"/>
              </a:solidFill>
              <a:cs typeface="B Nazanin" pitchFamily="2" charset="-78"/>
            </a:endParaRPr>
          </a:p>
        </p:txBody>
      </p:sp>
    </p:spTree>
    <p:extLst>
      <p:ext uri="{BB962C8B-B14F-4D97-AF65-F5344CB8AC3E}">
        <p14:creationId xmlns:p14="http://schemas.microsoft.com/office/powerpoint/2010/main" xmlns="" val="37382917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wheel(1)">
                                      <p:cBhvr>
                                        <p:cTn id="23"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8413"/>
            <a:ext cx="7772400" cy="5256212"/>
          </a:xfrm>
        </p:spPr>
        <p:txBody>
          <a:bodyPr rtlCol="0">
            <a:normAutofit/>
          </a:bodyPr>
          <a:lstStyle/>
          <a:p>
            <a:pPr eaLnBrk="1" fontAlgn="auto" hangingPunct="1">
              <a:spcAft>
                <a:spcPts val="0"/>
              </a:spcAft>
              <a:defRPr/>
            </a:pPr>
            <a:endParaRPr lang="fa-IR" dirty="0"/>
          </a:p>
        </p:txBody>
      </p:sp>
      <p:sp>
        <p:nvSpPr>
          <p:cNvPr id="4" name="Rounded Rectangle 3"/>
          <p:cNvSpPr/>
          <p:nvPr/>
        </p:nvSpPr>
        <p:spPr>
          <a:xfrm>
            <a:off x="5580063" y="188913"/>
            <a:ext cx="3095625" cy="719137"/>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فايده‌هاي كم‌خوراكي</a:t>
            </a:r>
            <a:endParaRPr lang="en-US" sz="2400" b="1" dirty="0">
              <a:solidFill>
                <a:srgbClr val="FFC000"/>
              </a:solidFill>
              <a:cs typeface="B Titr" pitchFamily="2" charset="-78"/>
            </a:endParaRPr>
          </a:p>
        </p:txBody>
      </p:sp>
      <p:sp>
        <p:nvSpPr>
          <p:cNvPr id="5" name="Text Placeholder 2"/>
          <p:cNvSpPr txBox="1">
            <a:spLocks/>
          </p:cNvSpPr>
          <p:nvPr/>
        </p:nvSpPr>
        <p:spPr>
          <a:xfrm>
            <a:off x="468313" y="1052513"/>
            <a:ext cx="8351837" cy="5472112"/>
          </a:xfrm>
          <a:prstGeom prst="rect">
            <a:avLst/>
          </a:prstGeom>
        </p:spPr>
        <p:style>
          <a:lnRef idx="2">
            <a:schemeClr val="accent1"/>
          </a:lnRef>
          <a:fillRef idx="1">
            <a:schemeClr val="lt1"/>
          </a:fillRef>
          <a:effectRef idx="0">
            <a:schemeClr val="accent1"/>
          </a:effectRef>
          <a:fontRef idx="minor">
            <a:schemeClr val="dk1"/>
          </a:fontRef>
        </p:style>
        <p:txBody>
          <a:bodyPr anchor="b"/>
          <a:lstStyle>
            <a:lvl1pPr marL="0" indent="0" algn="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r" defTabSz="914400" rtl="1"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r" defTabSz="914400" rtl="1"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justLow" fontAlgn="base">
              <a:spcAft>
                <a:spcPct val="0"/>
              </a:spcAft>
              <a:buFont typeface="Wingdings" pitchFamily="2" charset="2"/>
              <a:buChar char="Ø"/>
              <a:defRPr/>
            </a:pPr>
            <a:r>
              <a:rPr lang="fa-IR" sz="2600" b="1" dirty="0" smtClean="0">
                <a:solidFill>
                  <a:prstClr val="black"/>
                </a:solidFill>
                <a:cs typeface="B Nazanin" pitchFamily="2" charset="-78"/>
              </a:rPr>
              <a:t>اميرمؤمنان عليه‌السلام : </a:t>
            </a:r>
            <a:r>
              <a:rPr lang="fa-IR" sz="2600" b="1" dirty="0" smtClean="0">
                <a:solidFill>
                  <a:srgbClr val="1E10D2"/>
                </a:solidFill>
                <a:cs typeface="B Nazanin" pitchFamily="2" charset="-78"/>
              </a:rPr>
              <a:t>« </a:t>
            </a:r>
            <a:r>
              <a:rPr lang="fa-IR" sz="2600" b="1" dirty="0" smtClean="0">
                <a:solidFill>
                  <a:srgbClr val="1E10D2"/>
                </a:solidFill>
                <a:cs typeface="2  Badr" pitchFamily="2" charset="-78"/>
              </a:rPr>
              <a:t>قِلَّةُ الاَكْلِ مِنَ العَفَافِ...</a:t>
            </a:r>
            <a:r>
              <a:rPr lang="fa-IR" sz="2600" b="1" dirty="0" smtClean="0">
                <a:solidFill>
                  <a:srgbClr val="1E10D2"/>
                </a:solidFill>
                <a:cs typeface="B Nazanin" pitchFamily="2" charset="-78"/>
              </a:rPr>
              <a:t>‌». </a:t>
            </a:r>
            <a:r>
              <a:rPr lang="ar-SA" dirty="0" smtClean="0">
                <a:solidFill>
                  <a:srgbClr val="C00000"/>
                </a:solidFill>
                <a:cs typeface="B Nazanin" pitchFamily="2" charset="-78"/>
              </a:rPr>
              <a:t>ميزان الحكمه، ح583.</a:t>
            </a:r>
            <a:endParaRPr lang="en-US" dirty="0" smtClean="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smtClean="0">
                <a:solidFill>
                  <a:prstClr val="black"/>
                </a:solidFill>
                <a:cs typeface="B Nazanin" pitchFamily="2" charset="-78"/>
              </a:rPr>
              <a:t>اميرمؤمنان عليه‌السلام : كم‌خوردن نفس را گرامي‌تر و تندرستي را پايدارتر مي‌كند</a:t>
            </a:r>
            <a:r>
              <a:rPr lang="fa-IR" sz="2600" b="1" dirty="0" smtClean="0">
                <a:solidFill>
                  <a:srgbClr val="0070C0"/>
                </a:solidFill>
                <a:cs typeface="B Nazanin" pitchFamily="2" charset="-78"/>
              </a:rPr>
              <a:t>.</a:t>
            </a:r>
          </a:p>
          <a:p>
            <a:pPr algn="justLow" fontAlgn="base">
              <a:spcAft>
                <a:spcPct val="0"/>
              </a:spcAft>
              <a:defRPr/>
            </a:pPr>
            <a:r>
              <a:rPr lang="fa-IR" sz="2600" b="1" dirty="0">
                <a:solidFill>
                  <a:srgbClr val="1E10D2"/>
                </a:solidFill>
                <a:cs typeface="B Nazanin" pitchFamily="2" charset="-78"/>
              </a:rPr>
              <a:t> </a:t>
            </a:r>
            <a:r>
              <a:rPr lang="fa-IR" sz="2600" b="1" dirty="0" smtClean="0">
                <a:solidFill>
                  <a:srgbClr val="1E10D2"/>
                </a:solidFill>
                <a:cs typeface="B Nazanin" pitchFamily="2" charset="-78"/>
              </a:rPr>
              <a:t>       « </a:t>
            </a:r>
            <a:r>
              <a:rPr lang="fa-IR" sz="2600" b="1" dirty="0" smtClean="0">
                <a:solidFill>
                  <a:srgbClr val="1E10D2"/>
                </a:solidFill>
                <a:cs typeface="2  Badr" pitchFamily="2" charset="-78"/>
              </a:rPr>
              <a:t>قِلَّةُ الغِذاءِ أكْرَمُ لِلنَّفْسِ وَ أدْوَمُ لِلصّحَّةِ </a:t>
            </a:r>
            <a:r>
              <a:rPr lang="fa-IR" sz="2600" b="1" dirty="0" smtClean="0">
                <a:solidFill>
                  <a:srgbClr val="1E10D2"/>
                </a:solidFill>
                <a:cs typeface="B Nazanin" pitchFamily="2" charset="-78"/>
              </a:rPr>
              <a:t>». </a:t>
            </a:r>
            <a:r>
              <a:rPr lang="ar-SA" dirty="0" smtClean="0">
                <a:solidFill>
                  <a:srgbClr val="C00000"/>
                </a:solidFill>
                <a:cs typeface="B Nazanin" pitchFamily="2" charset="-78"/>
              </a:rPr>
              <a:t>ميزان الحكمه، </a:t>
            </a:r>
            <a:r>
              <a:rPr lang="ar-SA" dirty="0">
                <a:solidFill>
                  <a:srgbClr val="C00000"/>
                </a:solidFill>
                <a:cs typeface="B Nazanin" pitchFamily="2" charset="-78"/>
              </a:rPr>
              <a:t>ح 575</a:t>
            </a:r>
            <a:endParaRPr lang="en-US"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smtClean="0">
                <a:solidFill>
                  <a:prstClr val="black"/>
                </a:solidFill>
                <a:cs typeface="B Nazanin" pitchFamily="2" charset="-78"/>
              </a:rPr>
              <a:t>اميرمؤمنان عليه‌السلام : هركه خوراكش كم باشد دردهايش نيز كم است</a:t>
            </a:r>
            <a:r>
              <a:rPr lang="fa-IR" sz="2600" b="1" dirty="0" smtClean="0">
                <a:solidFill>
                  <a:srgbClr val="0070C0"/>
                </a:solidFill>
                <a:cs typeface="B Nazanin" pitchFamily="2" charset="-78"/>
              </a:rPr>
              <a:t>.</a:t>
            </a:r>
            <a:r>
              <a:rPr lang="fa-IR" sz="2600" b="1" dirty="0" smtClean="0">
                <a:solidFill>
                  <a:srgbClr val="1E10D2"/>
                </a:solidFill>
                <a:cs typeface="B Nazanin" pitchFamily="2" charset="-78"/>
              </a:rPr>
              <a:t>« مَنْ قَلَّ طَعامُهُ قَلَّتْ آلامُهُ ».</a:t>
            </a:r>
            <a:r>
              <a:rPr lang="ar-SA" sz="2600" b="1" dirty="0" smtClean="0">
                <a:solidFill>
                  <a:srgbClr val="1E10D2"/>
                </a:solidFill>
                <a:cs typeface="B Nazanin" pitchFamily="2" charset="-78"/>
              </a:rPr>
              <a:t> </a:t>
            </a:r>
            <a:r>
              <a:rPr lang="ar-SA" dirty="0">
                <a:solidFill>
                  <a:srgbClr val="C00000"/>
                </a:solidFill>
                <a:cs typeface="B Nazanin" pitchFamily="2" charset="-78"/>
              </a:rPr>
              <a:t>ميزان الحكمه، </a:t>
            </a:r>
            <a:r>
              <a:rPr lang="ar-SA" dirty="0" smtClean="0">
                <a:solidFill>
                  <a:srgbClr val="C00000"/>
                </a:solidFill>
                <a:cs typeface="B Nazanin" pitchFamily="2" charset="-78"/>
              </a:rPr>
              <a:t>ح </a:t>
            </a:r>
            <a:r>
              <a:rPr lang="ar-SA" dirty="0">
                <a:solidFill>
                  <a:srgbClr val="C00000"/>
                </a:solidFill>
                <a:cs typeface="B Nazanin" pitchFamily="2" charset="-78"/>
              </a:rPr>
              <a:t>576 </a:t>
            </a:r>
            <a:endParaRPr lang="en-US"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smtClean="0">
                <a:solidFill>
                  <a:prstClr val="black"/>
                </a:solidFill>
                <a:cs typeface="B Nazanin" pitchFamily="2" charset="-78"/>
              </a:rPr>
              <a:t>امام باقر عليه‌السلام : خداوند به چيزي برتر از عفت شكم و عفت دامن پرستش نشده است</a:t>
            </a:r>
            <a:r>
              <a:rPr lang="fa-IR" sz="2600" b="1" dirty="0" smtClean="0">
                <a:solidFill>
                  <a:srgbClr val="1E10D2"/>
                </a:solidFill>
                <a:cs typeface="B Nazanin" pitchFamily="2" charset="-78"/>
              </a:rPr>
              <a:t>.«</a:t>
            </a:r>
            <a:r>
              <a:rPr lang="fa-IR" sz="2600" b="1" dirty="0" smtClean="0">
                <a:solidFill>
                  <a:srgbClr val="1E10D2"/>
                </a:solidFill>
                <a:cs typeface="2  Badr" pitchFamily="2" charset="-78"/>
              </a:rPr>
              <a:t>ما عُبِدَ اللهُ بِشَئٍ أفْضَلَ مِنْ عِفَّةِ بِطْنٍ وَ فَرَجٍ».</a:t>
            </a:r>
            <a:r>
              <a:rPr lang="fa-IR" sz="2600" b="1" dirty="0" smtClean="0">
                <a:solidFill>
                  <a:srgbClr val="0070C0"/>
                </a:solidFill>
                <a:cs typeface="2  Badr" pitchFamily="2" charset="-78"/>
              </a:rPr>
              <a:t> </a:t>
            </a:r>
          </a:p>
          <a:p>
            <a:pPr algn="justLow" fontAlgn="base">
              <a:spcAft>
                <a:spcPct val="0"/>
              </a:spcAft>
              <a:defRPr/>
            </a:pPr>
            <a:r>
              <a:rPr lang="fa-IR" sz="2600" b="1" dirty="0">
                <a:solidFill>
                  <a:srgbClr val="0070C0"/>
                </a:solidFill>
                <a:cs typeface="B Nazanin" pitchFamily="2" charset="-78"/>
              </a:rPr>
              <a:t> </a:t>
            </a:r>
            <a:r>
              <a:rPr lang="fa-IR" sz="2600" b="1" dirty="0" smtClean="0">
                <a:solidFill>
                  <a:srgbClr val="0070C0"/>
                </a:solidFill>
                <a:cs typeface="B Nazanin" pitchFamily="2" charset="-78"/>
              </a:rPr>
              <a:t>     </a:t>
            </a:r>
            <a:r>
              <a:rPr lang="ar-SA" dirty="0" smtClean="0">
                <a:solidFill>
                  <a:srgbClr val="C00000"/>
                </a:solidFill>
                <a:cs typeface="B Nazanin" pitchFamily="2" charset="-78"/>
              </a:rPr>
              <a:t>ميزان </a:t>
            </a:r>
            <a:r>
              <a:rPr lang="ar-SA" dirty="0">
                <a:solidFill>
                  <a:srgbClr val="C00000"/>
                </a:solidFill>
                <a:cs typeface="B Nazanin" pitchFamily="2" charset="-78"/>
              </a:rPr>
              <a:t>الحكمه، </a:t>
            </a:r>
            <a:r>
              <a:rPr lang="ar-SA" dirty="0" smtClean="0">
                <a:solidFill>
                  <a:srgbClr val="C00000"/>
                </a:solidFill>
                <a:cs typeface="B Nazanin" pitchFamily="2" charset="-78"/>
              </a:rPr>
              <a:t>ح13141</a:t>
            </a:r>
            <a:endParaRPr lang="en-US"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600" b="1" dirty="0" smtClean="0">
                <a:solidFill>
                  <a:prstClr val="black"/>
                </a:solidFill>
                <a:cs typeface="B Nazanin" pitchFamily="2" charset="-78"/>
              </a:rPr>
              <a:t>افزون بر اين كم‌ خوراكي و اندكي تحمل گرسنگي سبب «</a:t>
            </a:r>
            <a:r>
              <a:rPr lang="fa-IR" sz="2600" b="1" dirty="0" smtClean="0">
                <a:solidFill>
                  <a:srgbClr val="1D7816"/>
                </a:solidFill>
                <a:cs typeface="B Nazanin" pitchFamily="2" charset="-78"/>
              </a:rPr>
              <a:t>صفاي دل</a:t>
            </a:r>
            <a:r>
              <a:rPr lang="fa-IR" sz="2600" b="1" dirty="0" smtClean="0">
                <a:solidFill>
                  <a:prstClr val="black"/>
                </a:solidFill>
                <a:cs typeface="B Nazanin" pitchFamily="2" charset="-78"/>
              </a:rPr>
              <a:t>»، «</a:t>
            </a:r>
            <a:r>
              <a:rPr lang="fa-IR" sz="2600" b="1" dirty="0" smtClean="0">
                <a:solidFill>
                  <a:srgbClr val="1D7816"/>
                </a:solidFill>
                <a:cs typeface="B Nazanin" pitchFamily="2" charset="-78"/>
              </a:rPr>
              <a:t>زلالي انديشه</a:t>
            </a:r>
            <a:r>
              <a:rPr lang="fa-IR" sz="2600" b="1" dirty="0" smtClean="0">
                <a:solidFill>
                  <a:prstClr val="black"/>
                </a:solidFill>
                <a:cs typeface="B Nazanin" pitchFamily="2" charset="-78"/>
              </a:rPr>
              <a:t>»، «</a:t>
            </a:r>
            <a:r>
              <a:rPr lang="fa-IR" sz="2600" b="1" dirty="0" smtClean="0">
                <a:solidFill>
                  <a:srgbClr val="1D7816"/>
                </a:solidFill>
                <a:cs typeface="B Nazanin" pitchFamily="2" charset="-78"/>
              </a:rPr>
              <a:t>نور حكمت</a:t>
            </a:r>
            <a:r>
              <a:rPr lang="fa-IR" sz="2600" b="1" dirty="0" smtClean="0">
                <a:solidFill>
                  <a:prstClr val="black"/>
                </a:solidFill>
                <a:cs typeface="B Nazanin" pitchFamily="2" charset="-78"/>
              </a:rPr>
              <a:t>»، «</a:t>
            </a:r>
            <a:r>
              <a:rPr lang="fa-IR" sz="2600" b="1" dirty="0" smtClean="0">
                <a:solidFill>
                  <a:srgbClr val="1D7816"/>
                </a:solidFill>
                <a:cs typeface="B Nazanin" pitchFamily="2" charset="-78"/>
              </a:rPr>
              <a:t>پيروزي بر نفس</a:t>
            </a:r>
            <a:r>
              <a:rPr lang="fa-IR" sz="2600" b="1" dirty="0" smtClean="0">
                <a:solidFill>
                  <a:prstClr val="black"/>
                </a:solidFill>
                <a:cs typeface="B Nazanin" pitchFamily="2" charset="-78"/>
              </a:rPr>
              <a:t>» و «</a:t>
            </a:r>
            <a:r>
              <a:rPr lang="fa-IR" sz="2600" b="1" dirty="0" smtClean="0">
                <a:solidFill>
                  <a:srgbClr val="1D7816"/>
                </a:solidFill>
                <a:cs typeface="B Nazanin" pitchFamily="2" charset="-78"/>
              </a:rPr>
              <a:t>چابكي بدن</a:t>
            </a:r>
            <a:r>
              <a:rPr lang="fa-IR" sz="2600" b="1" dirty="0" smtClean="0">
                <a:solidFill>
                  <a:prstClr val="black"/>
                </a:solidFill>
                <a:cs typeface="B Nazanin" pitchFamily="2" charset="-78"/>
              </a:rPr>
              <a:t>» نيز مي‌شود. و ­­­معرفت‌ها و لذت‌هاي ويژه­اي در پي مي­آورد</a:t>
            </a:r>
            <a:r>
              <a:rPr lang="en-US" sz="2600" b="1" dirty="0" smtClean="0">
                <a:solidFill>
                  <a:prstClr val="black"/>
                </a:solidFill>
                <a:cs typeface="B Nazanin" pitchFamily="2" charset="-78"/>
              </a:rPr>
              <a:t>.</a:t>
            </a:r>
            <a:endParaRPr lang="en-US" sz="2600" b="1" dirty="0">
              <a:solidFill>
                <a:prstClr val="black"/>
              </a:solidFill>
              <a:cs typeface="B Nazanin" pitchFamily="2" charset="-78"/>
            </a:endParaRPr>
          </a:p>
        </p:txBody>
      </p:sp>
    </p:spTree>
    <p:extLst>
      <p:ext uri="{BB962C8B-B14F-4D97-AF65-F5344CB8AC3E}">
        <p14:creationId xmlns:p14="http://schemas.microsoft.com/office/powerpoint/2010/main" xmlns="" val="201519190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circle(in)">
                                      <p:cBhvr>
                                        <p:cTn id="7" dur="2000"/>
                                        <p:tgtEl>
                                          <p:spTgt spid="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circle(in)">
                                      <p:cBhvr>
                                        <p:cTn id="12" dur="2000"/>
                                        <p:tgtEl>
                                          <p:spTgt spid="5">
                                            <p:txEl>
                                              <p:pRg st="4" end="4"/>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circle(in)">
                                      <p:cBhvr>
                                        <p:cTn id="15" dur="2000"/>
                                        <p:tgtEl>
                                          <p:spTgt spid="5">
                                            <p:txEl>
                                              <p:pRg st="5" end="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wipe(down)">
                                      <p:cBhvr>
                                        <p:cTn id="20" dur="580">
                                          <p:stCondLst>
                                            <p:cond delay="0"/>
                                          </p:stCondLst>
                                        </p:cTn>
                                        <p:tgtEl>
                                          <p:spTgt spid="5">
                                            <p:txEl>
                                              <p:pRg st="6" end="6"/>
                                            </p:txEl>
                                          </p:spTgt>
                                        </p:tgtEl>
                                      </p:cBhvr>
                                    </p:animEffect>
                                    <p:anim calcmode="lin" valueType="num">
                                      <p:cBhvr>
                                        <p:cTn id="21" dur="1822" tmFilter="0,0; 0.14,0.36; 0.43,0.73; 0.71,0.91; 1.0,1.0">
                                          <p:stCondLst>
                                            <p:cond delay="0"/>
                                          </p:stCondLst>
                                        </p:cTn>
                                        <p:tgtEl>
                                          <p:spTgt spid="5">
                                            <p:txEl>
                                              <p:pRg st="6" end="6"/>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
                                            <p:txEl>
                                              <p:pRg st="6" end="6"/>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
                                            <p:txEl>
                                              <p:pRg st="6" end="6"/>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
                                            <p:txEl>
                                              <p:pRg st="6" end="6"/>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
                                            <p:txEl>
                                              <p:pRg st="6" end="6"/>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5">
                                            <p:txEl>
                                              <p:pRg st="6" end="6"/>
                                            </p:txEl>
                                          </p:spTgt>
                                        </p:tgtEl>
                                      </p:cBhvr>
                                      <p:to x="100000" y="60000"/>
                                    </p:animScale>
                                    <p:animScale>
                                      <p:cBhvr>
                                        <p:cTn id="27" dur="166" decel="50000">
                                          <p:stCondLst>
                                            <p:cond delay="676"/>
                                          </p:stCondLst>
                                        </p:cTn>
                                        <p:tgtEl>
                                          <p:spTgt spid="5">
                                            <p:txEl>
                                              <p:pRg st="6" end="6"/>
                                            </p:txEl>
                                          </p:spTgt>
                                        </p:tgtEl>
                                      </p:cBhvr>
                                      <p:to x="100000" y="100000"/>
                                    </p:animScale>
                                    <p:animScale>
                                      <p:cBhvr>
                                        <p:cTn id="28" dur="26">
                                          <p:stCondLst>
                                            <p:cond delay="1312"/>
                                          </p:stCondLst>
                                        </p:cTn>
                                        <p:tgtEl>
                                          <p:spTgt spid="5">
                                            <p:txEl>
                                              <p:pRg st="6" end="6"/>
                                            </p:txEl>
                                          </p:spTgt>
                                        </p:tgtEl>
                                      </p:cBhvr>
                                      <p:to x="100000" y="80000"/>
                                    </p:animScale>
                                    <p:animScale>
                                      <p:cBhvr>
                                        <p:cTn id="29" dur="166" decel="50000">
                                          <p:stCondLst>
                                            <p:cond delay="1338"/>
                                          </p:stCondLst>
                                        </p:cTn>
                                        <p:tgtEl>
                                          <p:spTgt spid="5">
                                            <p:txEl>
                                              <p:pRg st="6" end="6"/>
                                            </p:txEl>
                                          </p:spTgt>
                                        </p:tgtEl>
                                      </p:cBhvr>
                                      <p:to x="100000" y="100000"/>
                                    </p:animScale>
                                    <p:animScale>
                                      <p:cBhvr>
                                        <p:cTn id="30" dur="26">
                                          <p:stCondLst>
                                            <p:cond delay="1642"/>
                                          </p:stCondLst>
                                        </p:cTn>
                                        <p:tgtEl>
                                          <p:spTgt spid="5">
                                            <p:txEl>
                                              <p:pRg st="6" end="6"/>
                                            </p:txEl>
                                          </p:spTgt>
                                        </p:tgtEl>
                                      </p:cBhvr>
                                      <p:to x="100000" y="90000"/>
                                    </p:animScale>
                                    <p:animScale>
                                      <p:cBhvr>
                                        <p:cTn id="31" dur="166" decel="50000">
                                          <p:stCondLst>
                                            <p:cond delay="1668"/>
                                          </p:stCondLst>
                                        </p:cTn>
                                        <p:tgtEl>
                                          <p:spTgt spid="5">
                                            <p:txEl>
                                              <p:pRg st="6" end="6"/>
                                            </p:txEl>
                                          </p:spTgt>
                                        </p:tgtEl>
                                      </p:cBhvr>
                                      <p:to x="100000" y="100000"/>
                                    </p:animScale>
                                    <p:animScale>
                                      <p:cBhvr>
                                        <p:cTn id="32" dur="26">
                                          <p:stCondLst>
                                            <p:cond delay="1808"/>
                                          </p:stCondLst>
                                        </p:cTn>
                                        <p:tgtEl>
                                          <p:spTgt spid="5">
                                            <p:txEl>
                                              <p:pRg st="6" end="6"/>
                                            </p:txEl>
                                          </p:spTgt>
                                        </p:tgtEl>
                                      </p:cBhvr>
                                      <p:to x="100000" y="95000"/>
                                    </p:animScale>
                                    <p:animScale>
                                      <p:cBhvr>
                                        <p:cTn id="33" dur="166" decel="50000">
                                          <p:stCondLst>
                                            <p:cond delay="1834"/>
                                          </p:stCondLst>
                                        </p:cTn>
                                        <p:tgtEl>
                                          <p:spTgt spid="5">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146425"/>
            <a:ext cx="7772400" cy="1500188"/>
          </a:xfrm>
        </p:spPr>
        <p:txBody>
          <a:bodyPr rtlCol="0">
            <a:normAutofit/>
          </a:bodyPr>
          <a:lstStyle/>
          <a:p>
            <a:pPr eaLnBrk="1" fontAlgn="auto" hangingPunct="1">
              <a:spcAft>
                <a:spcPts val="0"/>
              </a:spcAft>
              <a:defRPr/>
            </a:pPr>
            <a:endParaRPr lang="fa-IR"/>
          </a:p>
        </p:txBody>
      </p:sp>
      <p:sp>
        <p:nvSpPr>
          <p:cNvPr id="4" name="Rounded Rectangle 3"/>
          <p:cNvSpPr/>
          <p:nvPr/>
        </p:nvSpPr>
        <p:spPr>
          <a:xfrm>
            <a:off x="5435600" y="188913"/>
            <a:ext cx="3240088" cy="79216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معرفت‌ها و لذت‌هاي ويژه</a:t>
            </a:r>
            <a:endParaRPr lang="en-US" sz="2400" b="1" dirty="0">
              <a:solidFill>
                <a:srgbClr val="FFC000"/>
              </a:solidFill>
              <a:cs typeface="B Titr" pitchFamily="2" charset="-78"/>
            </a:endParaRPr>
          </a:p>
        </p:txBody>
      </p:sp>
      <p:sp>
        <p:nvSpPr>
          <p:cNvPr id="5" name="Text Placeholder 2"/>
          <p:cNvSpPr txBox="1">
            <a:spLocks/>
          </p:cNvSpPr>
          <p:nvPr/>
        </p:nvSpPr>
        <p:spPr>
          <a:xfrm>
            <a:off x="468313" y="1125538"/>
            <a:ext cx="8424862" cy="5470525"/>
          </a:xfrm>
          <a:prstGeom prst="rect">
            <a:avLst/>
          </a:prstGeom>
        </p:spPr>
        <p:style>
          <a:lnRef idx="2">
            <a:schemeClr val="accent1"/>
          </a:lnRef>
          <a:fillRef idx="1">
            <a:schemeClr val="lt1"/>
          </a:fillRef>
          <a:effectRef idx="0">
            <a:schemeClr val="accent1"/>
          </a:effectRef>
          <a:fontRef idx="minor">
            <a:schemeClr val="dk1"/>
          </a:fontRef>
        </p:style>
        <p:txBody>
          <a:bodyPr anchor="b"/>
          <a:lstStyle>
            <a:lvl1pPr marL="0" indent="0" algn="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r" defTabSz="914400" rtl="1"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r" defTabSz="914400" rtl="1"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justLow" fontAlgn="base">
              <a:spcAft>
                <a:spcPct val="0"/>
              </a:spcAft>
              <a:buFont typeface="Wingdings" pitchFamily="2" charset="2"/>
              <a:buChar char="Ø"/>
              <a:defRPr/>
            </a:pPr>
            <a:r>
              <a:rPr lang="fa-IR" sz="2800" b="1" dirty="0">
                <a:solidFill>
                  <a:prstClr val="black">
                    <a:lumMod val="95000"/>
                    <a:lumOff val="5000"/>
                  </a:prstClr>
                </a:solidFill>
                <a:cs typeface="B Nazanin" pitchFamily="2" charset="-78"/>
              </a:rPr>
              <a:t>حضرت عيسي عليه‌السلام به يارانش فرمود: </a:t>
            </a:r>
            <a:r>
              <a:rPr lang="fa-IR" sz="2800" b="1" dirty="0" smtClean="0">
                <a:solidFill>
                  <a:prstClr val="black">
                    <a:lumMod val="95000"/>
                    <a:lumOff val="5000"/>
                  </a:prstClr>
                </a:solidFill>
                <a:cs typeface="B Nazanin" pitchFamily="2" charset="-78"/>
              </a:rPr>
              <a:t>خود </a:t>
            </a:r>
            <a:r>
              <a:rPr lang="fa-IR" sz="2800" b="1" dirty="0">
                <a:solidFill>
                  <a:prstClr val="black">
                    <a:lumMod val="95000"/>
                    <a:lumOff val="5000"/>
                  </a:prstClr>
                </a:solidFill>
                <a:cs typeface="B Nazanin" pitchFamily="2" charset="-78"/>
              </a:rPr>
              <a:t>را به گرسنگي عادت دهيد، شايد دلهايتان، پروردگارتان را مشاهده كند</a:t>
            </a:r>
            <a:r>
              <a:rPr lang="fa-IR" sz="2800" b="1" dirty="0" smtClean="0">
                <a:solidFill>
                  <a:prstClr val="black">
                    <a:lumMod val="95000"/>
                    <a:lumOff val="5000"/>
                  </a:prstClr>
                </a:solidFill>
                <a:cs typeface="B Nazanin" pitchFamily="2" charset="-78"/>
              </a:rPr>
              <a:t>.</a:t>
            </a:r>
            <a:r>
              <a:rPr lang="fa-IR" sz="2800" b="1" dirty="0">
                <a:solidFill>
                  <a:srgbClr val="0070C0"/>
                </a:solidFill>
                <a:cs typeface="B Nazanin" pitchFamily="2" charset="-78"/>
              </a:rPr>
              <a:t> </a:t>
            </a:r>
            <a:r>
              <a:rPr lang="fa-IR" sz="2800" b="1" dirty="0" smtClean="0">
                <a:solidFill>
                  <a:srgbClr val="0070C0"/>
                </a:solidFill>
                <a:cs typeface="B Nazanin" pitchFamily="2" charset="-78"/>
              </a:rPr>
              <a:t>  </a:t>
            </a:r>
            <a:r>
              <a:rPr lang="fa-IR" sz="2800" b="1" dirty="0" smtClean="0">
                <a:solidFill>
                  <a:srgbClr val="1E10D2"/>
                </a:solidFill>
                <a:cs typeface="B Nazanin" pitchFamily="2" charset="-78"/>
              </a:rPr>
              <a:t>«</a:t>
            </a:r>
            <a:r>
              <a:rPr lang="fa-IR" sz="2800" b="1" dirty="0">
                <a:solidFill>
                  <a:srgbClr val="1E10D2"/>
                </a:solidFill>
                <a:cs typeface="B Nazanin" pitchFamily="2" charset="-78"/>
              </a:rPr>
              <a:t>جُوعُوا لَعَّلَ قلوبَكُم تَري رَبَّكُمْ»</a:t>
            </a:r>
            <a:r>
              <a:rPr lang="fa-IR" sz="2800" b="1" dirty="0" smtClean="0">
                <a:solidFill>
                  <a:srgbClr val="1E10D2"/>
                </a:solidFill>
                <a:cs typeface="B Nazanin" pitchFamily="2" charset="-78"/>
              </a:rPr>
              <a:t> </a:t>
            </a:r>
            <a:r>
              <a:rPr lang="ar-SA" sz="2800" b="1" dirty="0" smtClean="0">
                <a:solidFill>
                  <a:srgbClr val="1E10D2"/>
                </a:solidFill>
                <a:cs typeface="B Nazanin" pitchFamily="2" charset="-78"/>
              </a:rPr>
              <a:t> </a:t>
            </a:r>
            <a:r>
              <a:rPr lang="ar-SA" sz="1800" dirty="0">
                <a:solidFill>
                  <a:srgbClr val="C00000"/>
                </a:solidFill>
                <a:cs typeface="B Nazanin" pitchFamily="2" charset="-78"/>
              </a:rPr>
              <a:t>التحفة </a:t>
            </a:r>
            <a:r>
              <a:rPr lang="ar-SA" sz="1800" dirty="0" smtClean="0">
                <a:solidFill>
                  <a:srgbClr val="C00000"/>
                </a:solidFill>
                <a:cs typeface="B Nazanin" pitchFamily="2" charset="-78"/>
              </a:rPr>
              <a:t>السنية</a:t>
            </a:r>
            <a:r>
              <a:rPr lang="fa-IR" sz="1800" dirty="0" smtClean="0">
                <a:solidFill>
                  <a:srgbClr val="C00000"/>
                </a:solidFill>
                <a:cs typeface="B Nazanin" pitchFamily="2" charset="-78"/>
              </a:rPr>
              <a:t>،</a:t>
            </a:r>
            <a:r>
              <a:rPr lang="ar-SA" sz="1800" dirty="0" smtClean="0">
                <a:solidFill>
                  <a:srgbClr val="C00000"/>
                </a:solidFill>
                <a:cs typeface="B Nazanin" pitchFamily="2" charset="-78"/>
              </a:rPr>
              <a:t>ص87 </a:t>
            </a:r>
            <a:r>
              <a:rPr lang="fa-IR" sz="1800" dirty="0" smtClean="0">
                <a:solidFill>
                  <a:srgbClr val="C00000"/>
                </a:solidFill>
                <a:cs typeface="B Nazanin" pitchFamily="2" charset="-78"/>
              </a:rPr>
              <a:t>،</a:t>
            </a:r>
            <a:r>
              <a:rPr lang="ar-SA" sz="1800" dirty="0" smtClean="0">
                <a:solidFill>
                  <a:srgbClr val="C00000"/>
                </a:solidFill>
                <a:cs typeface="B Nazanin" pitchFamily="2" charset="-78"/>
              </a:rPr>
              <a:t>سيد </a:t>
            </a:r>
            <a:r>
              <a:rPr lang="ar-SA" sz="1800" dirty="0">
                <a:solidFill>
                  <a:srgbClr val="C00000"/>
                </a:solidFill>
                <a:cs typeface="B Nazanin" pitchFamily="2" charset="-78"/>
              </a:rPr>
              <a:t>عبدالله الجزايري. </a:t>
            </a:r>
            <a:endParaRPr lang="en-US" sz="1800" dirty="0" smtClean="0">
              <a:solidFill>
                <a:srgbClr val="C00000"/>
              </a:solidFill>
              <a:cs typeface="B Nazanin" pitchFamily="2" charset="-78"/>
            </a:endParaRPr>
          </a:p>
          <a:p>
            <a:pPr marL="457200" indent="-457200" algn="justLow" fontAlgn="base">
              <a:spcAft>
                <a:spcPct val="0"/>
              </a:spcAft>
              <a:buFont typeface="Wingdings" pitchFamily="2" charset="2"/>
              <a:buChar char="Ø"/>
              <a:defRPr/>
            </a:pPr>
            <a:endParaRPr lang="en-US" sz="1800"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800" b="1" dirty="0">
                <a:solidFill>
                  <a:prstClr val="black">
                    <a:lumMod val="95000"/>
                    <a:lumOff val="5000"/>
                  </a:prstClr>
                </a:solidFill>
                <a:cs typeface="B Nazanin" pitchFamily="2" charset="-78"/>
              </a:rPr>
              <a:t>رسول‌خدا  صلي‌الله‌عليه‌و‌آله</a:t>
            </a:r>
            <a:r>
              <a:rPr lang="en-US" sz="2800" b="1" dirty="0">
                <a:solidFill>
                  <a:prstClr val="black">
                    <a:lumMod val="95000"/>
                    <a:lumOff val="5000"/>
                  </a:prstClr>
                </a:solidFill>
                <a:cs typeface="B Nazanin" pitchFamily="2" charset="-78"/>
              </a:rPr>
              <a:t>‌‌‌‌‌‌‌‌‌‌‌‌‌‌‌‌‌‌‌‌‌‌‌‌‌‌‌‌‌‌‌‌‌‌‌‌‌‌‌‌‌‌‌‌‌‌‌‌‌‌‌‌‌‌‌‌‌‌‌‌‌‌‌‌‌‌‌‌‌‌‌‌‌‌‌‌‌‌‌‌‌‌‌‌‌‌</a:t>
            </a:r>
            <a:r>
              <a:rPr lang="fa-IR" sz="2800" b="1" dirty="0">
                <a:solidFill>
                  <a:prstClr val="black">
                    <a:lumMod val="95000"/>
                    <a:lumOff val="5000"/>
                  </a:prstClr>
                </a:solidFill>
                <a:cs typeface="B Nazanin" pitchFamily="2" charset="-78"/>
              </a:rPr>
              <a:t> </a:t>
            </a:r>
            <a:r>
              <a:rPr lang="fa-IR" sz="2800" b="1" dirty="0" smtClean="0">
                <a:solidFill>
                  <a:prstClr val="black">
                    <a:lumMod val="95000"/>
                    <a:lumOff val="5000"/>
                  </a:prstClr>
                </a:solidFill>
                <a:cs typeface="B Nazanin" pitchFamily="2" charset="-78"/>
              </a:rPr>
              <a:t>:قلب</a:t>
            </a:r>
            <a:r>
              <a:rPr lang="fa-IR" sz="2800" b="1" dirty="0">
                <a:solidFill>
                  <a:prstClr val="black">
                    <a:lumMod val="95000"/>
                    <a:lumOff val="5000"/>
                  </a:prstClr>
                </a:solidFill>
                <a:cs typeface="B Nazanin" pitchFamily="2" charset="-78"/>
              </a:rPr>
              <a:t>، در هنگام خالي بودن معده، حكمت را مي‌گيرد و پرورش مي‌دهد و به هنگام پُر بودن معده، حكمت را به‌دور </a:t>
            </a:r>
            <a:r>
              <a:rPr lang="fa-IR" sz="2800" b="1" dirty="0" smtClean="0">
                <a:solidFill>
                  <a:prstClr val="black">
                    <a:lumMod val="95000"/>
                    <a:lumOff val="5000"/>
                  </a:prstClr>
                </a:solidFill>
                <a:cs typeface="B Nazanin" pitchFamily="2" charset="-78"/>
              </a:rPr>
              <a:t>مي‌افكند</a:t>
            </a:r>
            <a:r>
              <a:rPr lang="en-US" sz="2800" b="1" dirty="0" smtClean="0">
                <a:solidFill>
                  <a:prstClr val="black"/>
                </a:solidFill>
                <a:cs typeface="B Nazanin" pitchFamily="2" charset="-78"/>
              </a:rPr>
              <a:t> </a:t>
            </a:r>
            <a:r>
              <a:rPr lang="en-US" b="1" dirty="0" smtClean="0">
                <a:solidFill>
                  <a:prstClr val="black"/>
                </a:solidFill>
                <a:cs typeface="B Nazanin" pitchFamily="2" charset="-78"/>
              </a:rPr>
              <a:t>.</a:t>
            </a:r>
            <a:r>
              <a:rPr lang="fa-IR" sz="2800" b="1" dirty="0">
                <a:solidFill>
                  <a:srgbClr val="1E10D2"/>
                </a:solidFill>
                <a:cs typeface="2  Badr" pitchFamily="2" charset="-78"/>
              </a:rPr>
              <a:t>« القَلْبُ يَتَحَمَّلُ الحِكمَةَ عِنْدَ خُلُوِّ البَطْنِ، الْقَلبُ يَمُجُّ الْحِكْمَةَ عِنْدَ امْتِلاءِ الْبَطْنِ» </a:t>
            </a:r>
            <a:r>
              <a:rPr lang="ar-SA" sz="1800" dirty="0" smtClean="0">
                <a:solidFill>
                  <a:srgbClr val="C00000"/>
                </a:solidFill>
                <a:cs typeface="B Nazanin" pitchFamily="2" charset="-78"/>
              </a:rPr>
              <a:t>ميزان </a:t>
            </a:r>
            <a:r>
              <a:rPr lang="ar-SA" sz="1800" dirty="0">
                <a:solidFill>
                  <a:srgbClr val="C00000"/>
                </a:solidFill>
                <a:cs typeface="B Nazanin" pitchFamily="2" charset="-78"/>
              </a:rPr>
              <a:t>الحکمه</a:t>
            </a:r>
            <a:r>
              <a:rPr lang="fa-IR" sz="1800" dirty="0">
                <a:solidFill>
                  <a:srgbClr val="C00000"/>
                </a:solidFill>
                <a:cs typeface="B Nazanin" pitchFamily="2" charset="-78"/>
              </a:rPr>
              <a:t>،</a:t>
            </a:r>
            <a:r>
              <a:rPr lang="ar-SA" sz="1800" dirty="0">
                <a:solidFill>
                  <a:srgbClr val="C00000"/>
                </a:solidFill>
                <a:cs typeface="B Nazanin" pitchFamily="2" charset="-78"/>
              </a:rPr>
              <a:t>ح592</a:t>
            </a:r>
            <a:r>
              <a:rPr lang="ar-SA" sz="1800" dirty="0" smtClean="0">
                <a:solidFill>
                  <a:srgbClr val="C00000"/>
                </a:solidFill>
                <a:cs typeface="B Nazanin" pitchFamily="2" charset="-78"/>
              </a:rPr>
              <a:t>.</a:t>
            </a:r>
            <a:endParaRPr lang="en-US" sz="1800" dirty="0" smtClean="0">
              <a:solidFill>
                <a:srgbClr val="C00000"/>
              </a:solidFill>
              <a:cs typeface="B Nazanin" pitchFamily="2" charset="-78"/>
            </a:endParaRPr>
          </a:p>
          <a:p>
            <a:pPr algn="justLow" fontAlgn="base">
              <a:spcAft>
                <a:spcPct val="0"/>
              </a:spcAft>
              <a:defRPr/>
            </a:pPr>
            <a:endParaRPr lang="en-US" sz="1800" dirty="0">
              <a:solidFill>
                <a:srgbClr val="C00000"/>
              </a:solidFill>
              <a:cs typeface="B Nazanin" pitchFamily="2" charset="-78"/>
            </a:endParaRPr>
          </a:p>
          <a:p>
            <a:pPr marL="457200" indent="-457200" algn="justLow" fontAlgn="base">
              <a:spcAft>
                <a:spcPct val="0"/>
              </a:spcAft>
              <a:buFont typeface="Wingdings" pitchFamily="2" charset="2"/>
              <a:buChar char="Ø"/>
              <a:defRPr/>
            </a:pPr>
            <a:r>
              <a:rPr lang="fa-IR" sz="2800" b="1" dirty="0" smtClean="0">
                <a:solidFill>
                  <a:prstClr val="black">
                    <a:lumMod val="95000"/>
                    <a:lumOff val="5000"/>
                  </a:prstClr>
                </a:solidFill>
                <a:cs typeface="B Nazanin" pitchFamily="2" charset="-78"/>
              </a:rPr>
              <a:t>پیامبرصلي‌الله‌عليه‌و‌آله</a:t>
            </a:r>
            <a:r>
              <a:rPr lang="en-US" sz="2800" b="1" dirty="0">
                <a:solidFill>
                  <a:prstClr val="black">
                    <a:lumMod val="95000"/>
                    <a:lumOff val="5000"/>
                  </a:prstClr>
                </a:solidFill>
                <a:cs typeface="B Nazanin" pitchFamily="2" charset="-78"/>
              </a:rPr>
              <a:t>‌‌‌‌‌‌‌‌‌‌‌‌‌‌‌‌‌‌‌‌‌‌‌‌‌‌‌‌‌‌‌‌‌‌‌‌‌‌‌‌‌‌‌‌‌‌‌‌‌‌‌‌‌‌‌‌‌‌‌‌‌‌‌‌‌‌‌‌‌‌‌‌‌‌‌‌‌‌‌‌‌‌‌‌‌‌</a:t>
            </a:r>
            <a:r>
              <a:rPr lang="fa-IR" sz="2800" b="1" dirty="0">
                <a:solidFill>
                  <a:prstClr val="black">
                    <a:lumMod val="95000"/>
                    <a:lumOff val="5000"/>
                  </a:prstClr>
                </a:solidFill>
                <a:cs typeface="B Nazanin" pitchFamily="2" charset="-78"/>
              </a:rPr>
              <a:t> </a:t>
            </a:r>
            <a:r>
              <a:rPr lang="fa-IR" sz="2800" b="1" dirty="0" smtClean="0">
                <a:solidFill>
                  <a:prstClr val="black">
                    <a:lumMod val="95000"/>
                    <a:lumOff val="5000"/>
                  </a:prstClr>
                </a:solidFill>
                <a:cs typeface="B Nazanin" pitchFamily="2" charset="-78"/>
              </a:rPr>
              <a:t>: كسي </a:t>
            </a:r>
            <a:r>
              <a:rPr lang="fa-IR" sz="2800" b="1" dirty="0">
                <a:solidFill>
                  <a:prstClr val="black">
                    <a:lumMod val="95000"/>
                    <a:lumOff val="5000"/>
                  </a:prstClr>
                </a:solidFill>
                <a:cs typeface="B Nazanin" pitchFamily="2" charset="-78"/>
              </a:rPr>
              <a:t>كه شكم خود را پُر كند به ملكوت آسمانها و زمين وارد نشود. </a:t>
            </a:r>
            <a:r>
              <a:rPr lang="fa-IR" sz="2800" b="1" dirty="0">
                <a:solidFill>
                  <a:srgbClr val="1E10D2"/>
                </a:solidFill>
                <a:cs typeface="B Nazanin" pitchFamily="2" charset="-78"/>
              </a:rPr>
              <a:t>« لايَدْخُلُ مَلكوتَ السمّاواتِ و الارضِ مَنْ مَلَأَ بَطْنَهُ»</a:t>
            </a:r>
            <a:r>
              <a:rPr lang="fa-IR" sz="2800" b="1" dirty="0">
                <a:solidFill>
                  <a:srgbClr val="0070C0"/>
                </a:solidFill>
                <a:cs typeface="B Nazanin" pitchFamily="2" charset="-78"/>
              </a:rPr>
              <a:t> </a:t>
            </a:r>
            <a:r>
              <a:rPr lang="ar-SA" dirty="0" smtClean="0">
                <a:solidFill>
                  <a:srgbClr val="C00000"/>
                </a:solidFill>
                <a:cs typeface="B Nazanin" pitchFamily="2" charset="-78"/>
              </a:rPr>
              <a:t>ميزان </a:t>
            </a:r>
            <a:r>
              <a:rPr lang="ar-SA" dirty="0">
                <a:solidFill>
                  <a:srgbClr val="C00000"/>
                </a:solidFill>
                <a:cs typeface="B Nazanin" pitchFamily="2" charset="-78"/>
              </a:rPr>
              <a:t>الحکمه، ح594</a:t>
            </a:r>
            <a:r>
              <a:rPr lang="ar-SA" dirty="0" smtClean="0">
                <a:solidFill>
                  <a:srgbClr val="C00000"/>
                </a:solidFill>
                <a:cs typeface="B Nazanin" pitchFamily="2" charset="-78"/>
              </a:rPr>
              <a:t>.</a:t>
            </a:r>
            <a:endParaRPr lang="en-US" dirty="0">
              <a:solidFill>
                <a:srgbClr val="C00000"/>
              </a:solidFill>
              <a:cs typeface="B Nazanin" pitchFamily="2" charset="-78"/>
            </a:endParaRPr>
          </a:p>
        </p:txBody>
      </p:sp>
    </p:spTree>
    <p:extLst>
      <p:ext uri="{BB962C8B-B14F-4D97-AF65-F5344CB8AC3E}">
        <p14:creationId xmlns:p14="http://schemas.microsoft.com/office/powerpoint/2010/main" xmlns="" val="23298195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heel(1)">
                                      <p:cBhvr>
                                        <p:cTn id="7" dur="20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 calcmode="lin" valueType="num">
                                      <p:cBhvr additive="base">
                                        <p:cTn id="1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726029195"/>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14344637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روش5. عفت در بویایی</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19868702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95970" name="Text Placeholder 2"/>
          <p:cNvSpPr>
            <a:spLocks noGrp="1"/>
          </p:cNvSpPr>
          <p:nvPr>
            <p:ph type="body" idx="1"/>
          </p:nvPr>
        </p:nvSpPr>
        <p:spPr>
          <a:xfrm>
            <a:off x="0" y="0"/>
            <a:ext cx="9144000" cy="6858000"/>
          </a:xfrm>
          <a:blipFill dpi="0" rotWithShape="1">
            <a:blip r:embed="rId3"/>
            <a:srcRect/>
            <a:tile tx="0" ty="0" sx="100000" sy="100000" flip="none" algn="tl"/>
          </a:blipFill>
        </p:spPr>
        <p:txBody>
          <a:bodyPr/>
          <a:lstStyle/>
          <a:p>
            <a:pPr eaLnBrk="1" hangingPunct="1">
              <a:lnSpc>
                <a:spcPct val="150000"/>
              </a:lnSpc>
            </a:pPr>
            <a:endParaRPr lang="fa-IR" dirty="0" smtClean="0">
              <a:solidFill>
                <a:srgbClr val="1D7816"/>
              </a:solidFill>
              <a:cs typeface="B Yagut" pitchFamily="2" charset="-78"/>
            </a:endParaRPr>
          </a:p>
        </p:txBody>
      </p:sp>
      <p:sp>
        <p:nvSpPr>
          <p:cNvPr id="4" name="Rounded Rectangle 3"/>
          <p:cNvSpPr/>
          <p:nvPr/>
        </p:nvSpPr>
        <p:spPr>
          <a:xfrm>
            <a:off x="5219700" y="260350"/>
            <a:ext cx="3455988" cy="86360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smtClean="0">
                <a:solidFill>
                  <a:srgbClr val="FFC000"/>
                </a:solidFill>
                <a:cs typeface="B Titr" pitchFamily="2" charset="-78"/>
              </a:rPr>
              <a:t>روش </a:t>
            </a:r>
            <a:r>
              <a:rPr lang="fa-IR" sz="2400" b="1" dirty="0">
                <a:solidFill>
                  <a:srgbClr val="FFC000"/>
                </a:solidFill>
                <a:cs typeface="B Titr" pitchFamily="2" charset="-78"/>
              </a:rPr>
              <a:t>پنجم : عفت بویایی</a:t>
            </a:r>
            <a:endParaRPr lang="en-US" sz="2400" b="1" dirty="0">
              <a:solidFill>
                <a:srgbClr val="FFC000"/>
              </a:solidFill>
              <a:cs typeface="B Titr" pitchFamily="2" charset="-78"/>
            </a:endParaRPr>
          </a:p>
        </p:txBody>
      </p:sp>
      <p:sp>
        <p:nvSpPr>
          <p:cNvPr id="252934" name="Rectangle 6"/>
          <p:cNvSpPr>
            <a:spLocks noChangeArrowheads="1"/>
          </p:cNvSpPr>
          <p:nvPr/>
        </p:nvSpPr>
        <p:spPr bwMode="auto">
          <a:xfrm>
            <a:off x="395288" y="2463800"/>
            <a:ext cx="8486775" cy="465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lnSpc>
                <a:spcPct val="120000"/>
              </a:lnSpc>
              <a:buFont typeface="Wingdings" pitchFamily="2" charset="2"/>
              <a:buChar char="v"/>
              <a:defRPr/>
            </a:pPr>
            <a:r>
              <a:rPr lang="fa-IR" sz="2800" b="1" dirty="0">
                <a:solidFill>
                  <a:prstClr val="black"/>
                </a:solidFill>
                <a:ea typeface="Calibri"/>
                <a:cs typeface="B Nazanin" pitchFamily="2" charset="-78"/>
              </a:rPr>
              <a:t>بعضي از تحقيقات حكايت از آن دارد كه برخي از بوها در تحريك غريزة جنسي و برخي ديگر در عدم تحريك غريزة جنسي تأثير دارد. </a:t>
            </a:r>
          </a:p>
          <a:p>
            <a:pPr marL="457200" indent="-457200" algn="justLow" rtl="1" fontAlgn="base">
              <a:lnSpc>
                <a:spcPct val="120000"/>
              </a:lnSpc>
              <a:buFont typeface="Wingdings" pitchFamily="2" charset="2"/>
              <a:buChar char="Ø"/>
              <a:defRPr/>
            </a:pPr>
            <a:r>
              <a:rPr lang="fa-IR" sz="2800" b="1" dirty="0">
                <a:solidFill>
                  <a:prstClr val="black"/>
                </a:solidFill>
                <a:ea typeface="Calibri"/>
                <a:cs typeface="B Nazanin" pitchFamily="2" charset="-78"/>
              </a:rPr>
              <a:t>به­عنوان مثال "</a:t>
            </a:r>
            <a:r>
              <a:rPr lang="fa-IR" sz="2800" b="1" dirty="0" smtClean="0">
                <a:solidFill>
                  <a:prstClr val="black"/>
                </a:solidFill>
                <a:ea typeface="Calibri"/>
                <a:cs typeface="B Nazanin" pitchFamily="2" charset="-78"/>
              </a:rPr>
              <a:t>نُوام سُوبِل</a:t>
            </a:r>
            <a:r>
              <a:rPr lang="fa-IR" sz="2800" b="1" dirty="0">
                <a:solidFill>
                  <a:prstClr val="black"/>
                </a:solidFill>
                <a:ea typeface="Calibri"/>
                <a:cs typeface="B Nazanin" pitchFamily="2" charset="-78"/>
              </a:rPr>
              <a:t>" محقق موسسه عصب شناسي در اين باره مي گويد: « از اشك زنان سيگنال­هايي در قالب بو به مردان منتقل مي­شود كه اين سيگنال­ها تمايل مردان به زنان را كاهش مي­دهد، زيرا به­طور مستقيم روي هورمون </a:t>
            </a:r>
            <a:r>
              <a:rPr lang="fa-IR" sz="2800" b="1" dirty="0" smtClean="0">
                <a:solidFill>
                  <a:prstClr val="black"/>
                </a:solidFill>
                <a:ea typeface="Calibri"/>
                <a:cs typeface="B Nazanin" pitchFamily="2" charset="-78"/>
              </a:rPr>
              <a:t>تِستُوسترون </a:t>
            </a:r>
            <a:r>
              <a:rPr lang="fa-IR" sz="2800" b="1" dirty="0">
                <a:solidFill>
                  <a:prstClr val="black"/>
                </a:solidFill>
                <a:ea typeface="Calibri"/>
                <a:cs typeface="B Nazanin" pitchFamily="2" charset="-78"/>
              </a:rPr>
              <a:t>مردان اثر مي­گذارد».   </a:t>
            </a:r>
            <a:r>
              <a:rPr lang="fa-IR" sz="2800" dirty="0">
                <a:solidFill>
                  <a:prstClr val="black"/>
                </a:solidFill>
                <a:effectLst>
                  <a:outerShdw blurRad="50800" dist="38100" algn="tr" rotWithShape="0">
                    <a:prstClr val="black">
                      <a:alpha val="40000"/>
                    </a:prstClr>
                  </a:outerShdw>
                </a:effectLst>
                <a:latin typeface="Times New Roman"/>
                <a:ea typeface="Times New Roman"/>
                <a:cs typeface="B Nazanin" pitchFamily="2" charset="-78"/>
              </a:rPr>
              <a:t> </a:t>
            </a:r>
            <a:r>
              <a:rPr lang="fa-IR" sz="2000" dirty="0">
                <a:solidFill>
                  <a:srgbClr val="C00000"/>
                </a:solidFill>
                <a:latin typeface="Times New Roman"/>
                <a:ea typeface="Times New Roman"/>
                <a:cs typeface="B Nazanin" pitchFamily="2" charset="-78"/>
              </a:rPr>
              <a:t>هفته نامه غذا و خراسان، 2/11/1389، ص13، ش82.</a:t>
            </a:r>
            <a:endParaRPr lang="en-US" sz="2000" dirty="0">
              <a:solidFill>
                <a:srgbClr val="C00000"/>
              </a:solidFill>
              <a:latin typeface="Times New Roman"/>
              <a:ea typeface="Times New Roman"/>
              <a:cs typeface="B Nazanin" pitchFamily="2" charset="-78"/>
            </a:endParaRPr>
          </a:p>
          <a:p>
            <a:pPr algn="r" rtl="1" fontAlgn="base">
              <a:spcBef>
                <a:spcPct val="0"/>
              </a:spcBef>
              <a:spcAft>
                <a:spcPct val="0"/>
              </a:spcAft>
              <a:defRPr/>
            </a:pPr>
            <a:endParaRPr lang="en-US" sz="2800" dirty="0">
              <a:solidFill>
                <a:srgbClr val="1D7816"/>
              </a:solidFill>
              <a:cs typeface="B Nazanin" pitchFamily="2" charset="-78"/>
            </a:endParaRPr>
          </a:p>
        </p:txBody>
      </p:sp>
      <p:grpSp>
        <p:nvGrpSpPr>
          <p:cNvPr id="9" name="Group 8"/>
          <p:cNvGrpSpPr/>
          <p:nvPr/>
        </p:nvGrpSpPr>
        <p:grpSpPr>
          <a:xfrm>
            <a:off x="2816555" y="1511811"/>
            <a:ext cx="5786460" cy="985345"/>
            <a:chOff x="2784852" y="-2208830"/>
            <a:chExt cx="5786460" cy="602613"/>
          </a:xfrm>
          <a:scene3d>
            <a:camera prst="orthographicFront"/>
            <a:lightRig rig="threePt" dir="t">
              <a:rot lat="0" lon="0" rev="7500000"/>
            </a:lightRig>
          </a:scene3d>
        </p:grpSpPr>
        <p:sp>
          <p:nvSpPr>
            <p:cNvPr id="10" name="Up Arrow Callout 9"/>
            <p:cNvSpPr/>
            <p:nvPr/>
          </p:nvSpPr>
          <p:spPr>
            <a:xfrm rot="10800000">
              <a:off x="3056251" y="-2208830"/>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1" name="Up Arrow Callout 4"/>
            <p:cNvSpPr/>
            <p:nvPr/>
          </p:nvSpPr>
          <p:spPr>
            <a:xfrm>
              <a:off x="2784852" y="-2103303"/>
              <a:ext cx="5515061"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endParaRPr lang="fa-IR" sz="2400" b="1" dirty="0">
                <a:solidFill>
                  <a:prstClr val="white"/>
                </a:solidFill>
                <a:cs typeface="B Yagut" pitchFamily="2" charset="-78"/>
              </a:endParaRPr>
            </a:p>
          </p:txBody>
        </p:sp>
      </p:grpSp>
      <p:sp>
        <p:nvSpPr>
          <p:cNvPr id="595974" name="Rectangle 13"/>
          <p:cNvSpPr>
            <a:spLocks noChangeArrowheads="1"/>
          </p:cNvSpPr>
          <p:nvPr/>
        </p:nvSpPr>
        <p:spPr bwMode="auto">
          <a:xfrm>
            <a:off x="2571736" y="1571612"/>
            <a:ext cx="654526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rtl="1" fontAlgn="base">
              <a:spcBef>
                <a:spcPct val="0"/>
              </a:spcBef>
              <a:spcAft>
                <a:spcPct val="0"/>
              </a:spcAft>
            </a:pPr>
            <a:r>
              <a:rPr lang="fa-IR" sz="2800" b="1" dirty="0" smtClean="0">
                <a:solidFill>
                  <a:srgbClr val="FFFFFF"/>
                </a:solidFill>
                <a:cs typeface="B Nazanin" pitchFamily="2" charset="-78"/>
              </a:rPr>
              <a:t>           الف)  پرهيز از استشمام بوهاي محرك شهوت </a:t>
            </a:r>
          </a:p>
        </p:txBody>
      </p:sp>
    </p:spTree>
    <p:extLst>
      <p:ext uri="{BB962C8B-B14F-4D97-AF65-F5344CB8AC3E}">
        <p14:creationId xmlns:p14="http://schemas.microsoft.com/office/powerpoint/2010/main" xmlns="" val="3586831009"/>
      </p:ext>
    </p:extLst>
  </p:cSld>
  <p:clrMapOvr>
    <a:masterClrMapping/>
  </p:clrMapOvr>
  <p:transition>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ext Placeholder 2"/>
          <p:cNvSpPr>
            <a:spLocks noGrp="1"/>
          </p:cNvSpPr>
          <p:nvPr>
            <p:ph type="body" idx="1"/>
          </p:nvPr>
        </p:nvSpPr>
        <p:spPr>
          <a:xfrm>
            <a:off x="0" y="0"/>
            <a:ext cx="9144000" cy="6858000"/>
          </a:xfrm>
          <a:blipFill dpi="0" rotWithShape="1">
            <a:blip r:embed="rId2"/>
            <a:srcRect/>
            <a:tile tx="0" ty="0" sx="100000" sy="100000" flip="none" algn="tl"/>
          </a:blipFill>
        </p:spPr>
        <p:txBody>
          <a:bodyPr/>
          <a:lstStyle/>
          <a:p>
            <a:pPr eaLnBrk="1" hangingPunct="1">
              <a:lnSpc>
                <a:spcPct val="150000"/>
              </a:lnSpc>
            </a:pPr>
            <a:endParaRPr lang="fa-IR" smtClean="0">
              <a:solidFill>
                <a:srgbClr val="1D7816"/>
              </a:solidFill>
              <a:cs typeface="B Yagut" pitchFamily="2" charset="-78"/>
            </a:endParaRPr>
          </a:p>
        </p:txBody>
      </p:sp>
      <p:sp>
        <p:nvSpPr>
          <p:cNvPr id="252934" name="Rectangle 6"/>
          <p:cNvSpPr>
            <a:spLocks noChangeArrowheads="1"/>
          </p:cNvSpPr>
          <p:nvPr/>
        </p:nvSpPr>
        <p:spPr bwMode="auto">
          <a:xfrm>
            <a:off x="755650" y="1700213"/>
            <a:ext cx="80010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spcBef>
                <a:spcPct val="0"/>
              </a:spcBef>
              <a:spcAft>
                <a:spcPct val="0"/>
              </a:spcAft>
              <a:buFont typeface="Wingdings" pitchFamily="2" charset="2"/>
              <a:buChar char="Ø"/>
              <a:defRPr/>
            </a:pPr>
            <a:r>
              <a:rPr lang="fa-IR" sz="2800" b="1" dirty="0">
                <a:solidFill>
                  <a:prstClr val="black"/>
                </a:solidFill>
                <a:cs typeface="B Nazanin" pitchFamily="2" charset="-78"/>
              </a:rPr>
              <a:t>قرآن كريم </a:t>
            </a:r>
            <a:r>
              <a:rPr lang="fa-IR" sz="3200" b="1" dirty="0">
                <a:solidFill>
                  <a:prstClr val="black"/>
                </a:solidFill>
                <a:cs typeface="B Nazanin" pitchFamily="2" charset="-78"/>
              </a:rPr>
              <a:t>: </a:t>
            </a:r>
            <a:r>
              <a:rPr lang="en-US" sz="3200" b="1" dirty="0">
                <a:solidFill>
                  <a:srgbClr val="1D7816"/>
                </a:solidFill>
                <a:cs typeface="B Nazanin" pitchFamily="2" charset="-78"/>
                <a:sym typeface="AGA Arabesque"/>
              </a:rPr>
              <a:t></a:t>
            </a:r>
            <a:r>
              <a:rPr lang="fa-IR" sz="3200" b="1" dirty="0">
                <a:solidFill>
                  <a:srgbClr val="1D7816"/>
                </a:solidFill>
                <a:cs typeface="B Nazanin" pitchFamily="2" charset="-78"/>
              </a:rPr>
              <a:t>وَلاتَعاوَنُوا عَلَي الاثمِ وَ العُدوان</a:t>
            </a:r>
            <a:r>
              <a:rPr lang="en-US" sz="3200" b="1" dirty="0">
                <a:solidFill>
                  <a:srgbClr val="1D7816"/>
                </a:solidFill>
                <a:cs typeface="B Nazanin" pitchFamily="2" charset="-78"/>
              </a:rPr>
              <a:t> </a:t>
            </a:r>
            <a:r>
              <a:rPr lang="en-US" sz="3200" b="1" dirty="0">
                <a:solidFill>
                  <a:srgbClr val="1D7816"/>
                </a:solidFill>
                <a:cs typeface="B Nazanin" pitchFamily="2" charset="-78"/>
                <a:sym typeface="AGA Arabesque"/>
              </a:rPr>
              <a:t></a:t>
            </a:r>
            <a:r>
              <a:rPr lang="fa-IR" sz="3200" b="1" dirty="0">
                <a:solidFill>
                  <a:prstClr val="black"/>
                </a:solidFill>
                <a:cs typeface="B Nazanin" pitchFamily="2" charset="-78"/>
              </a:rPr>
              <a:t> </a:t>
            </a:r>
            <a:r>
              <a:rPr lang="fa-IR" sz="2000" dirty="0">
                <a:solidFill>
                  <a:srgbClr val="C00000"/>
                </a:solidFill>
                <a:cs typeface="B Nazanin" pitchFamily="2" charset="-78"/>
              </a:rPr>
              <a:t>المائدة، آیه 2 </a:t>
            </a:r>
            <a:endParaRPr lang="fa-IR" sz="2800" dirty="0">
              <a:solidFill>
                <a:prstClr val="black"/>
              </a:solidFill>
              <a:cs typeface="B Nazanin" pitchFamily="2" charset="-78"/>
            </a:endParaRPr>
          </a:p>
          <a:p>
            <a:pPr algn="justLow" rtl="1" fontAlgn="base">
              <a:spcBef>
                <a:spcPct val="0"/>
              </a:spcBef>
              <a:spcAft>
                <a:spcPct val="0"/>
              </a:spcAft>
              <a:defRPr/>
            </a:pPr>
            <a:r>
              <a:rPr lang="fa-IR" sz="3200" b="1" dirty="0">
                <a:solidFill>
                  <a:prstClr val="black"/>
                </a:solidFill>
                <a:cs typeface="B Nazanin" pitchFamily="2" charset="-78"/>
              </a:rPr>
              <a:t>بر ارتكاب گناه و تجاوز  از حدود الهي، كمك­كار يكديگر </a:t>
            </a:r>
            <a:r>
              <a:rPr lang="fa-IR" sz="3200" b="1" dirty="0">
                <a:solidFill>
                  <a:srgbClr val="000000"/>
                </a:solidFill>
                <a:cs typeface="B Nazanin" pitchFamily="2" charset="-78"/>
              </a:rPr>
              <a:t>نباشيد.</a:t>
            </a:r>
            <a:endParaRPr lang="en-US" sz="3200" b="1" dirty="0">
              <a:solidFill>
                <a:srgbClr val="000000"/>
              </a:solidFill>
              <a:cs typeface="B Nazanin" pitchFamily="2" charset="-78"/>
            </a:endParaRPr>
          </a:p>
          <a:p>
            <a:pPr algn="justLow" rtl="1" fontAlgn="base">
              <a:spcBef>
                <a:spcPct val="0"/>
              </a:spcBef>
              <a:spcAft>
                <a:spcPct val="0"/>
              </a:spcAft>
              <a:defRPr/>
            </a:pPr>
            <a:endParaRPr lang="fa-IR" sz="3200" dirty="0">
              <a:solidFill>
                <a:prstClr val="black"/>
              </a:solidFill>
              <a:cs typeface="B Nazanin" pitchFamily="2" charset="-78"/>
            </a:endParaRPr>
          </a:p>
          <a:p>
            <a:pPr marL="457200" indent="-457200" algn="justLow" rtl="1" fontAlgn="base">
              <a:spcBef>
                <a:spcPct val="0"/>
              </a:spcBef>
              <a:spcAft>
                <a:spcPct val="0"/>
              </a:spcAft>
              <a:buFont typeface="Wingdings" pitchFamily="2" charset="2"/>
              <a:buChar char="Ø"/>
              <a:defRPr/>
            </a:pPr>
            <a:r>
              <a:rPr lang="fa-IR" sz="3200" b="1" dirty="0">
                <a:solidFill>
                  <a:prstClr val="black"/>
                </a:solidFill>
                <a:cs typeface="B Nazanin" pitchFamily="2" charset="-78"/>
              </a:rPr>
              <a:t>قرآن کریم در یک بیان عام و فراگير به زنان سفارش می­کند: زینت­های خود را جز برای شوهران خویش آشکار نسازند.</a:t>
            </a:r>
          </a:p>
          <a:p>
            <a:pPr algn="justLow" rtl="1" fontAlgn="base">
              <a:spcBef>
                <a:spcPct val="0"/>
              </a:spcBef>
              <a:spcAft>
                <a:spcPct val="0"/>
              </a:spcAft>
              <a:defRPr/>
            </a:pPr>
            <a:r>
              <a:rPr lang="fa-IR" sz="3200" dirty="0">
                <a:solidFill>
                  <a:prstClr val="black"/>
                </a:solidFill>
                <a:cs typeface="B Nazanin" pitchFamily="2" charset="-78"/>
              </a:rPr>
              <a:t> </a:t>
            </a:r>
            <a:r>
              <a:rPr lang="en-US" sz="3200" b="1" dirty="0">
                <a:solidFill>
                  <a:srgbClr val="1D7816"/>
                </a:solidFill>
                <a:cs typeface="B Nazanin" pitchFamily="2" charset="-78"/>
                <a:sym typeface="AGA Arabesque"/>
              </a:rPr>
              <a:t></a:t>
            </a:r>
            <a:r>
              <a:rPr lang="fa-IR" sz="3200" b="1" dirty="0">
                <a:solidFill>
                  <a:srgbClr val="1D7816"/>
                </a:solidFill>
                <a:cs typeface="B Nazanin" pitchFamily="2" charset="-78"/>
                <a:sym typeface="AGA Arabesque"/>
              </a:rPr>
              <a:t> </a:t>
            </a:r>
            <a:r>
              <a:rPr lang="fa-IR" sz="3200" b="1" dirty="0">
                <a:solidFill>
                  <a:srgbClr val="1D7816"/>
                </a:solidFill>
                <a:cs typeface="B Nazanin" pitchFamily="2" charset="-78"/>
              </a:rPr>
              <a:t> وَ لايُبدينَ زينَتَهُنَّ إلا لِبُعُولَتِهِنَّ ... </a:t>
            </a:r>
            <a:r>
              <a:rPr lang="en-US" sz="3200" b="1" dirty="0">
                <a:solidFill>
                  <a:srgbClr val="1D7816"/>
                </a:solidFill>
                <a:cs typeface="B Nazanin" pitchFamily="2" charset="-78"/>
                <a:sym typeface="AGA Arabesque"/>
              </a:rPr>
              <a:t></a:t>
            </a:r>
            <a:r>
              <a:rPr lang="fa-IR" sz="3200" dirty="0">
                <a:solidFill>
                  <a:prstClr val="black"/>
                </a:solidFill>
                <a:effectLst>
                  <a:outerShdw blurRad="50800" dist="38100" algn="tr" rotWithShape="0">
                    <a:prstClr val="black">
                      <a:alpha val="40000"/>
                    </a:prstClr>
                  </a:outerShdw>
                </a:effectLst>
                <a:cs typeface="B Nazanin" pitchFamily="2" charset="-78"/>
              </a:rPr>
              <a:t> </a:t>
            </a:r>
            <a:r>
              <a:rPr lang="fa-IR" sz="2400" dirty="0">
                <a:solidFill>
                  <a:srgbClr val="C00000"/>
                </a:solidFill>
                <a:cs typeface="B Nazanin" pitchFamily="2" charset="-78"/>
              </a:rPr>
              <a:t>نور، آيه 31</a:t>
            </a:r>
            <a:endParaRPr lang="en-US" sz="2400" dirty="0">
              <a:solidFill>
                <a:srgbClr val="C00000"/>
              </a:solidFill>
              <a:cs typeface="B Nazanin" pitchFamily="2" charset="-78"/>
            </a:endParaRPr>
          </a:p>
          <a:p>
            <a:pPr algn="justLow" rtl="1" fontAlgn="base">
              <a:spcBef>
                <a:spcPct val="0"/>
              </a:spcBef>
              <a:spcAft>
                <a:spcPct val="0"/>
              </a:spcAft>
              <a:defRPr/>
            </a:pPr>
            <a:endParaRPr lang="fa-IR" sz="3200" dirty="0">
              <a:solidFill>
                <a:prstClr val="black"/>
              </a:solidFill>
              <a:effectLst>
                <a:outerShdw blurRad="50800" dist="38100" algn="tr" rotWithShape="0">
                  <a:prstClr val="black">
                    <a:alpha val="40000"/>
                  </a:prstClr>
                </a:outerShdw>
              </a:effectLst>
              <a:cs typeface="B Nazanin" pitchFamily="2" charset="-78"/>
            </a:endParaRPr>
          </a:p>
          <a:p>
            <a:pPr algn="justLow" rtl="1" fontAlgn="base">
              <a:spcBef>
                <a:spcPct val="0"/>
              </a:spcBef>
              <a:spcAft>
                <a:spcPct val="0"/>
              </a:spcAft>
              <a:defRPr/>
            </a:pPr>
            <a:endParaRPr lang="en-US" sz="3200" dirty="0">
              <a:solidFill>
                <a:prstClr val="black"/>
              </a:solidFill>
              <a:effectLst>
                <a:outerShdw blurRad="50800" dist="38100" algn="tr" rotWithShape="0">
                  <a:prstClr val="black">
                    <a:alpha val="40000"/>
                  </a:prstClr>
                </a:outerShdw>
              </a:effectLst>
              <a:cs typeface="B Nazanin" pitchFamily="2" charset="-78"/>
            </a:endParaRPr>
          </a:p>
        </p:txBody>
      </p:sp>
      <p:grpSp>
        <p:nvGrpSpPr>
          <p:cNvPr id="9" name="Group 8"/>
          <p:cNvGrpSpPr/>
          <p:nvPr/>
        </p:nvGrpSpPr>
        <p:grpSpPr>
          <a:xfrm>
            <a:off x="2699792" y="404664"/>
            <a:ext cx="6235141" cy="1152128"/>
            <a:chOff x="859774" y="1598"/>
            <a:chExt cx="5783956" cy="602613"/>
          </a:xfrm>
          <a:scene3d>
            <a:camera prst="orthographicFront"/>
            <a:lightRig rig="threePt" dir="t">
              <a:rot lat="0" lon="0" rev="7500000"/>
            </a:lightRig>
          </a:scene3d>
        </p:grpSpPr>
        <p:sp>
          <p:nvSpPr>
            <p:cNvPr id="10" name="Up Arrow Callout 9"/>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1" name="Up Arrow Callout 4"/>
            <p:cNvSpPr/>
            <p:nvPr/>
          </p:nvSpPr>
          <p:spPr>
            <a:xfrm>
              <a:off x="859774" y="1598"/>
              <a:ext cx="5783956" cy="241471"/>
            </a:xfrm>
            <a:prstGeom prst="rect">
              <a:avLst/>
            </a:prstGeom>
            <a:noFill/>
            <a:ln>
              <a:noFill/>
            </a:ln>
          </p:spPr>
          <p:txBody>
            <a:bodyPr wrap="none">
              <a:spAutoFit/>
            </a:bodyPr>
            <a:lstStyle/>
            <a:p>
              <a:pPr algn="r" rtl="1" fontAlgn="base">
                <a:spcBef>
                  <a:spcPct val="0"/>
                </a:spcBef>
                <a:spcAft>
                  <a:spcPct val="0"/>
                </a:spcAft>
                <a:defRPr/>
              </a:pPr>
              <a:r>
                <a:rPr lang="fa-IR" sz="2400" b="1" dirty="0">
                  <a:solidFill>
                    <a:srgbClr val="FFFFFF"/>
                  </a:solidFill>
                  <a:cs typeface="B Nazanin" pitchFamily="2" charset="-78"/>
                </a:rPr>
                <a:t>ب)  پرهيز از استعمال عطر به انگيزة تحريك نامحرمان</a:t>
              </a:r>
            </a:p>
          </p:txBody>
        </p:sp>
      </p:grpSp>
    </p:spTree>
    <p:extLst>
      <p:ext uri="{BB962C8B-B14F-4D97-AF65-F5344CB8AC3E}">
        <p14:creationId xmlns:p14="http://schemas.microsoft.com/office/powerpoint/2010/main" xmlns="" val="2849547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52934">
                                            <p:txEl>
                                              <p:pRg st="3" end="3"/>
                                            </p:txEl>
                                          </p:spTgt>
                                        </p:tgtEl>
                                        <p:attrNameLst>
                                          <p:attrName>style.visibility</p:attrName>
                                        </p:attrNameLst>
                                      </p:cBhvr>
                                      <p:to>
                                        <p:strVal val="visible"/>
                                      </p:to>
                                    </p:set>
                                    <p:animEffect transition="in" filter="wheel(1)">
                                      <p:cBhvr>
                                        <p:cTn id="7" dur="2000"/>
                                        <p:tgtEl>
                                          <p:spTgt spid="252934">
                                            <p:txEl>
                                              <p:pRg st="3" end="3"/>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52934">
                                            <p:txEl>
                                              <p:pRg st="4" end="4"/>
                                            </p:txEl>
                                          </p:spTgt>
                                        </p:tgtEl>
                                        <p:attrNameLst>
                                          <p:attrName>style.visibility</p:attrName>
                                        </p:attrNameLst>
                                      </p:cBhvr>
                                      <p:to>
                                        <p:strVal val="visible"/>
                                      </p:to>
                                    </p:set>
                                    <p:animEffect transition="in" filter="wheel(1)">
                                      <p:cBhvr>
                                        <p:cTn id="10" dur="2000"/>
                                        <p:tgtEl>
                                          <p:spTgt spid="2529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98018" name="Text Placeholder 2"/>
          <p:cNvSpPr>
            <a:spLocks noGrp="1"/>
          </p:cNvSpPr>
          <p:nvPr>
            <p:ph type="body" idx="1"/>
          </p:nvPr>
        </p:nvSpPr>
        <p:spPr>
          <a:xfrm>
            <a:off x="0" y="0"/>
            <a:ext cx="9144000" cy="6858000"/>
          </a:xfrm>
          <a:blipFill dpi="0" rotWithShape="1">
            <a:blip r:embed="rId3"/>
            <a:srcRect/>
            <a:tile tx="0" ty="0" sx="100000" sy="100000" flip="none" algn="tl"/>
          </a:blipFill>
        </p:spPr>
        <p:txBody>
          <a:bodyPr/>
          <a:lstStyle/>
          <a:p>
            <a:pPr eaLnBrk="1" hangingPunct="1">
              <a:lnSpc>
                <a:spcPct val="150000"/>
              </a:lnSpc>
            </a:pPr>
            <a:endParaRPr lang="fa-IR" smtClean="0">
              <a:solidFill>
                <a:srgbClr val="1D7816"/>
              </a:solidFill>
              <a:cs typeface="B Yagut" pitchFamily="2" charset="-78"/>
            </a:endParaRPr>
          </a:p>
        </p:txBody>
      </p:sp>
      <p:sp>
        <p:nvSpPr>
          <p:cNvPr id="4" name="Rounded Rectangle 3"/>
          <p:cNvSpPr/>
          <p:nvPr/>
        </p:nvSpPr>
        <p:spPr>
          <a:xfrm>
            <a:off x="3910013" y="0"/>
            <a:ext cx="4824412" cy="86360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 </a:t>
            </a:r>
            <a:endParaRPr lang="en-US" sz="2400" b="1" dirty="0">
              <a:solidFill>
                <a:srgbClr val="FFC000"/>
              </a:solidFill>
              <a:cs typeface="B Titr" pitchFamily="2" charset="-78"/>
            </a:endParaRPr>
          </a:p>
          <a:p>
            <a:pPr algn="justLow" rtl="1">
              <a:defRPr/>
            </a:pPr>
            <a:r>
              <a:rPr lang="fa-IR" sz="2400" b="1" dirty="0">
                <a:solidFill>
                  <a:srgbClr val="FFC000"/>
                </a:solidFill>
                <a:cs typeface="B Titr" pitchFamily="2" charset="-78"/>
              </a:rPr>
              <a:t>عطر زدن بانوان از ديدگاه روایات اسلامی</a:t>
            </a:r>
            <a:endParaRPr lang="en-US" sz="2400" b="1" dirty="0">
              <a:solidFill>
                <a:srgbClr val="FFC000"/>
              </a:solidFill>
              <a:cs typeface="B Titr" pitchFamily="2" charset="-78"/>
            </a:endParaRPr>
          </a:p>
          <a:p>
            <a:pPr algn="justLow" rtl="1">
              <a:defRPr/>
            </a:pPr>
            <a:endParaRPr lang="en-US" sz="2400" b="1" dirty="0">
              <a:solidFill>
                <a:srgbClr val="FFC000"/>
              </a:solidFill>
              <a:cs typeface="B Titr" pitchFamily="2" charset="-78"/>
            </a:endParaRPr>
          </a:p>
        </p:txBody>
      </p:sp>
      <p:sp>
        <p:nvSpPr>
          <p:cNvPr id="252934" name="Rectangle 6"/>
          <p:cNvSpPr>
            <a:spLocks noChangeArrowheads="1"/>
          </p:cNvSpPr>
          <p:nvPr/>
        </p:nvSpPr>
        <p:spPr bwMode="auto">
          <a:xfrm>
            <a:off x="384175" y="877888"/>
            <a:ext cx="8361363"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lnSpc>
                <a:spcPct val="120000"/>
              </a:lnSpc>
              <a:spcBef>
                <a:spcPct val="0"/>
              </a:spcBef>
              <a:spcAft>
                <a:spcPct val="0"/>
              </a:spcAft>
              <a:buFont typeface="Wingdings" pitchFamily="2" charset="2"/>
              <a:buChar char="Ø"/>
            </a:pPr>
            <a:r>
              <a:rPr lang="fa-IR" sz="2500" b="1" smtClean="0">
                <a:solidFill>
                  <a:prstClr val="black"/>
                </a:solidFill>
                <a:ea typeface="Calibri" pitchFamily="34" charset="0"/>
                <a:cs typeface="B Nazanin" pitchFamily="2" charset="-78"/>
              </a:rPr>
              <a:t>رسول خدا صلي‌الله‌عليه‌و‌آله : هر زني که خود را معطّر کند و از منزلش خارج شود مورد لعن واقع مي‌شود تا زماني که به خانه‌اش برگردد.        </a:t>
            </a:r>
            <a:r>
              <a:rPr lang="fa-IR" sz="2500" b="1" smtClean="0">
                <a:solidFill>
                  <a:srgbClr val="1E10D2"/>
                </a:solidFill>
                <a:ea typeface="Calibri" pitchFamily="34" charset="0"/>
                <a:cs typeface="B Nazanin" pitchFamily="2" charset="-78"/>
              </a:rPr>
              <a:t>«</a:t>
            </a:r>
            <a:r>
              <a:rPr lang="fa-IR" sz="2500" b="1" smtClean="0">
                <a:solidFill>
                  <a:srgbClr val="1E10D2"/>
                </a:solidFill>
                <a:ea typeface="Calibri" pitchFamily="34" charset="0"/>
                <a:cs typeface="2  Badr" pitchFamily="2" charset="-78"/>
              </a:rPr>
              <a:t>أي إمرَأةٍ تَطَيَّبَت وَ خَرَجَت مِن بَيتِها فَهِي تُلعَنُ حَتّي تَرجِعَ إلي بَيتِها مَتي ما رَجَعَت</a:t>
            </a:r>
            <a:r>
              <a:rPr lang="fa-IR" sz="2500" b="1" smtClean="0">
                <a:solidFill>
                  <a:srgbClr val="1E10D2"/>
                </a:solidFill>
                <a:ea typeface="Calibri" pitchFamily="34" charset="0"/>
                <a:cs typeface="B Nazanin" pitchFamily="2" charset="-78"/>
              </a:rPr>
              <a:t>».</a:t>
            </a:r>
            <a:r>
              <a:rPr lang="ar-SA" smtClean="0">
                <a:solidFill>
                  <a:srgbClr val="C00000"/>
                </a:solidFill>
                <a:latin typeface="B Mitra" pitchFamily="2" charset="-78"/>
                <a:ea typeface="Times New Roman" pitchFamily="18" charset="0"/>
                <a:cs typeface="B Nazanin" pitchFamily="2" charset="-78"/>
              </a:rPr>
              <a:t>وسائل الشيعه, ج20, باب80 </a:t>
            </a:r>
            <a:r>
              <a:rPr lang="fa-IR" smtClean="0">
                <a:solidFill>
                  <a:srgbClr val="C00000"/>
                </a:solidFill>
                <a:latin typeface="B Mitra" pitchFamily="2" charset="-78"/>
                <a:ea typeface="Times New Roman" pitchFamily="18" charset="0"/>
                <a:cs typeface="B Nazanin" pitchFamily="2" charset="-78"/>
              </a:rPr>
              <a:t>،</a:t>
            </a:r>
            <a:r>
              <a:rPr lang="ar-SA" smtClean="0">
                <a:solidFill>
                  <a:srgbClr val="C00000"/>
                </a:solidFill>
                <a:latin typeface="B Mitra" pitchFamily="2" charset="-78"/>
                <a:ea typeface="Times New Roman" pitchFamily="18" charset="0"/>
                <a:cs typeface="B Nazanin" pitchFamily="2" charset="-78"/>
              </a:rPr>
              <a:t>ص161, ح4 </a:t>
            </a:r>
            <a:endParaRPr lang="fa-IR" sz="2500" smtClean="0">
              <a:solidFill>
                <a:srgbClr val="C00000"/>
              </a:solidFill>
              <a:latin typeface="B Mitra" pitchFamily="2" charset="-78"/>
              <a:ea typeface="Times New Roman" pitchFamily="18" charset="0"/>
              <a:cs typeface="B Nazanin" pitchFamily="2" charset="-78"/>
            </a:endParaRPr>
          </a:p>
          <a:p>
            <a:pPr marL="457200" indent="-457200" algn="justLow" rtl="1" fontAlgn="base">
              <a:lnSpc>
                <a:spcPct val="120000"/>
              </a:lnSpc>
              <a:spcBef>
                <a:spcPct val="0"/>
              </a:spcBef>
              <a:spcAft>
                <a:spcPct val="0"/>
              </a:spcAft>
              <a:buFont typeface="Wingdings" pitchFamily="2" charset="2"/>
              <a:buChar char="Ø"/>
            </a:pPr>
            <a:r>
              <a:rPr lang="fa-IR" sz="2500" b="1" smtClean="0">
                <a:solidFill>
                  <a:prstClr val="black"/>
                </a:solidFill>
                <a:ea typeface="Calibri" pitchFamily="34" charset="0"/>
                <a:cs typeface="B Nazanin" pitchFamily="2" charset="-78"/>
              </a:rPr>
              <a:t>رسول خدا صلي‌الله‌عليه‌و‌آله </a:t>
            </a:r>
            <a:r>
              <a:rPr lang="fa-IR" sz="2500" b="1" smtClean="0">
                <a:solidFill>
                  <a:prstClr val="black"/>
                </a:solidFill>
                <a:cs typeface="B Nazanin" pitchFamily="2" charset="-78"/>
              </a:rPr>
              <a:t>: هر زني که به خود عطر زند و از کنار عده‌اي مرد بگذرد تا بويش به مشام آنان رسد زنا کار است. </a:t>
            </a:r>
            <a:r>
              <a:rPr lang="fa-IR" sz="2500" b="1" smtClean="0">
                <a:solidFill>
                  <a:srgbClr val="1E10D2"/>
                </a:solidFill>
                <a:cs typeface="2  Badr" pitchFamily="2" charset="-78"/>
              </a:rPr>
              <a:t>« أيُّما إمرَأةٍ إستَعطَرَت فَمَرَّت عَلَي قَومٍ لِيَجِدوا مِن رِيحِِها فَهِي زانَيَةٌ</a:t>
            </a:r>
            <a:r>
              <a:rPr lang="fa-IR" sz="2500" b="1" smtClean="0">
                <a:solidFill>
                  <a:srgbClr val="1E10D2"/>
                </a:solidFill>
                <a:cs typeface="B Nazanin" pitchFamily="2" charset="-78"/>
              </a:rPr>
              <a:t>».</a:t>
            </a:r>
            <a:r>
              <a:rPr lang="ar-SA" smtClean="0">
                <a:solidFill>
                  <a:srgbClr val="C00000"/>
                </a:solidFill>
                <a:latin typeface="B Mitra" pitchFamily="2" charset="-78"/>
                <a:cs typeface="B Nazanin" pitchFamily="2" charset="-78"/>
              </a:rPr>
              <a:t>ميزان الحكمه, ح11334</a:t>
            </a:r>
            <a:endParaRPr lang="fa-IR" smtClean="0">
              <a:solidFill>
                <a:srgbClr val="C00000"/>
              </a:solidFill>
              <a:latin typeface="B Mitra" pitchFamily="2" charset="-78"/>
              <a:cs typeface="B Nazanin" pitchFamily="2" charset="-78"/>
            </a:endParaRPr>
          </a:p>
          <a:p>
            <a:pPr marL="457200" indent="-457200" algn="justLow" rtl="1" fontAlgn="base">
              <a:lnSpc>
                <a:spcPct val="120000"/>
              </a:lnSpc>
              <a:spcBef>
                <a:spcPct val="0"/>
              </a:spcBef>
              <a:spcAft>
                <a:spcPct val="0"/>
              </a:spcAft>
              <a:buFont typeface="Wingdings" pitchFamily="2" charset="2"/>
              <a:buChar char="Ø"/>
            </a:pPr>
            <a:r>
              <a:rPr lang="fa-IR" sz="2500" b="1" smtClean="0">
                <a:solidFill>
                  <a:prstClr val="black"/>
                </a:solidFill>
                <a:cs typeface="B Nazanin" pitchFamily="2" charset="-78"/>
              </a:rPr>
              <a:t>پیامبرصلي‌الله‌عليه‌و‌آله : زني كه خود را زينت و خوشبو نمايد و از خانه­­اش خارج شود و شوهرش به اين كار راضي باشد، براي هر قدمي كه اين زن برمي­دارد، براي شوهرش خانه­اي در جهنم بنا مي­شود. </a:t>
            </a:r>
            <a:r>
              <a:rPr lang="fa-IR" sz="2500" b="1" smtClean="0">
                <a:solidFill>
                  <a:srgbClr val="1E10D2"/>
                </a:solidFill>
                <a:cs typeface="2  Badr" pitchFamily="2" charset="-78"/>
              </a:rPr>
              <a:t>«أيما رجل تتزين إمرأته إذا خرجت من باب دارها فهو ديوث و لا يأثم من يسميه ديوثا و المرأة إذا خرجت من باب دارها متزينة معطرة  و الزوج بذلك راض يبني لزوجها بكل قدم بيت في النار»</a:t>
            </a:r>
            <a:r>
              <a:rPr lang="fa-IR" sz="2500" b="1" smtClean="0">
                <a:solidFill>
                  <a:srgbClr val="1E10D2"/>
                </a:solidFill>
                <a:cs typeface="B Nazanin" pitchFamily="2" charset="-78"/>
              </a:rPr>
              <a:t>. </a:t>
            </a:r>
            <a:r>
              <a:rPr lang="fa-IR" smtClean="0">
                <a:solidFill>
                  <a:srgbClr val="C00000"/>
                </a:solidFill>
                <a:latin typeface="B Mitra" pitchFamily="2" charset="-78"/>
                <a:cs typeface="B Nazanin" pitchFamily="2" charset="-78"/>
              </a:rPr>
              <a:t>بحارالانوار، ج103،ص249.</a:t>
            </a:r>
            <a:endParaRPr lang="en-US" smtClean="0">
              <a:solidFill>
                <a:srgbClr val="C00000"/>
              </a:solidFill>
              <a:latin typeface="B Mitra" pitchFamily="2" charset="-78"/>
              <a:cs typeface="B Nazanin" pitchFamily="2" charset="-78"/>
            </a:endParaRPr>
          </a:p>
          <a:p>
            <a:pPr marL="457200" indent="-457200" algn="justLow" rtl="1" fontAlgn="base">
              <a:spcBef>
                <a:spcPct val="0"/>
              </a:spcBef>
              <a:spcAft>
                <a:spcPct val="0"/>
              </a:spcAft>
              <a:buFont typeface="Wingdings" pitchFamily="2" charset="2"/>
              <a:buChar char="Ø"/>
            </a:pPr>
            <a:endParaRPr lang="en-US" sz="2400" b="1" smtClean="0">
              <a:solidFill>
                <a:srgbClr val="1D7816"/>
              </a:solidFill>
              <a:cs typeface="B Nazanin" pitchFamily="2" charset="-78"/>
            </a:endParaRPr>
          </a:p>
        </p:txBody>
      </p:sp>
    </p:spTree>
    <p:extLst>
      <p:ext uri="{BB962C8B-B14F-4D97-AF65-F5344CB8AC3E}">
        <p14:creationId xmlns:p14="http://schemas.microsoft.com/office/powerpoint/2010/main" xmlns="" val="15663362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52934">
                                            <p:txEl>
                                              <p:pRg st="1" end="1"/>
                                            </p:txEl>
                                          </p:spTgt>
                                        </p:tgtEl>
                                        <p:attrNameLst>
                                          <p:attrName>style.visibility</p:attrName>
                                        </p:attrNameLst>
                                      </p:cBhvr>
                                      <p:to>
                                        <p:strVal val="visible"/>
                                      </p:to>
                                    </p:set>
                                    <p:animEffect transition="in" filter="barn(inVertical)">
                                      <p:cBhvr>
                                        <p:cTn id="7" dur="500"/>
                                        <p:tgtEl>
                                          <p:spTgt spid="25293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52934">
                                            <p:txEl>
                                              <p:pRg st="2" end="2"/>
                                            </p:txEl>
                                          </p:spTgt>
                                        </p:tgtEl>
                                        <p:attrNameLst>
                                          <p:attrName>style.visibility</p:attrName>
                                        </p:attrNameLst>
                                      </p:cBhvr>
                                      <p:to>
                                        <p:strVal val="visible"/>
                                      </p:to>
                                    </p:set>
                                    <p:animEffect transition="in" filter="wheel(1)">
                                      <p:cBhvr>
                                        <p:cTn id="12" dur="2000"/>
                                        <p:tgtEl>
                                          <p:spTgt spid="2529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99042" name="Text Placeholder 2"/>
          <p:cNvSpPr>
            <a:spLocks noGrp="1"/>
          </p:cNvSpPr>
          <p:nvPr>
            <p:ph type="body" idx="1"/>
          </p:nvPr>
        </p:nvSpPr>
        <p:spPr>
          <a:xfrm>
            <a:off x="0" y="0"/>
            <a:ext cx="9144000" cy="6858000"/>
          </a:xfrm>
          <a:blipFill dpi="0" rotWithShape="1">
            <a:blip r:embed="rId3"/>
            <a:srcRect/>
            <a:tile tx="0" ty="0" sx="100000" sy="100000" flip="none" algn="tl"/>
          </a:blipFill>
        </p:spPr>
        <p:txBody>
          <a:bodyPr/>
          <a:lstStyle/>
          <a:p>
            <a:pPr eaLnBrk="1" hangingPunct="1">
              <a:lnSpc>
                <a:spcPct val="150000"/>
              </a:lnSpc>
            </a:pPr>
            <a:endParaRPr lang="fa-IR" smtClean="0">
              <a:solidFill>
                <a:srgbClr val="1D7816"/>
              </a:solidFill>
              <a:cs typeface="B Yagut" pitchFamily="2" charset="-78"/>
            </a:endParaRPr>
          </a:p>
        </p:txBody>
      </p:sp>
      <p:sp>
        <p:nvSpPr>
          <p:cNvPr id="252934" name="Rectangle 6"/>
          <p:cNvSpPr>
            <a:spLocks noChangeArrowheads="1"/>
          </p:cNvSpPr>
          <p:nvPr/>
        </p:nvSpPr>
        <p:spPr bwMode="auto">
          <a:xfrm>
            <a:off x="250825" y="115888"/>
            <a:ext cx="8642350" cy="769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Low" rtl="1" fontAlgn="base">
              <a:lnSpc>
                <a:spcPct val="120000"/>
              </a:lnSpc>
              <a:buFont typeface="Wingdings" pitchFamily="2" charset="2"/>
              <a:buChar char="Ø"/>
              <a:defRPr/>
            </a:pPr>
            <a:r>
              <a:rPr lang="fa-IR" sz="2600" b="1" dirty="0">
                <a:solidFill>
                  <a:prstClr val="black"/>
                </a:solidFill>
                <a:ea typeface="Calibri"/>
                <a:cs typeface="B Nazanin" pitchFamily="2" charset="-78"/>
              </a:rPr>
              <a:t>حضرت عيسي عليه‌السلام هم ‌فرموده: هر زني كه خود را خوشبو كند و بيرون رود تا بويش به مشام [نامحرمان] رسد زناكار است.</a:t>
            </a:r>
            <a:r>
              <a:rPr lang="fa-IR" sz="2600" b="1" dirty="0">
                <a:solidFill>
                  <a:srgbClr val="0070C0"/>
                </a:solidFill>
                <a:ea typeface="Calibri"/>
                <a:cs typeface="B Nazanin" pitchFamily="2" charset="-78"/>
              </a:rPr>
              <a:t> </a:t>
            </a:r>
            <a:r>
              <a:rPr lang="fa-IR" sz="2600" b="1" dirty="0">
                <a:solidFill>
                  <a:srgbClr val="1E10D2"/>
                </a:solidFill>
                <a:ea typeface="Calibri"/>
                <a:cs typeface="B Nazanin" pitchFamily="2" charset="-78"/>
              </a:rPr>
              <a:t>« </a:t>
            </a:r>
            <a:r>
              <a:rPr lang="fa-IR" sz="2600" b="1" dirty="0">
                <a:solidFill>
                  <a:srgbClr val="1E10D2"/>
                </a:solidFill>
                <a:ea typeface="Calibri"/>
                <a:cs typeface="2  Badr" pitchFamily="2" charset="-78"/>
              </a:rPr>
              <a:t>أَيَّما إمرَأةٍ اسْتَعْطَرَتْ وَ خَرَجَتْ لِيُوجَدَ رِيحُها فَهِيَ زانِيَةٌ</a:t>
            </a:r>
            <a:r>
              <a:rPr lang="en-US" sz="2600" b="1" dirty="0">
                <a:solidFill>
                  <a:srgbClr val="1E10D2"/>
                </a:solidFill>
                <a:ea typeface="Calibri"/>
                <a:cs typeface="2  Badr" pitchFamily="2" charset="-78"/>
              </a:rPr>
              <a:t>…</a:t>
            </a:r>
            <a:r>
              <a:rPr lang="fa-IR" sz="2600" b="1" dirty="0">
                <a:solidFill>
                  <a:srgbClr val="1E10D2"/>
                </a:solidFill>
                <a:ea typeface="Calibri"/>
                <a:cs typeface="B Nazanin" pitchFamily="2" charset="-78"/>
              </a:rPr>
              <a:t>». </a:t>
            </a:r>
            <a:r>
              <a:rPr lang="fa-IR" dirty="0">
                <a:solidFill>
                  <a:srgbClr val="C00000"/>
                </a:solidFill>
                <a:ea typeface="Calibri"/>
                <a:cs typeface="B Nazanin" pitchFamily="2" charset="-78"/>
              </a:rPr>
              <a:t>میزان الحکمه</a:t>
            </a:r>
            <a:r>
              <a:rPr lang="ar-SA" dirty="0">
                <a:solidFill>
                  <a:srgbClr val="C00000"/>
                </a:solidFill>
                <a:ea typeface="Calibri"/>
                <a:cs typeface="B Nazanin" pitchFamily="2" charset="-78"/>
              </a:rPr>
              <a:t>، ح 7656.</a:t>
            </a:r>
            <a:r>
              <a:rPr lang="fa-IR" dirty="0">
                <a:solidFill>
                  <a:prstClr val="black"/>
                </a:solidFill>
                <a:effectLst>
                  <a:outerShdw blurRad="50800" dist="38100" algn="tr" rotWithShape="0">
                    <a:prstClr val="black">
                      <a:alpha val="40000"/>
                    </a:prstClr>
                  </a:outerShdw>
                </a:effectLst>
              </a:rPr>
              <a:t> </a:t>
            </a:r>
            <a:endParaRPr lang="fa-IR" dirty="0">
              <a:solidFill>
                <a:srgbClr val="C00000"/>
              </a:solidFill>
              <a:ea typeface="Calibri"/>
              <a:cs typeface="B Nazanin" pitchFamily="2" charset="-78"/>
            </a:endParaRPr>
          </a:p>
          <a:p>
            <a:pPr marL="457200" indent="-457200" algn="justLow" rtl="1" fontAlgn="base">
              <a:lnSpc>
                <a:spcPct val="120000"/>
              </a:lnSpc>
              <a:buFont typeface="Wingdings" pitchFamily="2" charset="2"/>
              <a:buChar char="Ø"/>
              <a:defRPr/>
            </a:pPr>
            <a:r>
              <a:rPr lang="fa-IR" sz="2600" b="1" dirty="0">
                <a:solidFill>
                  <a:prstClr val="black"/>
                </a:solidFill>
                <a:ea typeface="Calibri"/>
                <a:cs typeface="B Nazanin" pitchFamily="2" charset="-78"/>
              </a:rPr>
              <a:t>امام صادق عليه‌السلام : هر زني كه براي غيرشوهرش خود را خوشبو گرداند نمازي از او پذيرفته نشود؛ مگر آنكه غسل[توبه]كند چنان‌كه از جنابتش غسل مي‌كند. </a:t>
            </a:r>
            <a:r>
              <a:rPr lang="fa-IR" sz="2600" b="1" dirty="0">
                <a:solidFill>
                  <a:srgbClr val="1E10D2"/>
                </a:solidFill>
                <a:ea typeface="Calibri"/>
                <a:cs typeface="2  Badr" pitchFamily="2" charset="-78"/>
              </a:rPr>
              <a:t>« أَيُّما إمرأةٍ تَطَيَّبَتْ لِغَيْرِ زوجِها لَمْ تُقْبَلْ مِنها صلاةٌ حَتّي تَغْتَسِلَ مِنْ طِيبِها كَغُسْلِها مِنْ جِنابَتِها</a:t>
            </a:r>
            <a:r>
              <a:rPr lang="fa-IR" sz="2600" b="1" dirty="0">
                <a:solidFill>
                  <a:srgbClr val="1E10D2"/>
                </a:solidFill>
                <a:ea typeface="Calibri"/>
                <a:cs typeface="B Nazanin" pitchFamily="2" charset="-78"/>
              </a:rPr>
              <a:t>».</a:t>
            </a:r>
            <a:r>
              <a:rPr lang="ar-SA" dirty="0">
                <a:solidFill>
                  <a:srgbClr val="C00000"/>
                </a:solidFill>
                <a:ea typeface="Calibri"/>
                <a:cs typeface="B Nazanin" pitchFamily="2" charset="-78"/>
              </a:rPr>
              <a:t>وسائل الشيعه، ج3، ب30</a:t>
            </a:r>
            <a:r>
              <a:rPr lang="fa-IR" dirty="0">
                <a:solidFill>
                  <a:srgbClr val="C00000"/>
                </a:solidFill>
                <a:ea typeface="Calibri"/>
                <a:cs typeface="B Nazanin" pitchFamily="2" charset="-78"/>
              </a:rPr>
              <a:t>،</a:t>
            </a:r>
            <a:r>
              <a:rPr lang="ar-SA" dirty="0">
                <a:solidFill>
                  <a:srgbClr val="C00000"/>
                </a:solidFill>
                <a:ea typeface="Calibri"/>
                <a:cs typeface="B Nazanin" pitchFamily="2" charset="-78"/>
              </a:rPr>
              <a:t>ص 339، ح1 </a:t>
            </a:r>
            <a:endParaRPr lang="fa-IR" b="1" dirty="0">
              <a:solidFill>
                <a:srgbClr val="C00000"/>
              </a:solidFill>
              <a:ea typeface="Calibri"/>
              <a:cs typeface="B Nazanin" pitchFamily="2" charset="-78"/>
            </a:endParaRPr>
          </a:p>
          <a:p>
            <a:pPr marL="457200" indent="-457200" algn="justLow" rtl="1" fontAlgn="base">
              <a:lnSpc>
                <a:spcPct val="120000"/>
              </a:lnSpc>
              <a:buFont typeface="Wingdings" pitchFamily="2" charset="2"/>
              <a:buChar char="Ø"/>
              <a:defRPr/>
            </a:pPr>
            <a:r>
              <a:rPr lang="fa-IR" sz="2600" b="1" dirty="0">
                <a:solidFill>
                  <a:prstClr val="black"/>
                </a:solidFill>
                <a:ea typeface="Calibri"/>
                <a:cs typeface="B Nazanin" pitchFamily="2" charset="-78"/>
              </a:rPr>
              <a:t>امام باقر عليه‌السلام :مردي نابينا از حضرت فاطمه زهرا عليهاالسلام اذن ورود خواست ... فرمود: اي رسول خدا اگر چه او مرا نمي‌بيند ليكن من او را مي‌بينم و او "بو" را مي‌فهمد. پيامبر صلي‌الله‌عليه‌و‌آله فرمود: گواهي مي‌دهم كه تو پارة تن من هستي.</a:t>
            </a:r>
            <a:r>
              <a:rPr lang="en-US" sz="2600" b="1" dirty="0">
                <a:solidFill>
                  <a:prstClr val="black"/>
                </a:solidFill>
                <a:ea typeface="Calibri"/>
                <a:cs typeface="B Nazanin" pitchFamily="2" charset="-78"/>
              </a:rPr>
              <a:t> </a:t>
            </a:r>
            <a:r>
              <a:rPr lang="ar-SA" sz="2600" b="1" dirty="0">
                <a:solidFill>
                  <a:prstClr val="black"/>
                </a:solidFill>
                <a:ea typeface="Calibri"/>
                <a:cs typeface="B Nazanin" pitchFamily="2" charset="-78"/>
              </a:rPr>
              <a:t> </a:t>
            </a:r>
            <a:r>
              <a:rPr lang="ar-SA" dirty="0">
                <a:solidFill>
                  <a:srgbClr val="C00000"/>
                </a:solidFill>
                <a:ea typeface="Calibri"/>
                <a:cs typeface="B Nazanin" pitchFamily="2" charset="-78"/>
              </a:rPr>
              <a:t>مستدرك الوسائل، ج 14، ص 289، ح1.</a:t>
            </a:r>
            <a:endParaRPr lang="en-US" dirty="0">
              <a:solidFill>
                <a:srgbClr val="C00000"/>
              </a:solidFill>
              <a:ea typeface="Calibri"/>
              <a:cs typeface="B Nazanin" pitchFamily="2" charset="-78"/>
            </a:endParaRPr>
          </a:p>
          <a:p>
            <a:pPr marL="457200" indent="-457200" algn="justLow" rtl="1" fontAlgn="base">
              <a:lnSpc>
                <a:spcPct val="120000"/>
              </a:lnSpc>
              <a:buFont typeface="Wingdings" pitchFamily="2" charset="2"/>
              <a:buChar char="Ø"/>
              <a:defRPr/>
            </a:pPr>
            <a:r>
              <a:rPr lang="fa-IR" sz="2600" b="1" dirty="0">
                <a:solidFill>
                  <a:prstClr val="black"/>
                </a:solidFill>
                <a:ea typeface="Calibri"/>
                <a:cs typeface="B Nazanin" pitchFamily="2" charset="-78"/>
              </a:rPr>
              <a:t>رسول خدا صلي‌الله‌عليه‌وآله : هرگاه يکي از شما زنان در نماز [جماعت و مسجد] حاضر شود، بوي خوش به‌کار نبرد.</a:t>
            </a:r>
            <a:r>
              <a:rPr lang="en-US" sz="2600" b="1" dirty="0">
                <a:solidFill>
                  <a:prstClr val="black"/>
                </a:solidFill>
                <a:ea typeface="Calibri"/>
                <a:cs typeface="B Nazanin" pitchFamily="2" charset="-78"/>
              </a:rPr>
              <a:t> </a:t>
            </a:r>
          </a:p>
          <a:p>
            <a:pPr algn="justLow" rtl="1" fontAlgn="base">
              <a:lnSpc>
                <a:spcPct val="120000"/>
              </a:lnSpc>
              <a:defRPr/>
            </a:pPr>
            <a:r>
              <a:rPr lang="en-US" sz="2600" b="1" dirty="0">
                <a:solidFill>
                  <a:prstClr val="black"/>
                </a:solidFill>
                <a:ea typeface="Calibri"/>
                <a:cs typeface="2  Badr" pitchFamily="2" charset="-78"/>
              </a:rPr>
              <a:t>     </a:t>
            </a:r>
            <a:r>
              <a:rPr lang="fa-IR" sz="2600" b="1" dirty="0">
                <a:solidFill>
                  <a:srgbClr val="1E10D2"/>
                </a:solidFill>
                <a:ea typeface="Calibri"/>
                <a:cs typeface="2  Badr" pitchFamily="2" charset="-78"/>
              </a:rPr>
              <a:t>«إذا شَهِدَت إحداکُنَّ الصَّلاةَ فَلاتَمَسَّ طِيباً»</a:t>
            </a:r>
            <a:r>
              <a:rPr lang="ar-SA" sz="2600" b="1" dirty="0">
                <a:solidFill>
                  <a:prstClr val="black"/>
                </a:solidFill>
                <a:ea typeface="Calibri"/>
                <a:cs typeface="2  Badr" pitchFamily="2" charset="-78"/>
              </a:rPr>
              <a:t> </a:t>
            </a:r>
            <a:r>
              <a:rPr lang="ar-SA" dirty="0">
                <a:solidFill>
                  <a:srgbClr val="C00000"/>
                </a:solidFill>
                <a:ea typeface="Calibri"/>
                <a:cs typeface="B Nazanin" pitchFamily="2" charset="-78"/>
              </a:rPr>
              <a:t>ميزان الحکمه, ح11335.</a:t>
            </a:r>
            <a:endParaRPr lang="en-US" dirty="0">
              <a:solidFill>
                <a:srgbClr val="C00000"/>
              </a:solidFill>
              <a:ea typeface="Calibri"/>
              <a:cs typeface="B Nazanin" pitchFamily="2" charset="-78"/>
            </a:endParaRPr>
          </a:p>
          <a:p>
            <a:pPr marL="457200" indent="-457200" algn="r" rtl="1" fontAlgn="base">
              <a:spcBef>
                <a:spcPct val="0"/>
              </a:spcBef>
              <a:spcAft>
                <a:spcPct val="0"/>
              </a:spcAft>
              <a:buFont typeface="Wingdings" pitchFamily="2" charset="2"/>
              <a:buChar char="Ø"/>
              <a:defRPr/>
            </a:pPr>
            <a:endParaRPr lang="fa-IR" sz="2600" dirty="0">
              <a:solidFill>
                <a:prstClr val="black"/>
              </a:solidFill>
              <a:cs typeface="B Nazanin" pitchFamily="2" charset="-78"/>
            </a:endParaRPr>
          </a:p>
          <a:p>
            <a:pPr marL="457200" indent="-457200" algn="justLow" rtl="1" fontAlgn="base">
              <a:lnSpc>
                <a:spcPct val="120000"/>
              </a:lnSpc>
              <a:buFont typeface="Wingdings" pitchFamily="2" charset="2"/>
              <a:buChar char="Ø"/>
              <a:defRPr/>
            </a:pPr>
            <a:endParaRPr lang="en-US" sz="2600" dirty="0">
              <a:solidFill>
                <a:srgbClr val="1D7816"/>
              </a:solidFill>
              <a:cs typeface="B Nazanin" pitchFamily="2" charset="-78"/>
            </a:endParaRPr>
          </a:p>
        </p:txBody>
      </p:sp>
    </p:spTree>
    <p:extLst>
      <p:ext uri="{BB962C8B-B14F-4D97-AF65-F5344CB8AC3E}">
        <p14:creationId xmlns:p14="http://schemas.microsoft.com/office/powerpoint/2010/main" xmlns="" val="12463921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2934">
                                            <p:txEl>
                                              <p:pRg st="1" end="1"/>
                                            </p:txEl>
                                          </p:spTgt>
                                        </p:tgtEl>
                                        <p:attrNameLst>
                                          <p:attrName>style.visibility</p:attrName>
                                        </p:attrNameLst>
                                      </p:cBhvr>
                                      <p:to>
                                        <p:strVal val="visible"/>
                                      </p:to>
                                    </p:set>
                                    <p:animEffect transition="in" filter="wipe(down)">
                                      <p:cBhvr>
                                        <p:cTn id="7" dur="500"/>
                                        <p:tgtEl>
                                          <p:spTgt spid="25293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2934">
                                            <p:txEl>
                                              <p:pRg st="2" end="2"/>
                                            </p:txEl>
                                          </p:spTgt>
                                        </p:tgtEl>
                                        <p:attrNameLst>
                                          <p:attrName>style.visibility</p:attrName>
                                        </p:attrNameLst>
                                      </p:cBhvr>
                                      <p:to>
                                        <p:strVal val="visible"/>
                                      </p:to>
                                    </p:set>
                                    <p:animEffect transition="in" filter="circle(in)">
                                      <p:cBhvr>
                                        <p:cTn id="12" dur="2000"/>
                                        <p:tgtEl>
                                          <p:spTgt spid="25293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52934">
                                            <p:txEl>
                                              <p:pRg st="3" end="3"/>
                                            </p:txEl>
                                          </p:spTgt>
                                        </p:tgtEl>
                                        <p:attrNameLst>
                                          <p:attrName>style.visibility</p:attrName>
                                        </p:attrNameLst>
                                      </p:cBhvr>
                                      <p:to>
                                        <p:strVal val="visible"/>
                                      </p:to>
                                    </p:set>
                                    <p:animEffect transition="in" filter="circle(in)">
                                      <p:cBhvr>
                                        <p:cTn id="17" dur="2000"/>
                                        <p:tgtEl>
                                          <p:spTgt spid="252934">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252934">
                                            <p:txEl>
                                              <p:pRg st="4" end="4"/>
                                            </p:txEl>
                                          </p:spTgt>
                                        </p:tgtEl>
                                        <p:attrNameLst>
                                          <p:attrName>style.visibility</p:attrName>
                                        </p:attrNameLst>
                                      </p:cBhvr>
                                      <p:to>
                                        <p:strVal val="visible"/>
                                      </p:to>
                                    </p:set>
                                    <p:animEffect transition="in" filter="circle(in)">
                                      <p:cBhvr>
                                        <p:cTn id="20" dur="2000"/>
                                        <p:tgtEl>
                                          <p:spTgt spid="2529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00066" name="Text Placeholder 2"/>
          <p:cNvSpPr>
            <a:spLocks noGrp="1"/>
          </p:cNvSpPr>
          <p:nvPr>
            <p:ph type="body" idx="1"/>
          </p:nvPr>
        </p:nvSpPr>
        <p:spPr>
          <a:xfrm>
            <a:off x="0" y="0"/>
            <a:ext cx="9144000" cy="6858000"/>
          </a:xfrm>
          <a:blipFill dpi="0" rotWithShape="1">
            <a:blip r:embed="rId3"/>
            <a:srcRect/>
            <a:tile tx="0" ty="0" sx="100000" sy="100000" flip="none" algn="tl"/>
          </a:blipFill>
        </p:spPr>
        <p:txBody>
          <a:bodyPr/>
          <a:lstStyle/>
          <a:p>
            <a:pPr algn="justLow" eaLnBrk="1" hangingPunct="1">
              <a:lnSpc>
                <a:spcPct val="150000"/>
              </a:lnSpc>
              <a:spcBef>
                <a:spcPct val="0"/>
              </a:spcBef>
            </a:pPr>
            <a:endParaRPr lang="fa-IR" smtClean="0">
              <a:solidFill>
                <a:srgbClr val="C00000"/>
              </a:solidFill>
              <a:cs typeface="B Nazanin" pitchFamily="2" charset="-78"/>
            </a:endParaRPr>
          </a:p>
        </p:txBody>
      </p:sp>
      <p:sp>
        <p:nvSpPr>
          <p:cNvPr id="252934" name="Rectangle 6"/>
          <p:cNvSpPr>
            <a:spLocks noChangeArrowheads="1"/>
          </p:cNvSpPr>
          <p:nvPr/>
        </p:nvSpPr>
        <p:spPr bwMode="auto">
          <a:xfrm>
            <a:off x="179388" y="889000"/>
            <a:ext cx="8785225"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fontAlgn="base">
              <a:lnSpc>
                <a:spcPct val="120000"/>
              </a:lnSpc>
              <a:defRPr/>
            </a:pPr>
            <a:r>
              <a:rPr lang="fa-IR" sz="2800" b="1" dirty="0">
                <a:solidFill>
                  <a:prstClr val="black"/>
                </a:solidFill>
                <a:cs typeface="B Nazanin" pitchFamily="2" charset="-78"/>
              </a:rPr>
              <a:t> آيا عطر زدن و يا خوش‌بو کردن به‌وسيله مواد و مايعات ديگربراي آقايان و بانوان در صورتي که بوي آن به مشام نامحرم برسد اشکال دارد؟ </a:t>
            </a:r>
          </a:p>
          <a:p>
            <a:pPr algn="justLow" rtl="1" fontAlgn="base">
              <a:lnSpc>
                <a:spcPct val="120000"/>
              </a:lnSpc>
              <a:defRPr/>
            </a:pPr>
            <a:endParaRPr lang="en-US" sz="2800" b="1" dirty="0">
              <a:solidFill>
                <a:prstClr val="black"/>
              </a:solidFill>
              <a:cs typeface="B Nazanin" pitchFamily="2" charset="-78"/>
            </a:endParaRPr>
          </a:p>
          <a:p>
            <a:pPr algn="justLow" rtl="1" fontAlgn="base">
              <a:spcBef>
                <a:spcPct val="0"/>
              </a:spcBef>
              <a:spcAft>
                <a:spcPct val="0"/>
              </a:spcAft>
              <a:buFont typeface="Arial" charset="0"/>
              <a:buNone/>
              <a:defRPr/>
            </a:pPr>
            <a:r>
              <a:rPr lang="fa-IR" sz="2800" b="1" dirty="0">
                <a:solidFill>
                  <a:prstClr val="black"/>
                </a:solidFill>
                <a:cs typeface="B Nazanin" pitchFamily="2" charset="-78"/>
              </a:rPr>
              <a:t>  امام خميني:</a:t>
            </a:r>
            <a:r>
              <a:rPr lang="fa-IR" sz="2800" b="1" baseline="30000" dirty="0">
                <a:solidFill>
                  <a:prstClr val="black"/>
                </a:solidFill>
                <a:cs typeface="B Nazanin" pitchFamily="2" charset="-78"/>
              </a:rPr>
              <a:t>(رض)</a:t>
            </a:r>
            <a:r>
              <a:rPr lang="fa-IR" sz="2800" b="1" dirty="0">
                <a:solidFill>
                  <a:prstClr val="black"/>
                </a:solidFill>
                <a:cs typeface="B Nazanin" pitchFamily="2" charset="-78"/>
              </a:rPr>
              <a:t> عطر زدن اشکال ندارد ولي اگر عطر زدن بانوان موجب مفسده و تحريک باشد جايز نيست.</a:t>
            </a:r>
            <a:r>
              <a:rPr lang="ar-SA" sz="2800" b="1" dirty="0">
                <a:solidFill>
                  <a:prstClr val="black"/>
                </a:solidFill>
                <a:effectLst>
                  <a:outerShdw blurRad="50800" dist="38100" algn="tr" rotWithShape="0">
                    <a:prstClr val="black">
                      <a:alpha val="40000"/>
                    </a:prstClr>
                  </a:outerShdw>
                </a:effectLst>
                <a:cs typeface="B Nazanin" pitchFamily="2" charset="-78"/>
              </a:rPr>
              <a:t> </a:t>
            </a:r>
            <a:r>
              <a:rPr lang="ar-SA" sz="2000" dirty="0">
                <a:solidFill>
                  <a:srgbClr val="C00000"/>
                </a:solidFill>
                <a:cs typeface="B Nazanin" pitchFamily="2" charset="-78"/>
              </a:rPr>
              <a:t>احکام روابط زن و مرد</a:t>
            </a:r>
            <a:r>
              <a:rPr lang="fa-IR" sz="2000" dirty="0">
                <a:solidFill>
                  <a:srgbClr val="C00000"/>
                </a:solidFill>
                <a:cs typeface="B Nazanin" pitchFamily="2" charset="-78"/>
              </a:rPr>
              <a:t>،</a:t>
            </a:r>
            <a:r>
              <a:rPr lang="ar-SA" sz="2000" dirty="0">
                <a:solidFill>
                  <a:srgbClr val="C00000"/>
                </a:solidFill>
                <a:cs typeface="B Nazanin" pitchFamily="2" charset="-78"/>
              </a:rPr>
              <a:t>ص86</a:t>
            </a:r>
            <a:endParaRPr lang="en-US" sz="2000" dirty="0">
              <a:solidFill>
                <a:srgbClr val="C00000"/>
              </a:solidFill>
              <a:cs typeface="B Nazanin" pitchFamily="2" charset="-78"/>
            </a:endParaRPr>
          </a:p>
          <a:p>
            <a:pPr algn="justLow" rtl="1" fontAlgn="base">
              <a:spcBef>
                <a:spcPct val="0"/>
              </a:spcBef>
              <a:spcAft>
                <a:spcPct val="0"/>
              </a:spcAft>
              <a:defRPr/>
            </a:pPr>
            <a:r>
              <a:rPr lang="fa-IR" sz="2800" b="1" dirty="0">
                <a:solidFill>
                  <a:prstClr val="black"/>
                </a:solidFill>
                <a:cs typeface="B Nazanin" pitchFamily="2" charset="-78"/>
              </a:rPr>
              <a:t>آيت‌الله گلپايگاني: در صورتي که عطر زدن به قصد جلب توجه نامحرم باشد اشکال دارد. </a:t>
            </a:r>
            <a:r>
              <a:rPr lang="ar-SA" sz="2000" dirty="0">
                <a:solidFill>
                  <a:srgbClr val="C00000"/>
                </a:solidFill>
                <a:cs typeface="B Nazanin" pitchFamily="2" charset="-78"/>
              </a:rPr>
              <a:t>احکام روابط زن و مرد</a:t>
            </a:r>
            <a:r>
              <a:rPr lang="fa-IR" sz="2000" dirty="0">
                <a:solidFill>
                  <a:srgbClr val="C00000"/>
                </a:solidFill>
                <a:cs typeface="B Nazanin" pitchFamily="2" charset="-78"/>
              </a:rPr>
              <a:t>،</a:t>
            </a:r>
            <a:r>
              <a:rPr lang="ar-SA" sz="2000" dirty="0">
                <a:solidFill>
                  <a:srgbClr val="C00000"/>
                </a:solidFill>
                <a:cs typeface="B Nazanin" pitchFamily="2" charset="-78"/>
              </a:rPr>
              <a:t>ص87</a:t>
            </a:r>
            <a:endParaRPr lang="en-US" sz="2000" dirty="0">
              <a:solidFill>
                <a:srgbClr val="C00000"/>
              </a:solidFill>
              <a:cs typeface="B Nazanin" pitchFamily="2" charset="-78"/>
            </a:endParaRPr>
          </a:p>
          <a:p>
            <a:pPr algn="justLow" rtl="1" fontAlgn="base">
              <a:spcBef>
                <a:spcPct val="0"/>
              </a:spcBef>
              <a:spcAft>
                <a:spcPct val="0"/>
              </a:spcAft>
              <a:defRPr/>
            </a:pPr>
            <a:r>
              <a:rPr lang="fa-IR" sz="2800" b="1" dirty="0">
                <a:solidFill>
                  <a:prstClr val="black"/>
                </a:solidFill>
                <a:cs typeface="B Nazanin" pitchFamily="2" charset="-78"/>
              </a:rPr>
              <a:t>آيت‌الله خامنه‌اي: اگر موجب جلب نظر نامحرم يا منشأ خوف از افتادن در فتنه و فساد باشد جايز نيست و گرنه حرمت شرعي ندارد.</a:t>
            </a:r>
            <a:r>
              <a:rPr lang="ar-SA" sz="2000" dirty="0">
                <a:solidFill>
                  <a:srgbClr val="C00000"/>
                </a:solidFill>
                <a:cs typeface="B Nazanin" pitchFamily="2" charset="-78"/>
              </a:rPr>
              <a:t> </a:t>
            </a:r>
            <a:endParaRPr lang="fa-IR" sz="2000" dirty="0">
              <a:solidFill>
                <a:srgbClr val="C00000"/>
              </a:solidFill>
              <a:cs typeface="B Nazanin" pitchFamily="2" charset="-78"/>
            </a:endParaRPr>
          </a:p>
          <a:p>
            <a:pPr algn="justLow" rtl="1" fontAlgn="base">
              <a:spcBef>
                <a:spcPct val="0"/>
              </a:spcBef>
              <a:spcAft>
                <a:spcPct val="0"/>
              </a:spcAft>
              <a:defRPr/>
            </a:pPr>
            <a:r>
              <a:rPr lang="fa-IR" sz="2000" dirty="0">
                <a:solidFill>
                  <a:srgbClr val="C00000"/>
                </a:solidFill>
                <a:cs typeface="B Nazanin" pitchFamily="2" charset="-78"/>
              </a:rPr>
              <a:t>    </a:t>
            </a:r>
            <a:r>
              <a:rPr lang="ar-SA" sz="2000" dirty="0">
                <a:solidFill>
                  <a:srgbClr val="C00000"/>
                </a:solidFill>
                <a:cs typeface="B Nazanin" pitchFamily="2" charset="-78"/>
              </a:rPr>
              <a:t>احکام حجاب و عفت درگلستان مرجعيت</a:t>
            </a:r>
            <a:r>
              <a:rPr lang="fa-IR" sz="2000" dirty="0">
                <a:solidFill>
                  <a:srgbClr val="C00000"/>
                </a:solidFill>
                <a:cs typeface="B Nazanin" pitchFamily="2" charset="-78"/>
              </a:rPr>
              <a:t>،</a:t>
            </a:r>
            <a:r>
              <a:rPr lang="ar-SA" sz="2000" dirty="0">
                <a:solidFill>
                  <a:srgbClr val="C00000"/>
                </a:solidFill>
                <a:cs typeface="B Nazanin" pitchFamily="2" charset="-78"/>
              </a:rPr>
              <a:t>ص113</a:t>
            </a:r>
            <a:endParaRPr lang="en-US" sz="2000" dirty="0">
              <a:solidFill>
                <a:srgbClr val="C00000"/>
              </a:solidFill>
              <a:cs typeface="B Nazanin" pitchFamily="2" charset="-78"/>
            </a:endParaRPr>
          </a:p>
          <a:p>
            <a:pPr algn="justLow" rtl="1" fontAlgn="base">
              <a:spcBef>
                <a:spcPct val="0"/>
              </a:spcBef>
              <a:spcAft>
                <a:spcPct val="0"/>
              </a:spcAft>
              <a:buFont typeface="Arial" charset="0"/>
              <a:buNone/>
              <a:defRPr/>
            </a:pPr>
            <a:r>
              <a:rPr lang="fa-IR" sz="2800" b="1" dirty="0">
                <a:solidFill>
                  <a:prstClr val="black"/>
                </a:solidFill>
                <a:cs typeface="B Nazanin" pitchFamily="2" charset="-78"/>
              </a:rPr>
              <a:t>آيت‌الله جواد تبريزي: عطرهايي که موجب جلب توجه نامحرمان به زن مي‌شود، در بين نامحرمان جايز نيست، مگر اينکه در خانة خودش زده ولي بوي آن در خارج هم به ناچار مانده است.</a:t>
            </a:r>
            <a:r>
              <a:rPr lang="fa-IR" sz="2000" b="1" dirty="0">
                <a:solidFill>
                  <a:srgbClr val="C00000"/>
                </a:solidFill>
                <a:cs typeface="B Nazanin" pitchFamily="2" charset="-78"/>
              </a:rPr>
              <a:t> </a:t>
            </a:r>
            <a:r>
              <a:rPr lang="ar-SA" sz="2000" dirty="0">
                <a:solidFill>
                  <a:srgbClr val="C00000"/>
                </a:solidFill>
                <a:cs typeface="B Nazanin" pitchFamily="2" charset="-78"/>
              </a:rPr>
              <a:t>صراط النجاة, ج2, ص546, سؤال1700</a:t>
            </a:r>
            <a:r>
              <a:rPr lang="ar-SA" sz="2000" b="1" dirty="0">
                <a:solidFill>
                  <a:srgbClr val="C00000"/>
                </a:solidFill>
                <a:cs typeface="B Nazanin" pitchFamily="2" charset="-78"/>
              </a:rPr>
              <a:t> </a:t>
            </a:r>
            <a:endParaRPr lang="en-US" sz="2000" b="1" dirty="0">
              <a:solidFill>
                <a:srgbClr val="C00000"/>
              </a:solidFill>
              <a:cs typeface="B Nazanin" pitchFamily="2" charset="-78"/>
            </a:endParaRPr>
          </a:p>
          <a:p>
            <a:pPr algn="justLow" rtl="1" fontAlgn="base">
              <a:lnSpc>
                <a:spcPct val="120000"/>
              </a:lnSpc>
              <a:defRPr/>
            </a:pPr>
            <a:endParaRPr lang="fa-IR" sz="2800" b="1" dirty="0">
              <a:solidFill>
                <a:prstClr val="black"/>
              </a:solidFill>
              <a:cs typeface="B Nazanin" pitchFamily="2" charset="-78"/>
            </a:endParaRPr>
          </a:p>
          <a:p>
            <a:pPr algn="justLow" rtl="1" fontAlgn="base">
              <a:lnSpc>
                <a:spcPct val="120000"/>
              </a:lnSpc>
              <a:defRPr/>
            </a:pPr>
            <a:endParaRPr lang="en-US" sz="2800" b="1" dirty="0">
              <a:solidFill>
                <a:srgbClr val="1D7816"/>
              </a:solidFill>
              <a:cs typeface="B Nazanin" pitchFamily="2" charset="-78"/>
            </a:endParaRPr>
          </a:p>
        </p:txBody>
      </p:sp>
      <p:sp>
        <p:nvSpPr>
          <p:cNvPr id="6" name="Rounded Rectangle 5"/>
          <p:cNvSpPr/>
          <p:nvPr/>
        </p:nvSpPr>
        <p:spPr>
          <a:xfrm>
            <a:off x="3851275" y="115888"/>
            <a:ext cx="4824413" cy="77311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800" b="1" dirty="0">
                <a:solidFill>
                  <a:srgbClr val="FFC000"/>
                </a:solidFill>
                <a:cs typeface="B Titr" pitchFamily="2" charset="-78"/>
              </a:rPr>
              <a:t>عطر زدن بانوان از ديدگاه فقيهان</a:t>
            </a:r>
            <a:endParaRPr lang="en-US" sz="2800" b="1" dirty="0">
              <a:solidFill>
                <a:srgbClr val="FFC000"/>
              </a:solidFill>
              <a:cs typeface="B Titr" pitchFamily="2" charset="-78"/>
            </a:endParaRPr>
          </a:p>
        </p:txBody>
      </p:sp>
    </p:spTree>
    <p:extLst>
      <p:ext uri="{BB962C8B-B14F-4D97-AF65-F5344CB8AC3E}">
        <p14:creationId xmlns:p14="http://schemas.microsoft.com/office/powerpoint/2010/main" xmlns="" val="322836679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52934">
                                            <p:txEl>
                                              <p:pRg st="4" end="4"/>
                                            </p:txEl>
                                          </p:spTgt>
                                        </p:tgtEl>
                                        <p:attrNameLst>
                                          <p:attrName>style.visibility</p:attrName>
                                        </p:attrNameLst>
                                      </p:cBhvr>
                                      <p:to>
                                        <p:strVal val="visible"/>
                                      </p:to>
                                    </p:set>
                                    <p:animEffect transition="in" filter="fade">
                                      <p:cBhvr>
                                        <p:cTn id="7" dur="1000"/>
                                        <p:tgtEl>
                                          <p:spTgt spid="252934">
                                            <p:txEl>
                                              <p:pRg st="4" end="4"/>
                                            </p:txEl>
                                          </p:spTgt>
                                        </p:tgtEl>
                                      </p:cBhvr>
                                    </p:animEffect>
                                    <p:anim calcmode="lin" valueType="num">
                                      <p:cBhvr>
                                        <p:cTn id="8" dur="1000" fill="hold"/>
                                        <p:tgtEl>
                                          <p:spTgt spid="25293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5293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2934">
                                            <p:txEl>
                                              <p:pRg st="5" end="5"/>
                                            </p:txEl>
                                          </p:spTgt>
                                        </p:tgtEl>
                                        <p:attrNameLst>
                                          <p:attrName>style.visibility</p:attrName>
                                        </p:attrNameLst>
                                      </p:cBhvr>
                                      <p:to>
                                        <p:strVal val="visible"/>
                                      </p:to>
                                    </p:set>
                                    <p:animEffect transition="in" filter="fade">
                                      <p:cBhvr>
                                        <p:cTn id="12" dur="1000"/>
                                        <p:tgtEl>
                                          <p:spTgt spid="252934">
                                            <p:txEl>
                                              <p:pRg st="5" end="5"/>
                                            </p:txEl>
                                          </p:spTgt>
                                        </p:tgtEl>
                                      </p:cBhvr>
                                    </p:animEffect>
                                    <p:anim calcmode="lin" valueType="num">
                                      <p:cBhvr>
                                        <p:cTn id="13" dur="1000" fill="hold"/>
                                        <p:tgtEl>
                                          <p:spTgt spid="252934">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52934">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2934">
                                            <p:txEl>
                                              <p:pRg st="6" end="6"/>
                                            </p:txEl>
                                          </p:spTgt>
                                        </p:tgtEl>
                                        <p:attrNameLst>
                                          <p:attrName>style.visibility</p:attrName>
                                        </p:attrNameLst>
                                      </p:cBhvr>
                                      <p:to>
                                        <p:strVal val="visible"/>
                                      </p:to>
                                    </p:set>
                                    <p:animEffect transition="in" filter="fade">
                                      <p:cBhvr>
                                        <p:cTn id="17" dur="1000"/>
                                        <p:tgtEl>
                                          <p:spTgt spid="252934">
                                            <p:txEl>
                                              <p:pRg st="6" end="6"/>
                                            </p:txEl>
                                          </p:spTgt>
                                        </p:tgtEl>
                                      </p:cBhvr>
                                    </p:animEffect>
                                    <p:anim calcmode="lin" valueType="num">
                                      <p:cBhvr>
                                        <p:cTn id="18" dur="1000" fill="hold"/>
                                        <p:tgtEl>
                                          <p:spTgt spid="252934">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5293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68313" y="549275"/>
            <a:ext cx="7704137" cy="1943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defRPr/>
            </a:pPr>
            <a:r>
              <a:rPr lang="fa-IR" sz="3600" b="1" dirty="0">
                <a:solidFill>
                  <a:srgbClr val="FFFF00"/>
                </a:solidFill>
                <a:cs typeface="B Zar" pitchFamily="2" charset="-78"/>
              </a:rPr>
              <a:t>روزنامه قدس(28/8/86) ص13: </a:t>
            </a:r>
          </a:p>
          <a:p>
            <a:pPr algn="r">
              <a:defRPr/>
            </a:pPr>
            <a:r>
              <a:rPr lang="fa-IR" sz="3600" b="1" dirty="0">
                <a:solidFill>
                  <a:srgbClr val="FFFF00"/>
                </a:solidFill>
                <a:cs typeface="B Zar" pitchFamily="2" charset="-78"/>
              </a:rPr>
              <a:t> </a:t>
            </a:r>
            <a:r>
              <a:rPr lang="fa-IR" sz="4000" b="1" dirty="0">
                <a:solidFill>
                  <a:schemeClr val="tx1"/>
                </a:solidFill>
                <a:cs typeface="B Siavash" pitchFamily="2" charset="-78"/>
              </a:rPr>
              <a:t>قتل</a:t>
            </a:r>
            <a:r>
              <a:rPr lang="fa-IR" sz="3600" b="1" dirty="0">
                <a:solidFill>
                  <a:prstClr val="white"/>
                </a:solidFill>
                <a:cs typeface="B Zar" pitchFamily="2" charset="-78"/>
              </a:rPr>
              <a:t> شوهر با همكاري راننده سرويس</a:t>
            </a:r>
          </a:p>
        </p:txBody>
      </p:sp>
      <p:pic>
        <p:nvPicPr>
          <p:cNvPr id="6" name="Picture 5" descr="images.jpeg"/>
          <p:cNvPicPr>
            <a:picLocks noChangeAspect="1"/>
          </p:cNvPicPr>
          <p:nvPr/>
        </p:nvPicPr>
        <p:blipFill>
          <a:blip r:embed="rId2" cstate="print"/>
          <a:stretch>
            <a:fillRect/>
          </a:stretch>
        </p:blipFill>
        <p:spPr>
          <a:xfrm>
            <a:off x="1403648" y="2852936"/>
            <a:ext cx="6192688" cy="352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6919139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674423392"/>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14344637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2339752" y="3501008"/>
            <a:ext cx="6624736" cy="1938992"/>
          </a:xfrm>
          <a:prstGeom prst="rect">
            <a:avLst/>
          </a:prstGeom>
          <a:noFill/>
        </p:spPr>
        <p:txBody>
          <a:bodyPr wrap="square"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smtClean="0">
                <a:solidFill>
                  <a:prstClr val="black"/>
                </a:solidFill>
                <a:cs typeface="B Titr" pitchFamily="2" charset="-78"/>
              </a:rPr>
              <a:t>روش6. عفت بساوایی(حس لامسه)</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19868702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p:cNvSpPr/>
          <p:nvPr/>
        </p:nvSpPr>
        <p:spPr>
          <a:xfrm>
            <a:off x="5724128" y="2492896"/>
            <a:ext cx="3249496" cy="1584176"/>
          </a:xfrm>
          <a:prstGeom prst="roundRect">
            <a:avLst/>
          </a:prstGeom>
        </p:spPr>
        <p:style>
          <a:lnRef idx="0">
            <a:schemeClr val="dk1"/>
          </a:lnRef>
          <a:fillRef idx="3">
            <a:schemeClr val="dk1"/>
          </a:fillRef>
          <a:effectRef idx="3">
            <a:schemeClr val="dk1"/>
          </a:effectRef>
          <a:fontRef idx="minor">
            <a:schemeClr val="lt1"/>
          </a:fontRef>
        </p:style>
        <p:txBody>
          <a:bodyPr rtlCol="1" anchor="ctr"/>
          <a:lstStyle/>
          <a:p>
            <a:pPr algn="ctr" rtl="1">
              <a:defRPr/>
            </a:pPr>
            <a:r>
              <a:rPr lang="fa-IR" sz="2800" b="1" dirty="0" smtClean="0">
                <a:solidFill>
                  <a:srgbClr val="FFC000"/>
                </a:solidFill>
                <a:cs typeface="B Titr" pitchFamily="2" charset="-78"/>
              </a:rPr>
              <a:t>عفت بساوایی(لامسه)</a:t>
            </a:r>
            <a:endParaRPr lang="en-US" sz="2800" b="1" dirty="0">
              <a:solidFill>
                <a:srgbClr val="FFC000"/>
              </a:solidFill>
              <a:cs typeface="B Titr" pitchFamily="2" charset="-78"/>
            </a:endParaRPr>
          </a:p>
        </p:txBody>
      </p:sp>
      <p:graphicFrame>
        <p:nvGraphicFramePr>
          <p:cNvPr id="3" name="Diagram 2"/>
          <p:cNvGraphicFramePr/>
          <p:nvPr>
            <p:extLst>
              <p:ext uri="{D42A27DB-BD31-4B8C-83A1-F6EECF244321}">
                <p14:modId xmlns:p14="http://schemas.microsoft.com/office/powerpoint/2010/main" xmlns="" val="2530828081"/>
              </p:ext>
            </p:extLst>
          </p:nvPr>
        </p:nvGraphicFramePr>
        <p:xfrm>
          <a:off x="147219" y="253447"/>
          <a:ext cx="5360885" cy="6415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8445282"/>
      </p:ext>
    </p:extLst>
  </p:cSld>
  <p:clrMapOvr>
    <a:masterClrMapping/>
  </p:clrMapOvr>
  <p:transition>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02114" name="Text Placeholder 2"/>
          <p:cNvSpPr>
            <a:spLocks noGrp="1"/>
          </p:cNvSpPr>
          <p:nvPr>
            <p:ph type="body" idx="1"/>
          </p:nvPr>
        </p:nvSpPr>
        <p:spPr>
          <a:xfrm>
            <a:off x="0" y="0"/>
            <a:ext cx="9144000" cy="6858000"/>
          </a:xfrm>
          <a:blipFill dpi="0" rotWithShape="1">
            <a:blip r:embed="rId3"/>
            <a:srcRect/>
            <a:tile tx="0" ty="0" sx="100000" sy="100000" flip="none" algn="tl"/>
          </a:blipFill>
        </p:spPr>
        <p:txBody>
          <a:bodyPr/>
          <a:lstStyle/>
          <a:p>
            <a:pPr eaLnBrk="1" hangingPunct="1">
              <a:lnSpc>
                <a:spcPct val="150000"/>
              </a:lnSpc>
            </a:pPr>
            <a:endParaRPr lang="fa-IR" smtClean="0">
              <a:solidFill>
                <a:srgbClr val="1D7816"/>
              </a:solidFill>
              <a:cs typeface="B Yagut" pitchFamily="2" charset="-78"/>
            </a:endParaRPr>
          </a:p>
        </p:txBody>
      </p:sp>
      <p:sp>
        <p:nvSpPr>
          <p:cNvPr id="252934" name="Rectangle 6"/>
          <p:cNvSpPr>
            <a:spLocks noChangeArrowheads="1"/>
          </p:cNvSpPr>
          <p:nvPr/>
        </p:nvSpPr>
        <p:spPr bwMode="auto">
          <a:xfrm>
            <a:off x="395288" y="889000"/>
            <a:ext cx="8243887"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a:spcBef>
                <a:spcPct val="0"/>
              </a:spcBef>
              <a:buFont typeface="Arial" charset="0"/>
              <a:buNone/>
              <a:defRPr/>
            </a:pPr>
            <a:r>
              <a:rPr lang="ar-SA" sz="2600" b="1" dirty="0">
                <a:solidFill>
                  <a:prstClr val="black">
                    <a:lumMod val="95000"/>
                    <a:lumOff val="5000"/>
                  </a:prstClr>
                </a:solidFill>
                <a:cs typeface="B Nazanin" pitchFamily="2" charset="-78"/>
              </a:rPr>
              <a:t>آيا نشستن در كنار نامحرم در تاكسي و ديگر وسايل نقليه عمومي (در صورتي كه تماس بين آن دو از روي لباس باشد) جايز است؟</a:t>
            </a:r>
            <a:endParaRPr lang="en-US" sz="2600" b="1" dirty="0">
              <a:solidFill>
                <a:prstClr val="black">
                  <a:lumMod val="95000"/>
                  <a:lumOff val="5000"/>
                </a:prstClr>
              </a:solidFill>
              <a:cs typeface="B Nazanin" pitchFamily="2" charset="-78"/>
            </a:endParaRPr>
          </a:p>
          <a:p>
            <a:pPr algn="justLow" rtl="1">
              <a:lnSpc>
                <a:spcPct val="150000"/>
              </a:lnSpc>
              <a:spcBef>
                <a:spcPct val="0"/>
              </a:spcBef>
              <a:buFont typeface="Arial" charset="0"/>
              <a:buNone/>
              <a:defRPr/>
            </a:pPr>
            <a:r>
              <a:rPr lang="fa-IR" sz="2600" b="1" dirty="0">
                <a:solidFill>
                  <a:prstClr val="black">
                    <a:lumMod val="95000"/>
                    <a:lumOff val="5000"/>
                  </a:prstClr>
                </a:solidFill>
                <a:cs typeface="B Nazanin" pitchFamily="2" charset="-78"/>
              </a:rPr>
              <a:t>آيت‌الله بهجت: در موردي­كه معرضيّت براي فتنه و فساد داشته باشد اشكال دارد.</a:t>
            </a:r>
            <a:endParaRPr lang="en-US" sz="2600" b="1" dirty="0">
              <a:solidFill>
                <a:prstClr val="black">
                  <a:lumMod val="95000"/>
                  <a:lumOff val="5000"/>
                </a:prstClr>
              </a:solidFill>
              <a:cs typeface="B Nazanin" pitchFamily="2" charset="-78"/>
            </a:endParaRPr>
          </a:p>
          <a:p>
            <a:pPr algn="justLow" rtl="1">
              <a:lnSpc>
                <a:spcPct val="150000"/>
              </a:lnSpc>
              <a:spcBef>
                <a:spcPct val="0"/>
              </a:spcBef>
              <a:buFont typeface="Arial" charset="0"/>
              <a:buNone/>
              <a:defRPr/>
            </a:pPr>
            <a:r>
              <a:rPr lang="fa-IR" sz="2600" b="1" dirty="0">
                <a:solidFill>
                  <a:prstClr val="black">
                    <a:lumMod val="95000"/>
                    <a:lumOff val="5000"/>
                  </a:prstClr>
                </a:solidFill>
                <a:cs typeface="B Nazanin" pitchFamily="2" charset="-78"/>
              </a:rPr>
              <a:t>آيت‌الله فاضل لنكراني: اگر مفسده باشد جايز نيست.</a:t>
            </a:r>
            <a:endParaRPr lang="en-US" sz="2600" b="1" dirty="0">
              <a:solidFill>
                <a:prstClr val="black">
                  <a:lumMod val="95000"/>
                  <a:lumOff val="5000"/>
                </a:prstClr>
              </a:solidFill>
              <a:cs typeface="B Nazanin" pitchFamily="2" charset="-78"/>
            </a:endParaRPr>
          </a:p>
          <a:p>
            <a:pPr algn="justLow" rtl="1">
              <a:lnSpc>
                <a:spcPct val="150000"/>
              </a:lnSpc>
              <a:spcBef>
                <a:spcPct val="0"/>
              </a:spcBef>
              <a:buFont typeface="Arial" charset="0"/>
              <a:buNone/>
              <a:defRPr/>
            </a:pPr>
            <a:r>
              <a:rPr lang="fa-IR" sz="2600" b="1" dirty="0">
                <a:solidFill>
                  <a:prstClr val="black">
                    <a:lumMod val="95000"/>
                    <a:lumOff val="5000"/>
                  </a:prstClr>
                </a:solidFill>
                <a:cs typeface="B Nazanin" pitchFamily="2" charset="-78"/>
              </a:rPr>
              <a:t>آيت‌الله سيستاني: اگر موجب تحريك شهوت باشد جايز نيست.</a:t>
            </a:r>
            <a:endParaRPr lang="en-US" sz="2600" b="1" dirty="0">
              <a:solidFill>
                <a:prstClr val="black">
                  <a:lumMod val="95000"/>
                  <a:lumOff val="5000"/>
                </a:prstClr>
              </a:solidFill>
              <a:cs typeface="B Nazanin" pitchFamily="2" charset="-78"/>
            </a:endParaRPr>
          </a:p>
          <a:p>
            <a:pPr algn="justLow" rtl="1">
              <a:lnSpc>
                <a:spcPct val="150000"/>
              </a:lnSpc>
              <a:spcBef>
                <a:spcPct val="0"/>
              </a:spcBef>
              <a:buFont typeface="Arial" charset="0"/>
              <a:buNone/>
              <a:defRPr/>
            </a:pPr>
            <a:r>
              <a:rPr lang="fa-IR" sz="2600" b="1" dirty="0">
                <a:solidFill>
                  <a:prstClr val="black">
                    <a:lumMod val="95000"/>
                    <a:lumOff val="5000"/>
                  </a:prstClr>
                </a:solidFill>
                <a:cs typeface="B Nazanin" pitchFamily="2" charset="-78"/>
              </a:rPr>
              <a:t>آيت‌الله تبريزي: بر زن احتياط است به جهت عفت، در وسايل نقليه عمومي در كنار زن بنشيند.</a:t>
            </a:r>
            <a:endParaRPr lang="en-US" sz="2600" b="1" dirty="0">
              <a:solidFill>
                <a:prstClr val="black">
                  <a:lumMod val="95000"/>
                  <a:lumOff val="5000"/>
                </a:prstClr>
              </a:solidFill>
              <a:cs typeface="B Nazanin" pitchFamily="2" charset="-78"/>
            </a:endParaRPr>
          </a:p>
          <a:p>
            <a:pPr algn="justLow" rtl="1">
              <a:lnSpc>
                <a:spcPct val="150000"/>
              </a:lnSpc>
              <a:spcBef>
                <a:spcPct val="0"/>
              </a:spcBef>
              <a:buFont typeface="Arial" charset="0"/>
              <a:buNone/>
              <a:defRPr/>
            </a:pPr>
            <a:r>
              <a:rPr lang="fa-IR" sz="2600" b="1" dirty="0">
                <a:solidFill>
                  <a:prstClr val="black">
                    <a:lumMod val="95000"/>
                    <a:lumOff val="5000"/>
                  </a:prstClr>
                </a:solidFill>
                <a:cs typeface="B Nazanin" pitchFamily="2" charset="-78"/>
              </a:rPr>
              <a:t>آيت‌الله صافي گلپايگاني: اگر به نحوي باشد كه معرض ريبه و فساد نشود اشكال ندارد.</a:t>
            </a:r>
            <a:r>
              <a:rPr lang="fa-IR" sz="2600" b="1" baseline="30000" dirty="0">
                <a:solidFill>
                  <a:prstClr val="black">
                    <a:lumMod val="95000"/>
                    <a:lumOff val="5000"/>
                  </a:prstClr>
                </a:solidFill>
                <a:cs typeface="B Nazanin" pitchFamily="2" charset="-78"/>
              </a:rPr>
              <a:t> </a:t>
            </a:r>
            <a:r>
              <a:rPr lang="fa-IR" sz="2000" dirty="0">
                <a:solidFill>
                  <a:srgbClr val="C00000"/>
                </a:solidFill>
                <a:cs typeface="B Nazanin" pitchFamily="2" charset="-78"/>
              </a:rPr>
              <a:t>مسائل جديد، ج 3، ص 161-162.</a:t>
            </a:r>
            <a:endParaRPr lang="fa-IR" sz="2000" baseline="30000" dirty="0">
              <a:solidFill>
                <a:srgbClr val="C00000"/>
              </a:solidFill>
              <a:cs typeface="B Nazanin" pitchFamily="2" charset="-78"/>
            </a:endParaRPr>
          </a:p>
          <a:p>
            <a:pPr algn="justLow" rtl="1" fontAlgn="base">
              <a:lnSpc>
                <a:spcPct val="120000"/>
              </a:lnSpc>
              <a:defRPr/>
            </a:pPr>
            <a:endParaRPr lang="fa-IR" sz="2800" dirty="0">
              <a:solidFill>
                <a:prstClr val="black">
                  <a:lumMod val="95000"/>
                  <a:lumOff val="5000"/>
                </a:prstClr>
              </a:solidFill>
              <a:cs typeface="B Nazanin" pitchFamily="2" charset="-78"/>
            </a:endParaRPr>
          </a:p>
          <a:p>
            <a:pPr algn="justLow" rtl="1" fontAlgn="base">
              <a:lnSpc>
                <a:spcPct val="120000"/>
              </a:lnSpc>
              <a:defRPr/>
            </a:pPr>
            <a:endParaRPr lang="en-US" sz="2800" dirty="0">
              <a:solidFill>
                <a:prstClr val="black">
                  <a:lumMod val="95000"/>
                  <a:lumOff val="5000"/>
                </a:prstClr>
              </a:solidFill>
              <a:cs typeface="B Nazanin" pitchFamily="2" charset="-78"/>
            </a:endParaRPr>
          </a:p>
        </p:txBody>
      </p:sp>
      <p:sp>
        <p:nvSpPr>
          <p:cNvPr id="6" name="Rounded Rectangle 5"/>
          <p:cNvSpPr/>
          <p:nvPr/>
        </p:nvSpPr>
        <p:spPr>
          <a:xfrm>
            <a:off x="3419475" y="115888"/>
            <a:ext cx="5256213" cy="77311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800" b="1" dirty="0">
                <a:solidFill>
                  <a:srgbClr val="FFC000"/>
                </a:solidFill>
                <a:cs typeface="B Titr" pitchFamily="2" charset="-78"/>
              </a:rPr>
              <a:t>نشستن در كنار نامحرم از ديدگاه فقيهان</a:t>
            </a:r>
          </a:p>
        </p:txBody>
      </p:sp>
    </p:spTree>
    <p:extLst>
      <p:ext uri="{BB962C8B-B14F-4D97-AF65-F5344CB8AC3E}">
        <p14:creationId xmlns:p14="http://schemas.microsoft.com/office/powerpoint/2010/main" xmlns="" val="1780536042"/>
      </p:ext>
    </p:extLst>
  </p:cSld>
  <p:clrMapOvr>
    <a:masterClrMapping/>
  </p:clrMapOvr>
  <p:transition>
    <p:dissolv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52930" name="Text Placeholder 2"/>
          <p:cNvSpPr>
            <a:spLocks noGrp="1"/>
          </p:cNvSpPr>
          <p:nvPr>
            <p:ph type="body" idx="1"/>
          </p:nvPr>
        </p:nvSpPr>
        <p:spPr>
          <a:xfrm>
            <a:off x="0" y="0"/>
            <a:ext cx="9144000" cy="6858000"/>
          </a:xfrm>
          <a:blipFill>
            <a:blip r:embed="rId3"/>
            <a:tile tx="0" ty="0" sx="100000" sy="100000" flip="none" algn="tl"/>
          </a:blipFill>
        </p:spPr>
        <p:txBody>
          <a:bodyPr/>
          <a:lstStyle/>
          <a:p>
            <a:pPr algn="justLow">
              <a:defRPr/>
            </a:pPr>
            <a:r>
              <a:rPr lang="fa-IR" sz="2800" b="1" dirty="0" smtClean="0">
                <a:solidFill>
                  <a:schemeClr val="tx1"/>
                </a:solidFill>
                <a:cs typeface="B Nazanin" pitchFamily="2" charset="-78"/>
              </a:rPr>
              <a:t>رسول </a:t>
            </a:r>
            <a:r>
              <a:rPr lang="fa-IR" sz="2800" b="1" dirty="0">
                <a:solidFill>
                  <a:schemeClr val="tx1"/>
                </a:solidFill>
                <a:cs typeface="B Nazanin" pitchFamily="2" charset="-78"/>
              </a:rPr>
              <a:t>خدا صلي‌الله‌عليه‌و‌آله </a:t>
            </a:r>
            <a:r>
              <a:rPr lang="fa-IR" sz="2800" b="1" dirty="0" smtClean="0">
                <a:solidFill>
                  <a:schemeClr val="tx1"/>
                </a:solidFill>
                <a:cs typeface="B Nazanin" pitchFamily="2" charset="-78"/>
              </a:rPr>
              <a:t>:</a:t>
            </a:r>
            <a:r>
              <a:rPr lang="fa-IR" sz="2800" b="1" dirty="0" smtClean="0">
                <a:solidFill>
                  <a:srgbClr val="0070C0"/>
                </a:solidFill>
                <a:cs typeface="B Nazanin" pitchFamily="2" charset="-78"/>
              </a:rPr>
              <a:t> </a:t>
            </a:r>
            <a:r>
              <a:rPr lang="fa-IR" sz="2800" b="1" dirty="0" smtClean="0">
                <a:solidFill>
                  <a:schemeClr val="tx1"/>
                </a:solidFill>
                <a:cs typeface="B Nazanin" pitchFamily="2" charset="-78"/>
              </a:rPr>
              <a:t>هنگامي </a:t>
            </a:r>
            <a:r>
              <a:rPr lang="fa-IR" sz="2800" b="1" dirty="0">
                <a:solidFill>
                  <a:schemeClr val="tx1"/>
                </a:solidFill>
                <a:cs typeface="B Nazanin" pitchFamily="2" charset="-78"/>
              </a:rPr>
              <a:t>كه زني در جايي نشسته است آنگاه كه برمي‌خيزد، پيش از سرد شدن، نبايد مردي در آنجا بنشيند</a:t>
            </a:r>
            <a:r>
              <a:rPr lang="fa-IR" sz="2800" b="1" dirty="0" smtClean="0">
                <a:solidFill>
                  <a:schemeClr val="tx1"/>
                </a:solidFill>
                <a:cs typeface="B Nazanin" pitchFamily="2" charset="-78"/>
              </a:rPr>
              <a:t>.</a:t>
            </a:r>
            <a:r>
              <a:rPr lang="fa-IR" sz="2800" b="1" dirty="0">
                <a:solidFill>
                  <a:srgbClr val="0070C0"/>
                </a:solidFill>
                <a:cs typeface="B Nazanin" pitchFamily="2" charset="-78"/>
              </a:rPr>
              <a:t> </a:t>
            </a:r>
            <a:endParaRPr lang="fa-IR" sz="2800" b="1" dirty="0" smtClean="0">
              <a:solidFill>
                <a:srgbClr val="0070C0"/>
              </a:solidFill>
              <a:cs typeface="B Nazanin" pitchFamily="2" charset="-78"/>
            </a:endParaRPr>
          </a:p>
          <a:p>
            <a:pPr algn="justLow">
              <a:defRPr/>
            </a:pPr>
            <a:r>
              <a:rPr lang="fa-IR" sz="2800" b="1" dirty="0" smtClean="0">
                <a:solidFill>
                  <a:srgbClr val="1E10D2"/>
                </a:solidFill>
                <a:cs typeface="2  Badr" pitchFamily="2" charset="-78"/>
              </a:rPr>
              <a:t>« </a:t>
            </a:r>
            <a:r>
              <a:rPr lang="ar-SA" sz="2800" b="1" dirty="0">
                <a:solidFill>
                  <a:srgbClr val="1E10D2"/>
                </a:solidFill>
                <a:cs typeface="2  Badr" pitchFamily="2" charset="-78"/>
              </a:rPr>
              <a:t>إذا جَلَسَت المرأةُ مَجلِساً فَقامَتْ عَنْهُ فَلا يَجْلِس فِي مَجْلِسِها رَجُلٌ حَتَّي يَبْرُد</a:t>
            </a:r>
            <a:r>
              <a:rPr lang="fa-IR" sz="2800" b="1" dirty="0">
                <a:solidFill>
                  <a:srgbClr val="1E10D2"/>
                </a:solidFill>
                <a:cs typeface="2  Badr" pitchFamily="2" charset="-78"/>
              </a:rPr>
              <a:t> </a:t>
            </a:r>
            <a:r>
              <a:rPr lang="fa-IR" sz="2800" b="1" dirty="0">
                <a:solidFill>
                  <a:srgbClr val="1E10D2"/>
                </a:solidFill>
                <a:cs typeface="B Nazanin" pitchFamily="2" charset="-78"/>
              </a:rPr>
              <a:t>»</a:t>
            </a:r>
            <a:r>
              <a:rPr lang="fa-IR" sz="2800" b="1" baseline="30000" dirty="0">
                <a:solidFill>
                  <a:srgbClr val="1E10D2"/>
                </a:solidFill>
                <a:cs typeface="B Nazanin" pitchFamily="2" charset="-78"/>
              </a:rPr>
              <a:t> </a:t>
            </a:r>
            <a:endParaRPr lang="fa-IR" sz="2800" b="1" baseline="30000" dirty="0" smtClean="0">
              <a:solidFill>
                <a:srgbClr val="1E10D2"/>
              </a:solidFill>
              <a:cs typeface="B Nazanin" pitchFamily="2" charset="-78"/>
            </a:endParaRPr>
          </a:p>
          <a:p>
            <a:pPr algn="justLow">
              <a:defRPr/>
            </a:pPr>
            <a:r>
              <a:rPr lang="fa-IR" sz="1800" dirty="0" smtClean="0">
                <a:solidFill>
                  <a:srgbClr val="C00000"/>
                </a:solidFill>
                <a:cs typeface="B Nazanin" pitchFamily="2" charset="-78"/>
              </a:rPr>
              <a:t>وسائل الشیعه،ج20،ص248،ح1</a:t>
            </a:r>
          </a:p>
          <a:p>
            <a:pPr algn="justLow">
              <a:defRPr/>
            </a:pPr>
            <a:endParaRPr lang="fa-IR" sz="1800" dirty="0">
              <a:solidFill>
                <a:srgbClr val="C00000"/>
              </a:solidFill>
              <a:cs typeface="B Nazanin" pitchFamily="2" charset="-78"/>
            </a:endParaRPr>
          </a:p>
          <a:p>
            <a:pPr algn="justLow">
              <a:defRPr/>
            </a:pPr>
            <a:endParaRPr lang="fa-IR" sz="1800" dirty="0" smtClean="0">
              <a:solidFill>
                <a:srgbClr val="C00000"/>
              </a:solidFill>
              <a:cs typeface="B Nazanin" pitchFamily="2" charset="-78"/>
            </a:endParaRPr>
          </a:p>
          <a:p>
            <a:pPr marL="457200" indent="-457200" algn="justLow">
              <a:lnSpc>
                <a:spcPct val="120000"/>
              </a:lnSpc>
              <a:spcBef>
                <a:spcPts val="0"/>
              </a:spcBef>
              <a:spcAft>
                <a:spcPts val="0"/>
              </a:spcAft>
              <a:buFont typeface="Wingdings" pitchFamily="2" charset="2"/>
              <a:buChar char="Ø"/>
              <a:defRPr/>
            </a:pPr>
            <a:r>
              <a:rPr lang="fa-IR" sz="2800" b="1" dirty="0" smtClean="0">
                <a:solidFill>
                  <a:schemeClr val="tx1"/>
                </a:solidFill>
                <a:ea typeface="Calibri"/>
                <a:cs typeface="B Nazanin" pitchFamily="2" charset="-78"/>
              </a:rPr>
              <a:t>رسول‌خدا </a:t>
            </a:r>
            <a:r>
              <a:rPr lang="fa-IR" sz="2800" b="1" dirty="0">
                <a:solidFill>
                  <a:schemeClr val="tx1"/>
                </a:solidFill>
                <a:ea typeface="Calibri"/>
                <a:cs typeface="B Nazanin" pitchFamily="2" charset="-78"/>
              </a:rPr>
              <a:t>صلي‌الله عَليه‌وآله </a:t>
            </a:r>
            <a:r>
              <a:rPr lang="fa-IR" sz="2800" b="1" dirty="0" smtClean="0">
                <a:solidFill>
                  <a:schemeClr val="tx1"/>
                </a:solidFill>
                <a:ea typeface="Calibri"/>
                <a:cs typeface="B Nazanin" pitchFamily="2" charset="-78"/>
              </a:rPr>
              <a:t>: </a:t>
            </a:r>
            <a:r>
              <a:rPr lang="fa-IR" sz="2800" b="1" dirty="0">
                <a:solidFill>
                  <a:schemeClr val="tx1"/>
                </a:solidFill>
                <a:ea typeface="Calibri"/>
                <a:cs typeface="B Nazanin" pitchFamily="2" charset="-78"/>
              </a:rPr>
              <a:t>هركس به زن نامحرم دست بدهد در روز قيامت، در حالي كه به غُل و زنجير بسته شده به آتش افكنده مي‌شود</a:t>
            </a:r>
            <a:r>
              <a:rPr lang="fa-IR" sz="2800" b="1" dirty="0" smtClean="0">
                <a:solidFill>
                  <a:schemeClr val="tx1"/>
                </a:solidFill>
                <a:ea typeface="Calibri"/>
                <a:cs typeface="B Nazanin" pitchFamily="2" charset="-78"/>
              </a:rPr>
              <a:t>.  </a:t>
            </a:r>
            <a:r>
              <a:rPr lang="fa-IR" sz="2800" b="1" dirty="0">
                <a:solidFill>
                  <a:srgbClr val="1E10D2"/>
                </a:solidFill>
                <a:ea typeface="Calibri"/>
                <a:cs typeface="2  Badr" pitchFamily="2" charset="-78"/>
              </a:rPr>
              <a:t>« </a:t>
            </a:r>
            <a:r>
              <a:rPr lang="ar-SA" sz="2800" b="1" dirty="0">
                <a:solidFill>
                  <a:srgbClr val="1E10D2"/>
                </a:solidFill>
                <a:latin typeface="Times New Roman"/>
                <a:ea typeface="Times New Roman"/>
                <a:cs typeface="2  Badr" pitchFamily="2" charset="-78"/>
              </a:rPr>
              <a:t>مَنْ صافَحَ إمْرأةً جَاءَ يَوْمَ الْقيامَة مَغلولَاً ثمَّ يَؤمَرُ بِه اليَ النّار...</a:t>
            </a:r>
            <a:r>
              <a:rPr lang="fa-IR" sz="2800" b="1" dirty="0" smtClean="0">
                <a:solidFill>
                  <a:srgbClr val="1E10D2"/>
                </a:solidFill>
                <a:ea typeface="Calibri"/>
                <a:cs typeface="2  Badr" pitchFamily="2" charset="-78"/>
              </a:rPr>
              <a:t>».</a:t>
            </a:r>
            <a:r>
              <a:rPr lang="fa-IR" sz="2800" b="1" dirty="0" smtClean="0">
                <a:solidFill>
                  <a:srgbClr val="1E10D2"/>
                </a:solidFill>
                <a:ea typeface="Calibri"/>
                <a:cs typeface="B Nazanin" pitchFamily="2" charset="-78"/>
              </a:rPr>
              <a:t>          </a:t>
            </a:r>
            <a:r>
              <a:rPr lang="ar-SA" sz="2800" b="1" dirty="0" smtClean="0">
                <a:solidFill>
                  <a:srgbClr val="1E10D2"/>
                </a:solidFill>
                <a:latin typeface="B Mitra"/>
                <a:ea typeface="Times New Roman"/>
                <a:cs typeface="B Nazanin" pitchFamily="2" charset="-78"/>
              </a:rPr>
              <a:t> </a:t>
            </a:r>
            <a:endParaRPr lang="fa-IR" sz="2800" b="1" dirty="0" smtClean="0">
              <a:solidFill>
                <a:srgbClr val="1E10D2"/>
              </a:solidFill>
              <a:latin typeface="B Mitra"/>
              <a:ea typeface="Times New Roman"/>
              <a:cs typeface="B Nazanin" pitchFamily="2" charset="-78"/>
            </a:endParaRPr>
          </a:p>
          <a:p>
            <a:pPr marL="457200" indent="-457200" algn="justLow">
              <a:lnSpc>
                <a:spcPct val="120000"/>
              </a:lnSpc>
              <a:spcBef>
                <a:spcPts val="0"/>
              </a:spcBef>
              <a:spcAft>
                <a:spcPts val="0"/>
              </a:spcAft>
              <a:buFont typeface="Wingdings" pitchFamily="2" charset="2"/>
              <a:buChar char="Ø"/>
              <a:defRPr/>
            </a:pPr>
            <a:r>
              <a:rPr lang="ar-SA" dirty="0" smtClean="0">
                <a:solidFill>
                  <a:srgbClr val="C00000"/>
                </a:solidFill>
                <a:latin typeface="B Mitra"/>
                <a:ea typeface="Times New Roman"/>
                <a:cs typeface="B Nazanin" pitchFamily="2" charset="-78"/>
              </a:rPr>
              <a:t>وسائل </a:t>
            </a:r>
            <a:r>
              <a:rPr lang="ar-SA" dirty="0">
                <a:solidFill>
                  <a:srgbClr val="C00000"/>
                </a:solidFill>
                <a:latin typeface="B Mitra"/>
                <a:ea typeface="Times New Roman"/>
                <a:cs typeface="B Nazanin" pitchFamily="2" charset="-78"/>
              </a:rPr>
              <a:t>الشيعه، ج20، ص198، ح4.  </a:t>
            </a:r>
            <a:endParaRPr lang="en-US" dirty="0">
              <a:solidFill>
                <a:srgbClr val="C00000"/>
              </a:solidFill>
              <a:latin typeface="Times New Roman"/>
              <a:ea typeface="Times New Roman"/>
              <a:cs typeface="B Nazanin" pitchFamily="2" charset="-78"/>
            </a:endParaRPr>
          </a:p>
          <a:p>
            <a:pPr marL="457200" indent="-457200" algn="just">
              <a:lnSpc>
                <a:spcPct val="120000"/>
              </a:lnSpc>
              <a:spcBef>
                <a:spcPts val="0"/>
              </a:spcBef>
              <a:spcAft>
                <a:spcPts val="0"/>
              </a:spcAft>
              <a:buFont typeface="Wingdings" pitchFamily="2" charset="2"/>
              <a:buChar char="Ø"/>
              <a:defRPr/>
            </a:pPr>
            <a:r>
              <a:rPr lang="ar-SA" sz="2800" b="1" dirty="0" smtClean="0">
                <a:solidFill>
                  <a:schemeClr val="tx1"/>
                </a:solidFill>
                <a:latin typeface="Times New Roman"/>
                <a:ea typeface="Times New Roman"/>
                <a:cs typeface="B Nazanin" pitchFamily="2" charset="-78"/>
              </a:rPr>
              <a:t>امام </a:t>
            </a:r>
            <a:r>
              <a:rPr lang="ar-SA" sz="2800" b="1" dirty="0">
                <a:solidFill>
                  <a:schemeClr val="tx1"/>
                </a:solidFill>
                <a:latin typeface="Times New Roman"/>
                <a:ea typeface="Times New Roman"/>
                <a:cs typeface="B Nazanin" pitchFamily="2" charset="-78"/>
              </a:rPr>
              <a:t>صادق عليه‌السلام </a:t>
            </a:r>
            <a:r>
              <a:rPr lang="ar-SA" sz="2800" b="1" dirty="0" smtClean="0">
                <a:solidFill>
                  <a:schemeClr val="tx1"/>
                </a:solidFill>
                <a:latin typeface="Times New Roman"/>
                <a:ea typeface="Times New Roman"/>
                <a:cs typeface="B Nazanin" pitchFamily="2" charset="-78"/>
              </a:rPr>
              <a:t>: </a:t>
            </a:r>
            <a:r>
              <a:rPr lang="ar-SA" sz="2800" b="1" dirty="0">
                <a:solidFill>
                  <a:schemeClr val="tx1"/>
                </a:solidFill>
                <a:latin typeface="Times New Roman"/>
                <a:ea typeface="Times New Roman"/>
                <a:cs typeface="B Nazanin" pitchFamily="2" charset="-78"/>
              </a:rPr>
              <a:t>هركس با زن نامحرم مصافحه كند و دست بدهد، بي‌گمان خشم خداوند عزوجل را براي خود خريده است</a:t>
            </a:r>
            <a:r>
              <a:rPr lang="ar-SA" sz="2800" b="1" dirty="0">
                <a:solidFill>
                  <a:srgbClr val="0070C0"/>
                </a:solidFill>
                <a:latin typeface="Times New Roman"/>
                <a:ea typeface="Times New Roman"/>
                <a:cs typeface="B Nazanin" pitchFamily="2" charset="-78"/>
              </a:rPr>
              <a:t>. </a:t>
            </a:r>
            <a:r>
              <a:rPr lang="fa-IR" sz="2800" b="1" dirty="0" smtClean="0">
                <a:solidFill>
                  <a:srgbClr val="0070C0"/>
                </a:solidFill>
                <a:latin typeface="Times New Roman"/>
                <a:ea typeface="Times New Roman"/>
                <a:cs typeface="B Nazanin" pitchFamily="2" charset="-78"/>
              </a:rPr>
              <a:t>          </a:t>
            </a:r>
            <a:r>
              <a:rPr lang="ar-SA" sz="2800" b="1" dirty="0" smtClean="0">
                <a:solidFill>
                  <a:srgbClr val="1E10D2"/>
                </a:solidFill>
                <a:latin typeface="Times New Roman"/>
                <a:ea typeface="Times New Roman"/>
                <a:cs typeface="2  Badr" pitchFamily="2" charset="-78"/>
              </a:rPr>
              <a:t>«</a:t>
            </a:r>
            <a:r>
              <a:rPr lang="ar-SA" sz="2800" b="1" dirty="0">
                <a:solidFill>
                  <a:srgbClr val="1E10D2"/>
                </a:solidFill>
                <a:latin typeface="Times New Roman"/>
                <a:ea typeface="Times New Roman"/>
                <a:cs typeface="2  Badr" pitchFamily="2" charset="-78"/>
              </a:rPr>
              <a:t>مَنْ صافَحَ إمْرَاَةً تَحْرِمُ عَليْهِ فَقَدْ باءَ بِسَخَطٍ مِنَ اللهِ عَزَّوجل</a:t>
            </a:r>
            <a:r>
              <a:rPr lang="en-US" sz="2800" b="1" dirty="0">
                <a:solidFill>
                  <a:srgbClr val="1E10D2"/>
                </a:solidFill>
                <a:latin typeface="Times New Roman"/>
                <a:ea typeface="Times New Roman"/>
                <a:cs typeface="2  Badr" pitchFamily="2" charset="-78"/>
              </a:rPr>
              <a:t>…</a:t>
            </a:r>
            <a:r>
              <a:rPr lang="ar-SA" sz="2800" b="1" dirty="0" smtClean="0">
                <a:solidFill>
                  <a:srgbClr val="1E10D2"/>
                </a:solidFill>
                <a:latin typeface="Times New Roman"/>
                <a:ea typeface="Times New Roman"/>
                <a:cs typeface="2  Badr" pitchFamily="2" charset="-78"/>
              </a:rPr>
              <a:t>».</a:t>
            </a:r>
            <a:r>
              <a:rPr lang="fa-IR" sz="2800" b="1" dirty="0" smtClean="0">
                <a:solidFill>
                  <a:srgbClr val="1E10D2"/>
                </a:solidFill>
                <a:latin typeface="Times New Roman"/>
                <a:ea typeface="Times New Roman"/>
                <a:cs typeface="2  Badr" pitchFamily="2" charset="-78"/>
              </a:rPr>
              <a:t> </a:t>
            </a:r>
          </a:p>
          <a:p>
            <a:pPr marL="457200" indent="-457200" algn="just">
              <a:lnSpc>
                <a:spcPct val="120000"/>
              </a:lnSpc>
              <a:spcBef>
                <a:spcPts val="0"/>
              </a:spcBef>
              <a:spcAft>
                <a:spcPts val="0"/>
              </a:spcAft>
              <a:buFont typeface="Wingdings" pitchFamily="2" charset="2"/>
              <a:buChar char="Ø"/>
              <a:defRPr/>
            </a:pPr>
            <a:r>
              <a:rPr lang="ar-SA" dirty="0" smtClean="0">
                <a:solidFill>
                  <a:srgbClr val="C00000"/>
                </a:solidFill>
                <a:latin typeface="B Mitra"/>
                <a:ea typeface="Times New Roman"/>
                <a:cs typeface="B Nazanin" pitchFamily="2" charset="-78"/>
              </a:rPr>
              <a:t>وسائل </a:t>
            </a:r>
            <a:r>
              <a:rPr lang="ar-SA" dirty="0">
                <a:solidFill>
                  <a:srgbClr val="C00000"/>
                </a:solidFill>
                <a:latin typeface="B Mitra"/>
                <a:ea typeface="Times New Roman"/>
                <a:cs typeface="B Nazanin" pitchFamily="2" charset="-78"/>
              </a:rPr>
              <a:t>الشيعه، ج20، </a:t>
            </a:r>
            <a:r>
              <a:rPr lang="ar-SA" dirty="0" smtClean="0">
                <a:solidFill>
                  <a:srgbClr val="C00000"/>
                </a:solidFill>
                <a:latin typeface="B Mitra"/>
                <a:ea typeface="Times New Roman"/>
                <a:cs typeface="B Nazanin" pitchFamily="2" charset="-78"/>
              </a:rPr>
              <a:t>ص196</a:t>
            </a:r>
            <a:r>
              <a:rPr lang="ar-SA" dirty="0">
                <a:solidFill>
                  <a:srgbClr val="C00000"/>
                </a:solidFill>
                <a:latin typeface="B Mitra"/>
                <a:ea typeface="Times New Roman"/>
                <a:cs typeface="B Nazanin" pitchFamily="2" charset="-78"/>
              </a:rPr>
              <a:t>، ح2</a:t>
            </a:r>
            <a:r>
              <a:rPr lang="ar-SA" dirty="0" smtClean="0">
                <a:solidFill>
                  <a:srgbClr val="C00000"/>
                </a:solidFill>
                <a:latin typeface="B Mitra"/>
                <a:ea typeface="Times New Roman"/>
                <a:cs typeface="B Nazanin" pitchFamily="2" charset="-78"/>
              </a:rPr>
              <a:t>.</a:t>
            </a:r>
            <a:endParaRPr lang="en-US" dirty="0">
              <a:solidFill>
                <a:srgbClr val="C00000"/>
              </a:solidFill>
              <a:latin typeface="Times New Roman"/>
              <a:ea typeface="Times New Roman"/>
              <a:cs typeface="B Nazanin" pitchFamily="2" charset="-78"/>
            </a:endParaRPr>
          </a:p>
        </p:txBody>
      </p:sp>
      <p:grpSp>
        <p:nvGrpSpPr>
          <p:cNvPr id="6" name="Group 5"/>
          <p:cNvGrpSpPr/>
          <p:nvPr/>
        </p:nvGrpSpPr>
        <p:grpSpPr>
          <a:xfrm>
            <a:off x="4432357" y="-24"/>
            <a:ext cx="4627187" cy="714380"/>
            <a:chOff x="1128669" y="-110169"/>
            <a:chExt cx="5515061" cy="714380"/>
          </a:xfrm>
          <a:scene3d>
            <a:camera prst="orthographicFront"/>
            <a:lightRig rig="threePt" dir="t">
              <a:rot lat="0" lon="0" rev="7500000"/>
            </a:lightRig>
          </a:scene3d>
        </p:grpSpPr>
        <p:sp>
          <p:nvSpPr>
            <p:cNvPr id="7" name="Up Arrow Callout 6"/>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8" name="Up Arrow Callout 4"/>
            <p:cNvSpPr/>
            <p:nvPr/>
          </p:nvSpPr>
          <p:spPr>
            <a:xfrm>
              <a:off x="1443204" y="-110169"/>
              <a:ext cx="5083755"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r>
                <a:rPr lang="fa-IR" sz="2600" b="1" dirty="0">
                  <a:solidFill>
                    <a:prstClr val="white"/>
                  </a:solidFill>
                  <a:cs typeface="B Nazanin" pitchFamily="2" charset="-78"/>
                </a:rPr>
                <a:t> نشستن در جاي گرم نامحرم</a:t>
              </a:r>
              <a:endParaRPr lang="en-US" sz="2600" b="1" dirty="0">
                <a:solidFill>
                  <a:prstClr val="white"/>
                </a:solidFill>
                <a:cs typeface="B Nazanin" pitchFamily="2" charset="-78"/>
              </a:endParaRPr>
            </a:p>
          </p:txBody>
        </p:sp>
      </p:grpSp>
      <p:grpSp>
        <p:nvGrpSpPr>
          <p:cNvPr id="10" name="Group 9"/>
          <p:cNvGrpSpPr/>
          <p:nvPr/>
        </p:nvGrpSpPr>
        <p:grpSpPr>
          <a:xfrm>
            <a:off x="4778446" y="2546805"/>
            <a:ext cx="4169175" cy="602613"/>
            <a:chOff x="1128669" y="1598"/>
            <a:chExt cx="5515061" cy="602613"/>
          </a:xfrm>
          <a:scene3d>
            <a:camera prst="orthographicFront"/>
            <a:lightRig rig="threePt" dir="t">
              <a:rot lat="0" lon="0" rev="7500000"/>
            </a:lightRig>
          </a:scene3d>
        </p:grpSpPr>
        <p:sp>
          <p:nvSpPr>
            <p:cNvPr id="11" name="Up Arrow Callout 10"/>
            <p:cNvSpPr/>
            <p:nvPr/>
          </p:nvSpPr>
          <p:spPr>
            <a:xfrm rot="10800000">
              <a:off x="1128669" y="1598"/>
              <a:ext cx="5515061" cy="602613"/>
            </a:xfrm>
            <a:prstGeom prst="upArrowCallout">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2" name="Up Arrow Callout 4"/>
            <p:cNvSpPr/>
            <p:nvPr/>
          </p:nvSpPr>
          <p:spPr>
            <a:xfrm>
              <a:off x="2186523" y="1598"/>
              <a:ext cx="4457207" cy="391560"/>
            </a:xfrm>
            <a:prstGeom prst="rect">
              <a:avLst/>
            </a:prstGeom>
            <a:sp3d/>
          </p:spPr>
          <p:style>
            <a:lnRef idx="0">
              <a:scrgbClr r="0" g="0" b="0"/>
            </a:lnRef>
            <a:fillRef idx="0">
              <a:scrgbClr r="0" g="0" b="0"/>
            </a:fillRef>
            <a:effectRef idx="0">
              <a:scrgbClr r="0" g="0" b="0"/>
            </a:effectRef>
            <a:fontRef idx="minor">
              <a:schemeClr val="lt1"/>
            </a:fontRef>
          </p:style>
          <p:txBody>
            <a:bodyPr lIns="227584" tIns="227584" rIns="227584" bIns="227584" spcCol="1270" anchor="ctr"/>
            <a:lstStyle/>
            <a:p>
              <a:pPr algn="r" rtl="1" fontAlgn="base">
                <a:spcBef>
                  <a:spcPct val="0"/>
                </a:spcBef>
                <a:spcAft>
                  <a:spcPct val="0"/>
                </a:spcAft>
                <a:defRPr/>
              </a:pPr>
              <a:endParaRPr lang="en-US" sz="2400" dirty="0">
                <a:solidFill>
                  <a:prstClr val="white"/>
                </a:solidFill>
              </a:endParaRPr>
            </a:p>
          </p:txBody>
        </p:sp>
      </p:grpSp>
      <p:sp>
        <p:nvSpPr>
          <p:cNvPr id="603141" name="Rectangle 2"/>
          <p:cNvSpPr>
            <a:spLocks noChangeArrowheads="1"/>
          </p:cNvSpPr>
          <p:nvPr/>
        </p:nvSpPr>
        <p:spPr bwMode="auto">
          <a:xfrm>
            <a:off x="5929322" y="2428868"/>
            <a:ext cx="2686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rtl="1" fontAlgn="base">
              <a:spcBef>
                <a:spcPct val="0"/>
              </a:spcBef>
              <a:spcAft>
                <a:spcPct val="0"/>
              </a:spcAft>
            </a:pPr>
            <a:r>
              <a:rPr lang="fa-IR" sz="2800" b="1" dirty="0" smtClean="0">
                <a:solidFill>
                  <a:prstClr val="white"/>
                </a:solidFill>
                <a:cs typeface="B Nazanin" pitchFamily="2" charset="-78"/>
              </a:rPr>
              <a:t>دست‌دادن به نامحرم</a:t>
            </a:r>
            <a:endParaRPr lang="en-US" sz="2800" dirty="0" smtClean="0">
              <a:solidFill>
                <a:prstClr val="white"/>
              </a:solidFill>
              <a:cs typeface="B Nazanin" pitchFamily="2" charset="-78"/>
            </a:endParaRPr>
          </a:p>
        </p:txBody>
      </p:sp>
    </p:spTree>
    <p:extLst>
      <p:ext uri="{BB962C8B-B14F-4D97-AF65-F5344CB8AC3E}">
        <p14:creationId xmlns:p14="http://schemas.microsoft.com/office/powerpoint/2010/main" xmlns="" val="29265582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52930">
                                            <p:txEl>
                                              <p:pRg st="5" end="5"/>
                                            </p:txEl>
                                          </p:spTgt>
                                        </p:tgtEl>
                                        <p:attrNameLst>
                                          <p:attrName>style.visibility</p:attrName>
                                        </p:attrNameLst>
                                      </p:cBhvr>
                                      <p:to>
                                        <p:strVal val="visible"/>
                                      </p:to>
                                    </p:set>
                                    <p:animEffect transition="in" filter="fade">
                                      <p:cBhvr>
                                        <p:cTn id="7" dur="1000"/>
                                        <p:tgtEl>
                                          <p:spTgt spid="252930">
                                            <p:txEl>
                                              <p:pRg st="5" end="5"/>
                                            </p:txEl>
                                          </p:spTgt>
                                        </p:tgtEl>
                                      </p:cBhvr>
                                    </p:animEffect>
                                    <p:anim calcmode="lin" valueType="num">
                                      <p:cBhvr>
                                        <p:cTn id="8" dur="1000" fill="hold"/>
                                        <p:tgtEl>
                                          <p:spTgt spid="252930">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5293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52930">
                                            <p:txEl>
                                              <p:pRg st="6" end="6"/>
                                            </p:txEl>
                                          </p:spTgt>
                                        </p:tgtEl>
                                        <p:attrNameLst>
                                          <p:attrName>style.visibility</p:attrName>
                                        </p:attrNameLst>
                                      </p:cBhvr>
                                      <p:to>
                                        <p:strVal val="visible"/>
                                      </p:to>
                                    </p:set>
                                    <p:animEffect transition="in" filter="fade">
                                      <p:cBhvr>
                                        <p:cTn id="14" dur="1000"/>
                                        <p:tgtEl>
                                          <p:spTgt spid="252930">
                                            <p:txEl>
                                              <p:pRg st="6" end="6"/>
                                            </p:txEl>
                                          </p:spTgt>
                                        </p:tgtEl>
                                      </p:cBhvr>
                                    </p:animEffect>
                                    <p:anim calcmode="lin" valueType="num">
                                      <p:cBhvr>
                                        <p:cTn id="15" dur="1000" fill="hold"/>
                                        <p:tgtEl>
                                          <p:spTgt spid="252930">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5293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nodeType="clickEffect">
                                  <p:stCondLst>
                                    <p:cond delay="0"/>
                                  </p:stCondLst>
                                  <p:childTnLst>
                                    <p:set>
                                      <p:cBhvr>
                                        <p:cTn id="20" dur="1" fill="hold">
                                          <p:stCondLst>
                                            <p:cond delay="0"/>
                                          </p:stCondLst>
                                        </p:cTn>
                                        <p:tgtEl>
                                          <p:spTgt spid="252930">
                                            <p:txEl>
                                              <p:pRg st="7" end="7"/>
                                            </p:txEl>
                                          </p:spTgt>
                                        </p:tgtEl>
                                        <p:attrNameLst>
                                          <p:attrName>style.visibility</p:attrName>
                                        </p:attrNameLst>
                                      </p:cBhvr>
                                      <p:to>
                                        <p:strVal val="visible"/>
                                      </p:to>
                                    </p:set>
                                    <p:animEffect transition="in" filter="wheel(1)">
                                      <p:cBhvr>
                                        <p:cTn id="21" dur="2000"/>
                                        <p:tgtEl>
                                          <p:spTgt spid="252930">
                                            <p:txEl>
                                              <p:pRg st="7" end="7"/>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nodeType="clickEffect">
                                  <p:stCondLst>
                                    <p:cond delay="0"/>
                                  </p:stCondLst>
                                  <p:childTnLst>
                                    <p:set>
                                      <p:cBhvr>
                                        <p:cTn id="25" dur="1" fill="hold">
                                          <p:stCondLst>
                                            <p:cond delay="0"/>
                                          </p:stCondLst>
                                        </p:cTn>
                                        <p:tgtEl>
                                          <p:spTgt spid="252930">
                                            <p:txEl>
                                              <p:pRg st="8" end="8"/>
                                            </p:txEl>
                                          </p:spTgt>
                                        </p:tgtEl>
                                        <p:attrNameLst>
                                          <p:attrName>style.visibility</p:attrName>
                                        </p:attrNameLst>
                                      </p:cBhvr>
                                      <p:to>
                                        <p:strVal val="visible"/>
                                      </p:to>
                                    </p:set>
                                    <p:animEffect transition="in" filter="wheel(1)">
                                      <p:cBhvr>
                                        <p:cTn id="26" dur="2000"/>
                                        <p:tgtEl>
                                          <p:spTgt spid="2529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04162" name="Text Placeholder 2"/>
          <p:cNvSpPr>
            <a:spLocks noGrp="1"/>
          </p:cNvSpPr>
          <p:nvPr>
            <p:ph type="body" idx="1"/>
          </p:nvPr>
        </p:nvSpPr>
        <p:spPr>
          <a:xfrm>
            <a:off x="0" y="0"/>
            <a:ext cx="9144000" cy="6858000"/>
          </a:xfrm>
          <a:blipFill dpi="0" rotWithShape="1">
            <a:blip r:embed="rId3"/>
            <a:srcRect/>
            <a:tile tx="0" ty="0" sx="100000" sy="100000" flip="none" algn="tl"/>
          </a:blipFill>
        </p:spPr>
        <p:txBody>
          <a:bodyPr/>
          <a:lstStyle/>
          <a:p>
            <a:pPr eaLnBrk="1" hangingPunct="1">
              <a:lnSpc>
                <a:spcPct val="150000"/>
              </a:lnSpc>
            </a:pPr>
            <a:endParaRPr lang="fa-IR" smtClean="0">
              <a:solidFill>
                <a:srgbClr val="1D7816"/>
              </a:solidFill>
              <a:cs typeface="B Yagut" pitchFamily="2" charset="-78"/>
            </a:endParaRPr>
          </a:p>
        </p:txBody>
      </p:sp>
      <p:sp>
        <p:nvSpPr>
          <p:cNvPr id="252934" name="Rectangle 6"/>
          <p:cNvSpPr>
            <a:spLocks noChangeArrowheads="1"/>
          </p:cNvSpPr>
          <p:nvPr/>
        </p:nvSpPr>
        <p:spPr bwMode="auto">
          <a:xfrm>
            <a:off x="468313" y="188913"/>
            <a:ext cx="8351837"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indent="360363" algn="justLow" rtl="1" eaLnBrk="0" fontAlgn="base" hangingPunct="0">
              <a:spcBef>
                <a:spcPct val="0"/>
              </a:spcBef>
              <a:spcAft>
                <a:spcPct val="0"/>
              </a:spcAft>
              <a:defRPr/>
            </a:pPr>
            <a:r>
              <a:rPr lang="ar-SA" sz="3600" b="1" dirty="0" smtClean="0">
                <a:solidFill>
                  <a:srgbClr val="002060"/>
                </a:solidFill>
                <a:cs typeface="B Titr" pitchFamily="2" charset="-78"/>
              </a:rPr>
              <a:t>خودارضايي </a:t>
            </a:r>
            <a:endParaRPr lang="en-US" sz="3600" dirty="0">
              <a:solidFill>
                <a:srgbClr val="002060"/>
              </a:solidFill>
              <a:cs typeface="B Titr" pitchFamily="2" charset="-78"/>
            </a:endParaRPr>
          </a:p>
          <a:p>
            <a:pPr marL="457200" indent="-457200" algn="justLow" rtl="1" eaLnBrk="0" fontAlgn="base" hangingPunct="0">
              <a:spcBef>
                <a:spcPct val="0"/>
              </a:spcBef>
              <a:spcAft>
                <a:spcPct val="0"/>
              </a:spcAft>
              <a:buFont typeface="Wingdings" pitchFamily="2" charset="2"/>
              <a:buChar char="v"/>
              <a:defRPr/>
            </a:pPr>
            <a:r>
              <a:rPr lang="fa-IR" sz="2800" b="1" dirty="0">
                <a:solidFill>
                  <a:prstClr val="black"/>
                </a:solidFill>
                <a:cs typeface="B Nazanin" pitchFamily="2" charset="-78"/>
              </a:rPr>
              <a:t>خود ارضايي در ميان مردان به­صورت </a:t>
            </a:r>
            <a:r>
              <a:rPr lang="fa-IR" sz="2800" b="1" dirty="0">
                <a:solidFill>
                  <a:prstClr val="black"/>
                </a:solidFill>
                <a:latin typeface="Times New Roman" pitchFamily="18" charset="0"/>
                <a:cs typeface="B Nazanin" pitchFamily="2" charset="-78"/>
              </a:rPr>
              <a:t>«</a:t>
            </a:r>
            <a:r>
              <a:rPr lang="fa-IR" sz="2800" b="1" dirty="0">
                <a:solidFill>
                  <a:prstClr val="black"/>
                </a:solidFill>
                <a:cs typeface="B Nazanin" pitchFamily="2" charset="-78"/>
              </a:rPr>
              <a:t>استمنا</a:t>
            </a:r>
            <a:r>
              <a:rPr lang="fa-IR" sz="2800" b="1" dirty="0">
                <a:solidFill>
                  <a:prstClr val="black"/>
                </a:solidFill>
                <a:latin typeface="Times New Roman" pitchFamily="18" charset="0"/>
                <a:cs typeface="B Nazanin" pitchFamily="2" charset="-78"/>
              </a:rPr>
              <a:t>ء»</a:t>
            </a:r>
            <a:r>
              <a:rPr lang="fa-IR" sz="2800" b="1" dirty="0">
                <a:solidFill>
                  <a:prstClr val="black"/>
                </a:solidFill>
                <a:cs typeface="B Nazanin" pitchFamily="2" charset="-78"/>
              </a:rPr>
              <a:t> و خروج مني، و در ميان زنان به­صورت </a:t>
            </a:r>
            <a:r>
              <a:rPr lang="fa-IR" sz="2800" b="1" dirty="0">
                <a:solidFill>
                  <a:prstClr val="black"/>
                </a:solidFill>
                <a:latin typeface="Times New Roman" pitchFamily="18" charset="0"/>
                <a:cs typeface="B Nazanin" pitchFamily="2" charset="-78"/>
              </a:rPr>
              <a:t>«</a:t>
            </a:r>
            <a:r>
              <a:rPr lang="fa-IR" sz="2800" b="1" dirty="0">
                <a:solidFill>
                  <a:prstClr val="black"/>
                </a:solidFill>
                <a:cs typeface="B Nazanin" pitchFamily="2" charset="-78"/>
              </a:rPr>
              <a:t>استشها</a:t>
            </a:r>
            <a:r>
              <a:rPr lang="fa-IR" sz="2800" b="1" dirty="0">
                <a:solidFill>
                  <a:prstClr val="black"/>
                </a:solidFill>
                <a:latin typeface="Times New Roman" pitchFamily="18" charset="0"/>
                <a:cs typeface="B Nazanin" pitchFamily="2" charset="-78"/>
              </a:rPr>
              <a:t>ء»</a:t>
            </a:r>
            <a:r>
              <a:rPr lang="fa-IR" sz="2800" b="1" dirty="0">
                <a:solidFill>
                  <a:prstClr val="black"/>
                </a:solidFill>
                <a:cs typeface="B Nazanin" pitchFamily="2" charset="-78"/>
              </a:rPr>
              <a:t>و لذت جنسي تحقق مي يابد و از ديدگاه دين مبين اسلام عملي زشت و حرام است.</a:t>
            </a:r>
          </a:p>
          <a:p>
            <a:pPr marL="457200" indent="-457200" algn="justLow" rtl="1" eaLnBrk="0" fontAlgn="base" hangingPunct="0">
              <a:spcBef>
                <a:spcPct val="0"/>
              </a:spcBef>
              <a:spcAft>
                <a:spcPct val="0"/>
              </a:spcAft>
              <a:buFont typeface="Wingdings" pitchFamily="2" charset="2"/>
              <a:buChar char="v"/>
              <a:defRPr/>
            </a:pPr>
            <a:r>
              <a:rPr lang="fa-IR" sz="2800" b="1" dirty="0">
                <a:solidFill>
                  <a:prstClr val="black"/>
                </a:solidFill>
                <a:ea typeface="Calibri"/>
                <a:cs typeface="B Nazanin" pitchFamily="2" charset="-78"/>
              </a:rPr>
              <a:t>امام صادق علیه السلام در پاسخ به سؤال از استمناء ،آیه 7سوره مومنون راتلاوت فرمودند:</a:t>
            </a:r>
            <a:r>
              <a:rPr lang="en-US" sz="2800" b="1" dirty="0">
                <a:solidFill>
                  <a:srgbClr val="1D7816"/>
                </a:solidFill>
                <a:ea typeface="Calibri"/>
                <a:cs typeface="B Nazanin" pitchFamily="2" charset="-78"/>
                <a:sym typeface="AGA Arabesque"/>
              </a:rPr>
              <a:t></a:t>
            </a:r>
            <a:r>
              <a:rPr lang="fa-IR" sz="2800" b="1" dirty="0">
                <a:solidFill>
                  <a:srgbClr val="1D7816"/>
                </a:solidFill>
                <a:ea typeface="Calibri"/>
                <a:cs typeface="B Nazanin" pitchFamily="2" charset="-78"/>
              </a:rPr>
              <a:t> فَمَن ابْتَغي وَراءَ ذلِكَ فَاُولئِكَ هُمُ العادوُن</a:t>
            </a:r>
            <a:r>
              <a:rPr lang="en-US" sz="2800" b="1" dirty="0">
                <a:solidFill>
                  <a:srgbClr val="1D7816"/>
                </a:solidFill>
                <a:ea typeface="Calibri"/>
                <a:cs typeface="B Nazanin" pitchFamily="2" charset="-78"/>
                <a:sym typeface="AGA Arabesque"/>
              </a:rPr>
              <a:t></a:t>
            </a:r>
            <a:r>
              <a:rPr lang="fa-IR" sz="2800" b="1" dirty="0">
                <a:solidFill>
                  <a:srgbClr val="1D7816"/>
                </a:solidFill>
                <a:ea typeface="Calibri"/>
                <a:cs typeface="B Nazanin" pitchFamily="2" charset="-78"/>
              </a:rPr>
              <a:t>.</a:t>
            </a:r>
            <a:r>
              <a:rPr lang="ar-SA" sz="2800" b="1" dirty="0">
                <a:solidFill>
                  <a:srgbClr val="1D7816"/>
                </a:solidFill>
                <a:effectLst>
                  <a:outerShdw blurRad="50800" dist="38100" algn="tr" rotWithShape="0">
                    <a:prstClr val="black">
                      <a:alpha val="40000"/>
                    </a:prstClr>
                  </a:outerShdw>
                </a:effectLst>
                <a:latin typeface="B Mitra"/>
                <a:ea typeface="Times New Roman"/>
                <a:cs typeface="B Nazanin" pitchFamily="2" charset="-78"/>
              </a:rPr>
              <a:t> </a:t>
            </a:r>
            <a:r>
              <a:rPr lang="ar-SA" dirty="0">
                <a:solidFill>
                  <a:srgbClr val="C00000"/>
                </a:solidFill>
                <a:latin typeface="B Mitra"/>
                <a:ea typeface="Times New Roman"/>
                <a:cs typeface="B Nazanin" pitchFamily="2" charset="-78"/>
              </a:rPr>
              <a:t>ميزان الحكمه، ح19050.</a:t>
            </a:r>
            <a:endParaRPr lang="en-US" dirty="0">
              <a:solidFill>
                <a:srgbClr val="C00000"/>
              </a:solidFill>
              <a:latin typeface="B Mitra"/>
              <a:ea typeface="Times New Roman"/>
              <a:cs typeface="B Nazanin" pitchFamily="2" charset="-78"/>
            </a:endParaRPr>
          </a:p>
          <a:p>
            <a:pPr marL="457200" indent="-457200" algn="justLow" rtl="1" fontAlgn="base">
              <a:lnSpc>
                <a:spcPct val="120000"/>
              </a:lnSpc>
              <a:spcBef>
                <a:spcPct val="0"/>
              </a:spcBef>
              <a:buFont typeface="Wingdings" pitchFamily="2" charset="2"/>
              <a:buChar char="v"/>
              <a:defRPr/>
            </a:pPr>
            <a:r>
              <a:rPr lang="fa-IR" sz="2800" b="1" dirty="0">
                <a:solidFill>
                  <a:prstClr val="black"/>
                </a:solidFill>
                <a:ea typeface="Calibri"/>
                <a:cs typeface="B Nazanin" pitchFamily="2" charset="-78"/>
              </a:rPr>
              <a:t>رسول خدا صلي­الله­عليه­وآله : كسي كه با دستماليِ آلتش، به ارضاي جنسي مي‌پردازد، ملعون است. </a:t>
            </a:r>
            <a:r>
              <a:rPr lang="fa-IR" sz="2800" b="1" dirty="0">
                <a:solidFill>
                  <a:srgbClr val="433AF0"/>
                </a:solidFill>
                <a:ea typeface="Calibri"/>
                <a:cs typeface="B Nazanin" pitchFamily="2" charset="-78"/>
              </a:rPr>
              <a:t>«ناكِحُ الكَفِّ مَلعُونٌ». </a:t>
            </a:r>
          </a:p>
          <a:p>
            <a:pPr algn="justLow" rtl="1" eaLnBrk="0" fontAlgn="base" hangingPunct="0">
              <a:lnSpc>
                <a:spcPct val="120000"/>
              </a:lnSpc>
              <a:spcBef>
                <a:spcPct val="0"/>
              </a:spcBef>
              <a:spcAft>
                <a:spcPct val="0"/>
              </a:spcAft>
              <a:defRPr/>
            </a:pPr>
            <a:r>
              <a:rPr lang="fa-IR" dirty="0">
                <a:solidFill>
                  <a:srgbClr val="C00000"/>
                </a:solidFill>
                <a:latin typeface="B Mitra"/>
                <a:ea typeface="Times New Roman"/>
                <a:cs typeface="B Nazanin" pitchFamily="2" charset="-78"/>
              </a:rPr>
              <a:t>         بحار الانور، ج104، ص30. </a:t>
            </a:r>
            <a:endParaRPr lang="en-US" dirty="0">
              <a:solidFill>
                <a:srgbClr val="C00000"/>
              </a:solidFill>
              <a:latin typeface="B Mitra"/>
              <a:ea typeface="Times New Roman"/>
              <a:cs typeface="B Nazanin" pitchFamily="2" charset="-78"/>
            </a:endParaRPr>
          </a:p>
          <a:p>
            <a:pPr marL="457200" indent="-457200" algn="justLow" rtl="1" eaLnBrk="0" fontAlgn="base" hangingPunct="0">
              <a:lnSpc>
                <a:spcPct val="120000"/>
              </a:lnSpc>
              <a:spcBef>
                <a:spcPct val="0"/>
              </a:spcBef>
              <a:spcAft>
                <a:spcPct val="0"/>
              </a:spcAft>
              <a:buFont typeface="Wingdings" pitchFamily="2" charset="2"/>
              <a:buChar char="v"/>
              <a:defRPr/>
            </a:pPr>
            <a:r>
              <a:rPr lang="fa-IR" sz="2800" b="1" dirty="0">
                <a:solidFill>
                  <a:prstClr val="black"/>
                </a:solidFill>
                <a:ea typeface="Calibri"/>
                <a:cs typeface="B Nazanin" pitchFamily="2" charset="-78"/>
              </a:rPr>
              <a:t>امام صادق عليه‌السلام : «كسي كه خود ارضايي كند، خداوند در روز قيامت با او سخن نمي‌گويد و به او نگاه نمي‌كند و پاكش     نمي سازد و برايش عذابي دردناك مي‌باشد». </a:t>
            </a:r>
            <a:r>
              <a:rPr lang="ar-SA" dirty="0">
                <a:solidFill>
                  <a:srgbClr val="C00000"/>
                </a:solidFill>
                <a:latin typeface="B Mitra"/>
                <a:ea typeface="Times New Roman"/>
                <a:cs typeface="B Nazanin" pitchFamily="2" charset="-78"/>
              </a:rPr>
              <a:t>ميزان الحكمه ، ح19049</a:t>
            </a:r>
            <a:endParaRPr lang="fa-IR" dirty="0">
              <a:solidFill>
                <a:srgbClr val="C00000"/>
              </a:solidFill>
              <a:latin typeface="B Mitra"/>
              <a:ea typeface="Times New Roman"/>
              <a:cs typeface="B Nazanin" pitchFamily="2" charset="-78"/>
            </a:endParaRPr>
          </a:p>
          <a:p>
            <a:pPr algn="justLow" rtl="1" fontAlgn="base">
              <a:lnSpc>
                <a:spcPct val="120000"/>
              </a:lnSpc>
              <a:spcBef>
                <a:spcPct val="0"/>
              </a:spcBef>
              <a:defRPr/>
            </a:pPr>
            <a:endParaRPr lang="fa-IR" sz="1600" dirty="0">
              <a:solidFill>
                <a:prstClr val="black"/>
              </a:solidFill>
              <a:ea typeface="Calibri"/>
              <a:cs typeface="B Nazanin"/>
            </a:endParaRPr>
          </a:p>
          <a:p>
            <a:pPr algn="justLow" rtl="1" fontAlgn="base">
              <a:lnSpc>
                <a:spcPct val="120000"/>
              </a:lnSpc>
              <a:spcBef>
                <a:spcPct val="0"/>
              </a:spcBef>
              <a:defRPr/>
            </a:pPr>
            <a:endParaRPr lang="fa-IR" sz="1600" dirty="0">
              <a:solidFill>
                <a:srgbClr val="C00000"/>
              </a:solidFill>
              <a:latin typeface="B Mitra"/>
              <a:ea typeface="Times New Roman"/>
              <a:cs typeface="B Nazanin" pitchFamily="2" charset="-78"/>
            </a:endParaRPr>
          </a:p>
        </p:txBody>
      </p:sp>
    </p:spTree>
    <p:extLst>
      <p:ext uri="{BB962C8B-B14F-4D97-AF65-F5344CB8AC3E}">
        <p14:creationId xmlns:p14="http://schemas.microsoft.com/office/powerpoint/2010/main" xmlns="" val="32043732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2934">
                                            <p:txEl>
                                              <p:pRg st="2" end="2"/>
                                            </p:txEl>
                                          </p:spTgt>
                                        </p:tgtEl>
                                        <p:attrNameLst>
                                          <p:attrName>style.visibility</p:attrName>
                                        </p:attrNameLst>
                                      </p:cBhvr>
                                      <p:to>
                                        <p:strVal val="visible"/>
                                      </p:to>
                                    </p:set>
                                    <p:animEffect transition="in" filter="circle(in)">
                                      <p:cBhvr>
                                        <p:cTn id="7" dur="2000"/>
                                        <p:tgtEl>
                                          <p:spTgt spid="25293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52934">
                                            <p:txEl>
                                              <p:pRg st="3" end="3"/>
                                            </p:txEl>
                                          </p:spTgt>
                                        </p:tgtEl>
                                        <p:attrNameLst>
                                          <p:attrName>style.visibility</p:attrName>
                                        </p:attrNameLst>
                                      </p:cBhvr>
                                      <p:to>
                                        <p:strVal val="visible"/>
                                      </p:to>
                                    </p:set>
                                    <p:animEffect transition="in" filter="wheel(1)">
                                      <p:cBhvr>
                                        <p:cTn id="12" dur="2000"/>
                                        <p:tgtEl>
                                          <p:spTgt spid="252934">
                                            <p:txEl>
                                              <p:pRg st="3" end="3"/>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252934">
                                            <p:txEl>
                                              <p:pRg st="4" end="4"/>
                                            </p:txEl>
                                          </p:spTgt>
                                        </p:tgtEl>
                                        <p:attrNameLst>
                                          <p:attrName>style.visibility</p:attrName>
                                        </p:attrNameLst>
                                      </p:cBhvr>
                                      <p:to>
                                        <p:strVal val="visible"/>
                                      </p:to>
                                    </p:set>
                                    <p:animEffect transition="in" filter="wheel(1)">
                                      <p:cBhvr>
                                        <p:cTn id="15" dur="2000"/>
                                        <p:tgtEl>
                                          <p:spTgt spid="252934">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nodeType="clickEffect">
                                  <p:stCondLst>
                                    <p:cond delay="0"/>
                                  </p:stCondLst>
                                  <p:childTnLst>
                                    <p:set>
                                      <p:cBhvr>
                                        <p:cTn id="19" dur="1" fill="hold">
                                          <p:stCondLst>
                                            <p:cond delay="0"/>
                                          </p:stCondLst>
                                        </p:cTn>
                                        <p:tgtEl>
                                          <p:spTgt spid="252934">
                                            <p:txEl>
                                              <p:pRg st="5" end="5"/>
                                            </p:txEl>
                                          </p:spTgt>
                                        </p:tgtEl>
                                        <p:attrNameLst>
                                          <p:attrName>style.visibility</p:attrName>
                                        </p:attrNameLst>
                                      </p:cBhvr>
                                      <p:to>
                                        <p:strVal val="visible"/>
                                      </p:to>
                                    </p:set>
                                    <p:animEffect transition="in" filter="wipe(down)">
                                      <p:cBhvr>
                                        <p:cTn id="20" dur="580">
                                          <p:stCondLst>
                                            <p:cond delay="0"/>
                                          </p:stCondLst>
                                        </p:cTn>
                                        <p:tgtEl>
                                          <p:spTgt spid="252934">
                                            <p:txEl>
                                              <p:pRg st="5" end="5"/>
                                            </p:txEl>
                                          </p:spTgt>
                                        </p:tgtEl>
                                      </p:cBhvr>
                                    </p:animEffect>
                                    <p:anim calcmode="lin" valueType="num">
                                      <p:cBhvr>
                                        <p:cTn id="21" dur="1822" tmFilter="0,0; 0.14,0.36; 0.43,0.73; 0.71,0.91; 1.0,1.0">
                                          <p:stCondLst>
                                            <p:cond delay="0"/>
                                          </p:stCondLst>
                                        </p:cTn>
                                        <p:tgtEl>
                                          <p:spTgt spid="252934">
                                            <p:txEl>
                                              <p:pRg st="5" end="5"/>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52934">
                                            <p:txEl>
                                              <p:pRg st="5" end="5"/>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52934">
                                            <p:txEl>
                                              <p:pRg st="5" end="5"/>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52934">
                                            <p:txEl>
                                              <p:pRg st="5" end="5"/>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52934">
                                            <p:txEl>
                                              <p:pRg st="5" end="5"/>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252934">
                                            <p:txEl>
                                              <p:pRg st="5" end="5"/>
                                            </p:txEl>
                                          </p:spTgt>
                                        </p:tgtEl>
                                      </p:cBhvr>
                                      <p:to x="100000" y="60000"/>
                                    </p:animScale>
                                    <p:animScale>
                                      <p:cBhvr>
                                        <p:cTn id="27" dur="166" decel="50000">
                                          <p:stCondLst>
                                            <p:cond delay="676"/>
                                          </p:stCondLst>
                                        </p:cTn>
                                        <p:tgtEl>
                                          <p:spTgt spid="252934">
                                            <p:txEl>
                                              <p:pRg st="5" end="5"/>
                                            </p:txEl>
                                          </p:spTgt>
                                        </p:tgtEl>
                                      </p:cBhvr>
                                      <p:to x="100000" y="100000"/>
                                    </p:animScale>
                                    <p:animScale>
                                      <p:cBhvr>
                                        <p:cTn id="28" dur="26">
                                          <p:stCondLst>
                                            <p:cond delay="1312"/>
                                          </p:stCondLst>
                                        </p:cTn>
                                        <p:tgtEl>
                                          <p:spTgt spid="252934">
                                            <p:txEl>
                                              <p:pRg st="5" end="5"/>
                                            </p:txEl>
                                          </p:spTgt>
                                        </p:tgtEl>
                                      </p:cBhvr>
                                      <p:to x="100000" y="80000"/>
                                    </p:animScale>
                                    <p:animScale>
                                      <p:cBhvr>
                                        <p:cTn id="29" dur="166" decel="50000">
                                          <p:stCondLst>
                                            <p:cond delay="1338"/>
                                          </p:stCondLst>
                                        </p:cTn>
                                        <p:tgtEl>
                                          <p:spTgt spid="252934">
                                            <p:txEl>
                                              <p:pRg st="5" end="5"/>
                                            </p:txEl>
                                          </p:spTgt>
                                        </p:tgtEl>
                                      </p:cBhvr>
                                      <p:to x="100000" y="100000"/>
                                    </p:animScale>
                                    <p:animScale>
                                      <p:cBhvr>
                                        <p:cTn id="30" dur="26">
                                          <p:stCondLst>
                                            <p:cond delay="1642"/>
                                          </p:stCondLst>
                                        </p:cTn>
                                        <p:tgtEl>
                                          <p:spTgt spid="252934">
                                            <p:txEl>
                                              <p:pRg st="5" end="5"/>
                                            </p:txEl>
                                          </p:spTgt>
                                        </p:tgtEl>
                                      </p:cBhvr>
                                      <p:to x="100000" y="90000"/>
                                    </p:animScale>
                                    <p:animScale>
                                      <p:cBhvr>
                                        <p:cTn id="31" dur="166" decel="50000">
                                          <p:stCondLst>
                                            <p:cond delay="1668"/>
                                          </p:stCondLst>
                                        </p:cTn>
                                        <p:tgtEl>
                                          <p:spTgt spid="252934">
                                            <p:txEl>
                                              <p:pRg st="5" end="5"/>
                                            </p:txEl>
                                          </p:spTgt>
                                        </p:tgtEl>
                                      </p:cBhvr>
                                      <p:to x="100000" y="100000"/>
                                    </p:animScale>
                                    <p:animScale>
                                      <p:cBhvr>
                                        <p:cTn id="32" dur="26">
                                          <p:stCondLst>
                                            <p:cond delay="1808"/>
                                          </p:stCondLst>
                                        </p:cTn>
                                        <p:tgtEl>
                                          <p:spTgt spid="252934">
                                            <p:txEl>
                                              <p:pRg st="5" end="5"/>
                                            </p:txEl>
                                          </p:spTgt>
                                        </p:tgtEl>
                                      </p:cBhvr>
                                      <p:to x="100000" y="95000"/>
                                    </p:animScale>
                                    <p:animScale>
                                      <p:cBhvr>
                                        <p:cTn id="33" dur="166" decel="50000">
                                          <p:stCondLst>
                                            <p:cond delay="1834"/>
                                          </p:stCondLst>
                                        </p:cTn>
                                        <p:tgtEl>
                                          <p:spTgt spid="25293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2435" name="Rectangle 4"/>
          <p:cNvSpPr>
            <a:spLocks noChangeArrowheads="1"/>
          </p:cNvSpPr>
          <p:nvPr/>
        </p:nvSpPr>
        <p:spPr bwMode="auto">
          <a:xfrm>
            <a:off x="250825" y="237410"/>
            <a:ext cx="8642350" cy="6647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rtlCol="1" anchor="ctr">
            <a:spAutoFit/>
          </a:bodyPr>
          <a:lstStyle/>
          <a:p>
            <a:pPr indent="360363" algn="r" rtl="1" eaLnBrk="0" fontAlgn="base" hangingPunct="0">
              <a:spcBef>
                <a:spcPct val="0"/>
              </a:spcBef>
              <a:spcAft>
                <a:spcPct val="0"/>
              </a:spcAft>
              <a:defRPr/>
            </a:pPr>
            <a:r>
              <a:rPr lang="fa-IR" sz="2400" b="1" dirty="0">
                <a:solidFill>
                  <a:srgbClr val="002060"/>
                </a:solidFill>
                <a:latin typeface="Cambria" pitchFamily="18" charset="0"/>
                <a:cs typeface="B Titr" pitchFamily="2" charset="-78"/>
              </a:rPr>
              <a:t>زيان‌هاي جسمي و رواني </a:t>
            </a:r>
            <a:r>
              <a:rPr lang="fa-IR" sz="2400" b="1" dirty="0" smtClean="0">
                <a:solidFill>
                  <a:srgbClr val="002060"/>
                </a:solidFill>
                <a:latin typeface="Cambria" pitchFamily="18" charset="0"/>
                <a:cs typeface="B Titr" pitchFamily="2" charset="-78"/>
              </a:rPr>
              <a:t>خودارضايي</a:t>
            </a:r>
            <a:endParaRPr lang="en-US" sz="2000" b="1" dirty="0">
              <a:solidFill>
                <a:prstClr val="black"/>
              </a:solidFill>
              <a:latin typeface="Cambria" pitchFamily="18" charset="0"/>
              <a:cs typeface="B Nazanin" pitchFamily="2" charset="-78"/>
            </a:endParaRPr>
          </a:p>
          <a:p>
            <a:pPr marL="457200" indent="-457200" algn="justLow" rtl="1" fontAlgn="base">
              <a:spcBef>
                <a:spcPct val="0"/>
              </a:spcBef>
              <a:spcAft>
                <a:spcPct val="0"/>
              </a:spcAft>
              <a:buBlip>
                <a:blip r:embed="rId3"/>
              </a:buBlip>
              <a:defRPr/>
            </a:pPr>
            <a:r>
              <a:rPr lang="fa-IR" sz="2000" b="1" dirty="0">
                <a:solidFill>
                  <a:prstClr val="black"/>
                </a:solidFill>
                <a:cs typeface="B Nazanin" pitchFamily="2" charset="-78"/>
              </a:rPr>
              <a:t>كُند ذهني و ضعف نيروي فكري </a:t>
            </a:r>
            <a:endParaRPr lang="fa-IR" sz="2000" b="1" dirty="0" smtClean="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ضعف </a:t>
            </a:r>
            <a:r>
              <a:rPr lang="fa-IR" sz="2000" b="1" dirty="0">
                <a:solidFill>
                  <a:prstClr val="black"/>
                </a:solidFill>
                <a:cs typeface="B Nazanin" pitchFamily="2" charset="-78"/>
              </a:rPr>
              <a:t>چشم و </a:t>
            </a:r>
            <a:r>
              <a:rPr lang="fa-IR" sz="2000" b="1" dirty="0" smtClean="0">
                <a:solidFill>
                  <a:prstClr val="black"/>
                </a:solidFill>
                <a:cs typeface="B Nazanin" pitchFamily="2" charset="-78"/>
              </a:rPr>
              <a:t>گوش</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تحليل </a:t>
            </a:r>
            <a:r>
              <a:rPr lang="fa-IR" sz="2000" b="1" dirty="0">
                <a:solidFill>
                  <a:prstClr val="black"/>
                </a:solidFill>
                <a:cs typeface="B Nazanin" pitchFamily="2" charset="-78"/>
              </a:rPr>
              <a:t>رفتن قواي </a:t>
            </a:r>
            <a:r>
              <a:rPr lang="fa-IR" sz="2000" b="1" dirty="0" smtClean="0">
                <a:solidFill>
                  <a:prstClr val="black"/>
                </a:solidFill>
                <a:cs typeface="B Nazanin" pitchFamily="2" charset="-78"/>
              </a:rPr>
              <a:t>جسمي</a:t>
            </a:r>
            <a:endParaRPr lang="fa-IR" sz="2000" b="1" dirty="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كم‌خوني </a:t>
            </a:r>
            <a:r>
              <a:rPr lang="fa-IR" sz="2000" b="1" dirty="0">
                <a:solidFill>
                  <a:prstClr val="black"/>
                </a:solidFill>
                <a:cs typeface="B Nazanin" pitchFamily="2" charset="-78"/>
              </a:rPr>
              <a:t>و پريدگي </a:t>
            </a:r>
            <a:r>
              <a:rPr lang="fa-IR" sz="2000" b="1" dirty="0" smtClean="0">
                <a:solidFill>
                  <a:prstClr val="black"/>
                </a:solidFill>
                <a:cs typeface="B Nazanin" pitchFamily="2" charset="-78"/>
              </a:rPr>
              <a:t>رنگ.</a:t>
            </a:r>
            <a:endParaRPr lang="fa-IR" sz="2000" b="1" dirty="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لاغري </a:t>
            </a:r>
            <a:r>
              <a:rPr lang="fa-IR" sz="2000" b="1" dirty="0">
                <a:solidFill>
                  <a:prstClr val="black"/>
                </a:solidFill>
                <a:cs typeface="B Nazanin" pitchFamily="2" charset="-78"/>
              </a:rPr>
              <a:t>و ضعف و </a:t>
            </a:r>
            <a:r>
              <a:rPr lang="fa-IR" sz="2000" b="1" dirty="0" smtClean="0">
                <a:solidFill>
                  <a:prstClr val="black"/>
                </a:solidFill>
                <a:cs typeface="B Nazanin" pitchFamily="2" charset="-78"/>
              </a:rPr>
              <a:t>سستي.</a:t>
            </a:r>
            <a:endParaRPr lang="fa-IR" sz="2000" b="1" dirty="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بي‌اشتهايي </a:t>
            </a:r>
            <a:r>
              <a:rPr lang="fa-IR" sz="2000" b="1" dirty="0">
                <a:solidFill>
                  <a:prstClr val="black"/>
                </a:solidFill>
                <a:cs typeface="B Nazanin" pitchFamily="2" charset="-78"/>
              </a:rPr>
              <a:t>و بيماري دستگاه گوارش. </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كم‌شدن </a:t>
            </a:r>
            <a:r>
              <a:rPr lang="fa-IR" sz="2000" b="1" dirty="0">
                <a:solidFill>
                  <a:prstClr val="black"/>
                </a:solidFill>
                <a:cs typeface="B Nazanin" pitchFamily="2" charset="-78"/>
              </a:rPr>
              <a:t>مقاومت بدن‌در برابر ميكروب‌ها و بيماري‌ها و مبتلا‌شدن به </a:t>
            </a:r>
            <a:r>
              <a:rPr lang="fa-IR" sz="2000" b="1" dirty="0" smtClean="0">
                <a:solidFill>
                  <a:prstClr val="black"/>
                </a:solidFill>
                <a:cs typeface="B Nazanin" pitchFamily="2" charset="-78"/>
              </a:rPr>
              <a:t>بيماري‌سل.</a:t>
            </a:r>
            <a:endParaRPr lang="fa-IR" sz="2000" b="1" dirty="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سرگيجه </a:t>
            </a:r>
            <a:r>
              <a:rPr lang="fa-IR" sz="2000" b="1" dirty="0">
                <a:solidFill>
                  <a:prstClr val="black"/>
                </a:solidFill>
                <a:cs typeface="B Nazanin" pitchFamily="2" charset="-78"/>
              </a:rPr>
              <a:t>و سردرد. </a:t>
            </a:r>
            <a:endParaRPr lang="fa-IR" sz="2000" b="1" dirty="0" smtClean="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پديدار </a:t>
            </a:r>
            <a:r>
              <a:rPr lang="fa-IR" sz="2000" b="1" dirty="0">
                <a:solidFill>
                  <a:prstClr val="black"/>
                </a:solidFill>
                <a:cs typeface="B Nazanin" pitchFamily="2" charset="-78"/>
              </a:rPr>
              <a:t>شدن حلقه سياه‌رنگ به دور </a:t>
            </a:r>
            <a:r>
              <a:rPr lang="fa-IR" sz="2000" b="1" dirty="0" smtClean="0">
                <a:solidFill>
                  <a:prstClr val="black"/>
                </a:solidFill>
                <a:cs typeface="B Nazanin" pitchFamily="2" charset="-78"/>
              </a:rPr>
              <a:t>چشم.</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غوز </a:t>
            </a:r>
            <a:r>
              <a:rPr lang="fa-IR" sz="2000" b="1" dirty="0">
                <a:solidFill>
                  <a:prstClr val="black"/>
                </a:solidFill>
                <a:cs typeface="B Nazanin" pitchFamily="2" charset="-78"/>
              </a:rPr>
              <a:t>و خميدگي پشت (كوژپشتي)، سستي كمر و كمردرد. </a:t>
            </a:r>
            <a:endParaRPr lang="fa-IR" sz="2000" b="1" dirty="0" smtClean="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ناتواني </a:t>
            </a:r>
            <a:r>
              <a:rPr lang="fa-IR" sz="2000" b="1" dirty="0">
                <a:solidFill>
                  <a:prstClr val="black"/>
                </a:solidFill>
                <a:cs typeface="B Nazanin" pitchFamily="2" charset="-78"/>
              </a:rPr>
              <a:t>جنسي در آينده، و لذت‌نبردن از همسر، و سردي روابط‌زناشويي، و در نتيجه طلاق   </a:t>
            </a:r>
            <a:r>
              <a:rPr lang="fa-IR" sz="2000" b="1" dirty="0" smtClean="0">
                <a:solidFill>
                  <a:prstClr val="black"/>
                </a:solidFill>
                <a:cs typeface="B Nazanin" pitchFamily="2" charset="-78"/>
              </a:rPr>
              <a:t>وجدايي.</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سرعت </a:t>
            </a:r>
            <a:r>
              <a:rPr lang="fa-IR" sz="2000" b="1" dirty="0">
                <a:solidFill>
                  <a:prstClr val="black"/>
                </a:solidFill>
                <a:cs typeface="B Nazanin" pitchFamily="2" charset="-78"/>
              </a:rPr>
              <a:t>انزال مني در برخي از </a:t>
            </a:r>
            <a:r>
              <a:rPr lang="fa-IR" sz="2000" b="1" dirty="0" smtClean="0">
                <a:solidFill>
                  <a:prstClr val="black"/>
                </a:solidFill>
                <a:cs typeface="B Nazanin" pitchFamily="2" charset="-78"/>
              </a:rPr>
              <a:t>افراد.</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كندي </a:t>
            </a:r>
            <a:r>
              <a:rPr lang="fa-IR" sz="2000" b="1" dirty="0">
                <a:solidFill>
                  <a:prstClr val="black"/>
                </a:solidFill>
                <a:cs typeface="B Nazanin" pitchFamily="2" charset="-78"/>
              </a:rPr>
              <a:t>انزال مني در برخي از </a:t>
            </a:r>
            <a:r>
              <a:rPr lang="fa-IR" sz="2000" b="1" dirty="0" smtClean="0">
                <a:solidFill>
                  <a:prstClr val="black"/>
                </a:solidFill>
                <a:cs typeface="B Nazanin" pitchFamily="2" charset="-78"/>
              </a:rPr>
              <a:t>افراد.</a:t>
            </a:r>
            <a:endParaRPr lang="fa-IR" sz="2000" b="1" dirty="0">
              <a:solidFill>
                <a:prstClr val="black"/>
              </a:solidFill>
              <a:cs typeface="B Nazanin" pitchFamily="2" charset="-78"/>
            </a:endParaRP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بيماري‌هاي </a:t>
            </a:r>
            <a:r>
              <a:rPr lang="fa-IR" sz="2000" b="1" dirty="0">
                <a:solidFill>
                  <a:prstClr val="black"/>
                </a:solidFill>
                <a:cs typeface="B Nazanin" pitchFamily="2" charset="-78"/>
              </a:rPr>
              <a:t>دستگاه تناسلي. </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آشفتگي خواب.</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گوشه‌گيري</a:t>
            </a:r>
            <a:r>
              <a:rPr lang="fa-IR" sz="2000" b="1" dirty="0">
                <a:solidFill>
                  <a:prstClr val="black"/>
                </a:solidFill>
                <a:cs typeface="B Nazanin" pitchFamily="2" charset="-78"/>
              </a:rPr>
              <a:t>، تنهايي و </a:t>
            </a:r>
            <a:r>
              <a:rPr lang="fa-IR" sz="2000" b="1" dirty="0" smtClean="0">
                <a:solidFill>
                  <a:prstClr val="black"/>
                </a:solidFill>
                <a:cs typeface="B Nazanin" pitchFamily="2" charset="-78"/>
              </a:rPr>
              <a:t>افسردگي.</a:t>
            </a:r>
          </a:p>
          <a:p>
            <a:pPr marL="457200" indent="-457200" algn="justLow" rtl="1" fontAlgn="base">
              <a:spcBef>
                <a:spcPct val="0"/>
              </a:spcBef>
              <a:spcAft>
                <a:spcPct val="0"/>
              </a:spcAft>
              <a:buBlip>
                <a:blip r:embed="rId3"/>
              </a:buBlip>
              <a:defRPr/>
            </a:pPr>
            <a:r>
              <a:rPr lang="fa-IR" sz="2000" b="1" dirty="0" smtClean="0">
                <a:solidFill>
                  <a:prstClr val="black"/>
                </a:solidFill>
                <a:cs typeface="B Nazanin" pitchFamily="2" charset="-78"/>
              </a:rPr>
              <a:t>كج‌خلقي</a:t>
            </a:r>
            <a:r>
              <a:rPr lang="fa-IR" sz="2000" b="1" dirty="0">
                <a:solidFill>
                  <a:prstClr val="black"/>
                </a:solidFill>
                <a:cs typeface="B Nazanin" pitchFamily="2" charset="-78"/>
              </a:rPr>
              <a:t>، عصبانيت و... .</a:t>
            </a:r>
            <a:endParaRPr lang="en-US" sz="2000" b="1" baseline="30000" dirty="0">
              <a:solidFill>
                <a:prstClr val="black"/>
              </a:solidFill>
              <a:cs typeface="B Nazanin" pitchFamily="2" charset="-78"/>
            </a:endParaRPr>
          </a:p>
          <a:p>
            <a:pPr rtl="1" fontAlgn="base">
              <a:spcBef>
                <a:spcPct val="0"/>
              </a:spcBef>
              <a:defRPr/>
            </a:pPr>
            <a:r>
              <a:rPr lang="ar-SA" sz="1400" dirty="0">
                <a:solidFill>
                  <a:srgbClr val="C00000"/>
                </a:solidFill>
                <a:latin typeface="B Mitra"/>
                <a:ea typeface="Times New Roman"/>
                <a:cs typeface="B Nazanin" pitchFamily="2" charset="-78"/>
              </a:rPr>
              <a:t>«جوانان چرا؟!» </a:t>
            </a:r>
            <a:r>
              <a:rPr lang="fa-IR" sz="1400" dirty="0">
                <a:solidFill>
                  <a:srgbClr val="C00000"/>
                </a:solidFill>
                <a:cs typeface="B Nazanin" pitchFamily="2" charset="-78"/>
              </a:rPr>
              <a:t>مصطفي </a:t>
            </a:r>
            <a:r>
              <a:rPr lang="fa-IR" sz="1400" dirty="0" smtClean="0">
                <a:solidFill>
                  <a:srgbClr val="C00000"/>
                </a:solidFill>
                <a:cs typeface="B Nazanin" pitchFamily="2" charset="-78"/>
              </a:rPr>
              <a:t>زماني</a:t>
            </a:r>
          </a:p>
          <a:p>
            <a:pPr rtl="1" fontAlgn="base">
              <a:spcBef>
                <a:spcPct val="0"/>
              </a:spcBef>
              <a:defRPr/>
            </a:pPr>
            <a:r>
              <a:rPr lang="ar-SA" sz="1400" dirty="0" smtClean="0">
                <a:solidFill>
                  <a:srgbClr val="C00000"/>
                </a:solidFill>
                <a:latin typeface="B Mitra"/>
                <a:ea typeface="Times New Roman"/>
                <a:cs typeface="B Nazanin" pitchFamily="2" charset="-78"/>
              </a:rPr>
              <a:t>«مشكلات </a:t>
            </a:r>
            <a:r>
              <a:rPr lang="ar-SA" sz="1400" dirty="0">
                <a:solidFill>
                  <a:srgbClr val="C00000"/>
                </a:solidFill>
                <a:latin typeface="B Mitra"/>
                <a:ea typeface="Times New Roman"/>
                <a:cs typeface="B Nazanin" pitchFamily="2" charset="-78"/>
              </a:rPr>
              <a:t>جنسي جوانان» تأليف آيت‌الله مكارم </a:t>
            </a:r>
            <a:r>
              <a:rPr lang="ar-SA" sz="1400" dirty="0" smtClean="0">
                <a:solidFill>
                  <a:srgbClr val="C00000"/>
                </a:solidFill>
                <a:latin typeface="B Mitra"/>
                <a:ea typeface="Times New Roman"/>
                <a:cs typeface="B Nazanin" pitchFamily="2" charset="-78"/>
              </a:rPr>
              <a:t>شيرازي</a:t>
            </a:r>
            <a:endParaRPr lang="fa-IR" sz="1400" dirty="0" smtClean="0">
              <a:solidFill>
                <a:srgbClr val="C00000"/>
              </a:solidFill>
              <a:latin typeface="B Mitra"/>
              <a:ea typeface="Times New Roman"/>
              <a:cs typeface="B Nazanin" pitchFamily="2" charset="-78"/>
            </a:endParaRPr>
          </a:p>
          <a:p>
            <a:pPr rtl="1" fontAlgn="base">
              <a:spcBef>
                <a:spcPct val="0"/>
              </a:spcBef>
              <a:defRPr/>
            </a:pPr>
            <a:r>
              <a:rPr lang="ar-SA" sz="1400" dirty="0" smtClean="0">
                <a:solidFill>
                  <a:srgbClr val="C00000"/>
                </a:solidFill>
                <a:latin typeface="B Mitra"/>
                <a:ea typeface="Times New Roman"/>
                <a:cs typeface="B Nazanin" pitchFamily="2" charset="-78"/>
              </a:rPr>
              <a:t>جوانان </a:t>
            </a:r>
            <a:r>
              <a:rPr lang="ar-SA" sz="1400" dirty="0">
                <a:solidFill>
                  <a:srgbClr val="C00000"/>
                </a:solidFill>
                <a:latin typeface="B Mitra"/>
                <a:ea typeface="Times New Roman"/>
                <a:cs typeface="B Nazanin" pitchFamily="2" charset="-78"/>
              </a:rPr>
              <a:t>در طوفان غرایز، همت سهراب پور</a:t>
            </a:r>
            <a:r>
              <a:rPr lang="ar-SA" sz="1400" dirty="0">
                <a:solidFill>
                  <a:srgbClr val="C00000"/>
                </a:solidFill>
                <a:latin typeface="B Mitra"/>
                <a:ea typeface="Times New Roman"/>
                <a:cs typeface="B Mitra"/>
              </a:rPr>
              <a:t>.</a:t>
            </a:r>
            <a:endParaRPr lang="en-US" sz="1400" dirty="0">
              <a:solidFill>
                <a:prstClr val="black"/>
              </a:solidFill>
              <a:cs typeface="Arial" pitchFamily="34" charset="0"/>
            </a:endParaRPr>
          </a:p>
        </p:txBody>
      </p:sp>
    </p:spTree>
    <p:extLst>
      <p:ext uri="{BB962C8B-B14F-4D97-AF65-F5344CB8AC3E}">
        <p14:creationId xmlns:p14="http://schemas.microsoft.com/office/powerpoint/2010/main" xmlns="" val="377387511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02435">
                                            <p:txEl>
                                              <p:pRg st="0" end="0"/>
                                            </p:txEl>
                                          </p:spTgt>
                                        </p:tgtEl>
                                        <p:attrNameLst>
                                          <p:attrName>style.visibility</p:attrName>
                                        </p:attrNameLst>
                                      </p:cBhvr>
                                      <p:to>
                                        <p:strVal val="visible"/>
                                      </p:to>
                                    </p:set>
                                    <p:anim calcmode="lin" valueType="num">
                                      <p:cBhvr>
                                        <p:cTn id="7" dur="500" fill="hold"/>
                                        <p:tgtEl>
                                          <p:spTgt spid="402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243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02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2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24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8" presetClass="emph" presetSubtype="0" fill="hold" nodeType="clickEffect">
                                  <p:stCondLst>
                                    <p:cond delay="0"/>
                                  </p:stCondLst>
                                  <p:iterate type="lt">
                                    <p:tmPct val="10000"/>
                                  </p:iterate>
                                  <p:childTnLst>
                                    <p:animClr clrSpc="rgb" dir="cw">
                                      <p:cBhvr override="childStyle">
                                        <p:cTn id="15" dur="500" fill="hold"/>
                                        <p:tgtEl>
                                          <p:spTgt spid="402435">
                                            <p:txEl>
                                              <p:pRg st="0" end="0"/>
                                            </p:txEl>
                                          </p:spTgt>
                                        </p:tgtEl>
                                        <p:attrNameLst>
                                          <p:attrName>style.color</p:attrName>
                                        </p:attrNameLst>
                                      </p:cBhvr>
                                      <p:to>
                                        <a:schemeClr val="accent2"/>
                                      </p:to>
                                    </p:animClr>
                                    <p:animClr clrSpc="rgb" dir="cw">
                                      <p:cBhvr>
                                        <p:cTn id="16" dur="500" fill="hold"/>
                                        <p:tgtEl>
                                          <p:spTgt spid="402435">
                                            <p:txEl>
                                              <p:pRg st="0" end="0"/>
                                            </p:txEl>
                                          </p:spTgt>
                                        </p:tgtEl>
                                        <p:attrNameLst>
                                          <p:attrName>fillcolor</p:attrName>
                                        </p:attrNameLst>
                                      </p:cBhvr>
                                      <p:to>
                                        <a:schemeClr val="accent2"/>
                                      </p:to>
                                    </p:animClr>
                                    <p:set>
                                      <p:cBhvr>
                                        <p:cTn id="17" dur="500" fill="hold"/>
                                        <p:tgtEl>
                                          <p:spTgt spid="402435">
                                            <p:txEl>
                                              <p:pRg st="0" end="0"/>
                                            </p:txEl>
                                          </p:spTgt>
                                        </p:tgtEl>
                                        <p:attrNameLst>
                                          <p:attrName>fill.type</p:attrName>
                                        </p:attrNameLst>
                                      </p:cBhvr>
                                      <p:to>
                                        <p:strVal val="solid"/>
                                      </p:to>
                                    </p:set>
                                    <p:anim to="1.5" calcmode="lin" valueType="num">
                                      <p:cBhvr override="childStyle">
                                        <p:cTn id="18" dur="500" fill="hold"/>
                                        <p:tgtEl>
                                          <p:spTgt spid="402435">
                                            <p:txEl>
                                              <p:pRg st="0" end="0"/>
                                            </p:txEl>
                                          </p:spTgt>
                                        </p:tgtEl>
                                        <p:attrNameLst>
                                          <p:attrName>style.fontSize</p:attrName>
                                        </p:attrNameLst>
                                      </p:cBhvr>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02435">
                                            <p:txEl>
                                              <p:pRg st="1" end="1"/>
                                            </p:txEl>
                                          </p:spTgt>
                                        </p:tgtEl>
                                        <p:attrNameLst>
                                          <p:attrName>style.visibility</p:attrName>
                                        </p:attrNameLst>
                                      </p:cBhvr>
                                      <p:to>
                                        <p:strVal val="visible"/>
                                      </p:to>
                                    </p:set>
                                    <p:anim calcmode="lin" valueType="num">
                                      <p:cBhvr>
                                        <p:cTn id="23" dur="500" fill="hold"/>
                                        <p:tgtEl>
                                          <p:spTgt spid="40243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024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402435">
                                            <p:txEl>
                                              <p:pRg st="2" end="2"/>
                                            </p:txEl>
                                          </p:spTgt>
                                        </p:tgtEl>
                                        <p:attrNameLst>
                                          <p:attrName>style.visibility</p:attrName>
                                        </p:attrNameLst>
                                      </p:cBhvr>
                                      <p:to>
                                        <p:strVal val="visible"/>
                                      </p:to>
                                    </p:set>
                                    <p:anim calcmode="lin" valueType="num">
                                      <p:cBhvr>
                                        <p:cTn id="29" dur="500" fill="hold"/>
                                        <p:tgtEl>
                                          <p:spTgt spid="402435">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024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02435">
                                            <p:txEl>
                                              <p:pRg st="3" end="3"/>
                                            </p:txEl>
                                          </p:spTgt>
                                        </p:tgtEl>
                                        <p:attrNameLst>
                                          <p:attrName>style.visibility</p:attrName>
                                        </p:attrNameLst>
                                      </p:cBhvr>
                                      <p:to>
                                        <p:strVal val="visible"/>
                                      </p:to>
                                    </p:set>
                                    <p:anim calcmode="lin" valueType="num">
                                      <p:cBhvr>
                                        <p:cTn id="35" dur="500" fill="hold"/>
                                        <p:tgtEl>
                                          <p:spTgt spid="402435">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024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402435">
                                            <p:txEl>
                                              <p:pRg st="4" end="4"/>
                                            </p:txEl>
                                          </p:spTgt>
                                        </p:tgtEl>
                                        <p:attrNameLst>
                                          <p:attrName>style.visibility</p:attrName>
                                        </p:attrNameLst>
                                      </p:cBhvr>
                                      <p:to>
                                        <p:strVal val="visible"/>
                                      </p:to>
                                    </p:set>
                                    <p:anim calcmode="lin" valueType="num">
                                      <p:cBhvr>
                                        <p:cTn id="41" dur="500" fill="hold"/>
                                        <p:tgtEl>
                                          <p:spTgt spid="402435">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40243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02435">
                                            <p:txEl>
                                              <p:pRg st="5" end="5"/>
                                            </p:txEl>
                                          </p:spTgt>
                                        </p:tgtEl>
                                        <p:attrNameLst>
                                          <p:attrName>style.visibility</p:attrName>
                                        </p:attrNameLst>
                                      </p:cBhvr>
                                      <p:to>
                                        <p:strVal val="visible"/>
                                      </p:to>
                                    </p:set>
                                    <p:anim calcmode="lin" valueType="num">
                                      <p:cBhvr>
                                        <p:cTn id="47" dur="500" fill="hold"/>
                                        <p:tgtEl>
                                          <p:spTgt spid="402435">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40243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402435">
                                            <p:txEl>
                                              <p:pRg st="6" end="6"/>
                                            </p:txEl>
                                          </p:spTgt>
                                        </p:tgtEl>
                                        <p:attrNameLst>
                                          <p:attrName>style.visibility</p:attrName>
                                        </p:attrNameLst>
                                      </p:cBhvr>
                                      <p:to>
                                        <p:strVal val="visible"/>
                                      </p:to>
                                    </p:set>
                                    <p:anim calcmode="lin" valueType="num">
                                      <p:cBhvr>
                                        <p:cTn id="53" dur="500" fill="hold"/>
                                        <p:tgtEl>
                                          <p:spTgt spid="402435">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40243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402435">
                                            <p:txEl>
                                              <p:pRg st="7" end="7"/>
                                            </p:txEl>
                                          </p:spTgt>
                                        </p:tgtEl>
                                        <p:attrNameLst>
                                          <p:attrName>style.visibility</p:attrName>
                                        </p:attrNameLst>
                                      </p:cBhvr>
                                      <p:to>
                                        <p:strVal val="visible"/>
                                      </p:to>
                                    </p:set>
                                    <p:anim calcmode="lin" valueType="num">
                                      <p:cBhvr>
                                        <p:cTn id="59" dur="500" fill="hold"/>
                                        <p:tgtEl>
                                          <p:spTgt spid="402435">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40243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402435">
                                            <p:txEl>
                                              <p:pRg st="8" end="8"/>
                                            </p:txEl>
                                          </p:spTgt>
                                        </p:tgtEl>
                                        <p:attrNameLst>
                                          <p:attrName>style.visibility</p:attrName>
                                        </p:attrNameLst>
                                      </p:cBhvr>
                                      <p:to>
                                        <p:strVal val="visible"/>
                                      </p:to>
                                    </p:set>
                                    <p:anim calcmode="lin" valueType="num">
                                      <p:cBhvr>
                                        <p:cTn id="65" dur="500" fill="hold"/>
                                        <p:tgtEl>
                                          <p:spTgt spid="402435">
                                            <p:txEl>
                                              <p:pRg st="8" end="8"/>
                                            </p:txEl>
                                          </p:spTgt>
                                        </p:tgtEl>
                                        <p:attrNameLst>
                                          <p:attrName>ppt_w</p:attrName>
                                        </p:attrNameLst>
                                      </p:cBhvr>
                                      <p:tavLst>
                                        <p:tav tm="0">
                                          <p:val>
                                            <p:fltVal val="0"/>
                                          </p:val>
                                        </p:tav>
                                        <p:tav tm="100000">
                                          <p:val>
                                            <p:strVal val="#ppt_w"/>
                                          </p:val>
                                        </p:tav>
                                      </p:tavLst>
                                    </p:anim>
                                    <p:anim calcmode="lin" valueType="num">
                                      <p:cBhvr>
                                        <p:cTn id="66" dur="500" fill="hold"/>
                                        <p:tgtEl>
                                          <p:spTgt spid="402435">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402435">
                                            <p:txEl>
                                              <p:pRg st="9" end="9"/>
                                            </p:txEl>
                                          </p:spTgt>
                                        </p:tgtEl>
                                        <p:attrNameLst>
                                          <p:attrName>style.visibility</p:attrName>
                                        </p:attrNameLst>
                                      </p:cBhvr>
                                      <p:to>
                                        <p:strVal val="visible"/>
                                      </p:to>
                                    </p:set>
                                    <p:anim calcmode="lin" valueType="num">
                                      <p:cBhvr>
                                        <p:cTn id="71" dur="500" fill="hold"/>
                                        <p:tgtEl>
                                          <p:spTgt spid="402435">
                                            <p:txEl>
                                              <p:pRg st="9" end="9"/>
                                            </p:txEl>
                                          </p:spTgt>
                                        </p:tgtEl>
                                        <p:attrNameLst>
                                          <p:attrName>ppt_w</p:attrName>
                                        </p:attrNameLst>
                                      </p:cBhvr>
                                      <p:tavLst>
                                        <p:tav tm="0">
                                          <p:val>
                                            <p:fltVal val="0"/>
                                          </p:val>
                                        </p:tav>
                                        <p:tav tm="100000">
                                          <p:val>
                                            <p:strVal val="#ppt_w"/>
                                          </p:val>
                                        </p:tav>
                                      </p:tavLst>
                                    </p:anim>
                                    <p:anim calcmode="lin" valueType="num">
                                      <p:cBhvr>
                                        <p:cTn id="72" dur="500" fill="hold"/>
                                        <p:tgtEl>
                                          <p:spTgt spid="402435">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402435">
                                            <p:txEl>
                                              <p:pRg st="10" end="10"/>
                                            </p:txEl>
                                          </p:spTgt>
                                        </p:tgtEl>
                                        <p:attrNameLst>
                                          <p:attrName>style.visibility</p:attrName>
                                        </p:attrNameLst>
                                      </p:cBhvr>
                                      <p:to>
                                        <p:strVal val="visible"/>
                                      </p:to>
                                    </p:set>
                                    <p:anim calcmode="lin" valueType="num">
                                      <p:cBhvr>
                                        <p:cTn id="77" dur="500" fill="hold"/>
                                        <p:tgtEl>
                                          <p:spTgt spid="402435">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402435">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nodeType="clickEffect">
                                  <p:stCondLst>
                                    <p:cond delay="0"/>
                                  </p:stCondLst>
                                  <p:childTnLst>
                                    <p:set>
                                      <p:cBhvr>
                                        <p:cTn id="82" dur="1" fill="hold">
                                          <p:stCondLst>
                                            <p:cond delay="0"/>
                                          </p:stCondLst>
                                        </p:cTn>
                                        <p:tgtEl>
                                          <p:spTgt spid="402435">
                                            <p:txEl>
                                              <p:pRg st="11" end="11"/>
                                            </p:txEl>
                                          </p:spTgt>
                                        </p:tgtEl>
                                        <p:attrNameLst>
                                          <p:attrName>style.visibility</p:attrName>
                                        </p:attrNameLst>
                                      </p:cBhvr>
                                      <p:to>
                                        <p:strVal val="visible"/>
                                      </p:to>
                                    </p:set>
                                    <p:anim calcmode="lin" valueType="num">
                                      <p:cBhvr>
                                        <p:cTn id="83" dur="500" fill="hold"/>
                                        <p:tgtEl>
                                          <p:spTgt spid="402435">
                                            <p:txEl>
                                              <p:pRg st="11" end="11"/>
                                            </p:txEl>
                                          </p:spTgt>
                                        </p:tgtEl>
                                        <p:attrNameLst>
                                          <p:attrName>ppt_w</p:attrName>
                                        </p:attrNameLst>
                                      </p:cBhvr>
                                      <p:tavLst>
                                        <p:tav tm="0">
                                          <p:val>
                                            <p:fltVal val="0"/>
                                          </p:val>
                                        </p:tav>
                                        <p:tav tm="100000">
                                          <p:val>
                                            <p:strVal val="#ppt_w"/>
                                          </p:val>
                                        </p:tav>
                                      </p:tavLst>
                                    </p:anim>
                                    <p:anim calcmode="lin" valueType="num">
                                      <p:cBhvr>
                                        <p:cTn id="84" dur="500" fill="hold"/>
                                        <p:tgtEl>
                                          <p:spTgt spid="402435">
                                            <p:txEl>
                                              <p:pRg st="11" end="11"/>
                                            </p:txEl>
                                          </p:spTgt>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nodeType="clickEffect">
                                  <p:stCondLst>
                                    <p:cond delay="0"/>
                                  </p:stCondLst>
                                  <p:childTnLst>
                                    <p:set>
                                      <p:cBhvr>
                                        <p:cTn id="88" dur="1" fill="hold">
                                          <p:stCondLst>
                                            <p:cond delay="0"/>
                                          </p:stCondLst>
                                        </p:cTn>
                                        <p:tgtEl>
                                          <p:spTgt spid="402435">
                                            <p:txEl>
                                              <p:pRg st="12" end="12"/>
                                            </p:txEl>
                                          </p:spTgt>
                                        </p:tgtEl>
                                        <p:attrNameLst>
                                          <p:attrName>style.visibility</p:attrName>
                                        </p:attrNameLst>
                                      </p:cBhvr>
                                      <p:to>
                                        <p:strVal val="visible"/>
                                      </p:to>
                                    </p:set>
                                    <p:anim calcmode="lin" valueType="num">
                                      <p:cBhvr>
                                        <p:cTn id="89" dur="500" fill="hold"/>
                                        <p:tgtEl>
                                          <p:spTgt spid="402435">
                                            <p:txEl>
                                              <p:pRg st="12" end="12"/>
                                            </p:txEl>
                                          </p:spTgt>
                                        </p:tgtEl>
                                        <p:attrNameLst>
                                          <p:attrName>ppt_w</p:attrName>
                                        </p:attrNameLst>
                                      </p:cBhvr>
                                      <p:tavLst>
                                        <p:tav tm="0">
                                          <p:val>
                                            <p:fltVal val="0"/>
                                          </p:val>
                                        </p:tav>
                                        <p:tav tm="100000">
                                          <p:val>
                                            <p:strVal val="#ppt_w"/>
                                          </p:val>
                                        </p:tav>
                                      </p:tavLst>
                                    </p:anim>
                                    <p:anim calcmode="lin" valueType="num">
                                      <p:cBhvr>
                                        <p:cTn id="90" dur="500" fill="hold"/>
                                        <p:tgtEl>
                                          <p:spTgt spid="402435">
                                            <p:txEl>
                                              <p:pRg st="12" end="12"/>
                                            </p:txEl>
                                          </p:spTgt>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402435">
                                            <p:txEl>
                                              <p:pRg st="13" end="13"/>
                                            </p:txEl>
                                          </p:spTgt>
                                        </p:tgtEl>
                                        <p:attrNameLst>
                                          <p:attrName>style.visibility</p:attrName>
                                        </p:attrNameLst>
                                      </p:cBhvr>
                                      <p:to>
                                        <p:strVal val="visible"/>
                                      </p:to>
                                    </p:set>
                                    <p:anim calcmode="lin" valueType="num">
                                      <p:cBhvr>
                                        <p:cTn id="95" dur="500" fill="hold"/>
                                        <p:tgtEl>
                                          <p:spTgt spid="402435">
                                            <p:txEl>
                                              <p:pRg st="13" end="13"/>
                                            </p:txEl>
                                          </p:spTgt>
                                        </p:tgtEl>
                                        <p:attrNameLst>
                                          <p:attrName>ppt_w</p:attrName>
                                        </p:attrNameLst>
                                      </p:cBhvr>
                                      <p:tavLst>
                                        <p:tav tm="0">
                                          <p:val>
                                            <p:fltVal val="0"/>
                                          </p:val>
                                        </p:tav>
                                        <p:tav tm="100000">
                                          <p:val>
                                            <p:strVal val="#ppt_w"/>
                                          </p:val>
                                        </p:tav>
                                      </p:tavLst>
                                    </p:anim>
                                    <p:anim calcmode="lin" valueType="num">
                                      <p:cBhvr>
                                        <p:cTn id="96" dur="500" fill="hold"/>
                                        <p:tgtEl>
                                          <p:spTgt spid="402435">
                                            <p:txEl>
                                              <p:pRg st="13" end="13"/>
                                            </p:tx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nodeType="clickEffect">
                                  <p:stCondLst>
                                    <p:cond delay="0"/>
                                  </p:stCondLst>
                                  <p:childTnLst>
                                    <p:set>
                                      <p:cBhvr>
                                        <p:cTn id="100" dur="1" fill="hold">
                                          <p:stCondLst>
                                            <p:cond delay="0"/>
                                          </p:stCondLst>
                                        </p:cTn>
                                        <p:tgtEl>
                                          <p:spTgt spid="402435">
                                            <p:txEl>
                                              <p:pRg st="14" end="14"/>
                                            </p:txEl>
                                          </p:spTgt>
                                        </p:tgtEl>
                                        <p:attrNameLst>
                                          <p:attrName>style.visibility</p:attrName>
                                        </p:attrNameLst>
                                      </p:cBhvr>
                                      <p:to>
                                        <p:strVal val="visible"/>
                                      </p:to>
                                    </p:set>
                                    <p:anim calcmode="lin" valueType="num">
                                      <p:cBhvr>
                                        <p:cTn id="101" dur="500" fill="hold"/>
                                        <p:tgtEl>
                                          <p:spTgt spid="402435">
                                            <p:txEl>
                                              <p:pRg st="14" end="14"/>
                                            </p:txEl>
                                          </p:spTgt>
                                        </p:tgtEl>
                                        <p:attrNameLst>
                                          <p:attrName>ppt_w</p:attrName>
                                        </p:attrNameLst>
                                      </p:cBhvr>
                                      <p:tavLst>
                                        <p:tav tm="0">
                                          <p:val>
                                            <p:fltVal val="0"/>
                                          </p:val>
                                        </p:tav>
                                        <p:tav tm="100000">
                                          <p:val>
                                            <p:strVal val="#ppt_w"/>
                                          </p:val>
                                        </p:tav>
                                      </p:tavLst>
                                    </p:anim>
                                    <p:anim calcmode="lin" valueType="num">
                                      <p:cBhvr>
                                        <p:cTn id="102" dur="500" fill="hold"/>
                                        <p:tgtEl>
                                          <p:spTgt spid="402435">
                                            <p:txEl>
                                              <p:pRg st="14" end="14"/>
                                            </p:txEl>
                                          </p:spTgt>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nodeType="clickEffect">
                                  <p:stCondLst>
                                    <p:cond delay="0"/>
                                  </p:stCondLst>
                                  <p:childTnLst>
                                    <p:set>
                                      <p:cBhvr>
                                        <p:cTn id="106" dur="1" fill="hold">
                                          <p:stCondLst>
                                            <p:cond delay="0"/>
                                          </p:stCondLst>
                                        </p:cTn>
                                        <p:tgtEl>
                                          <p:spTgt spid="402435">
                                            <p:txEl>
                                              <p:pRg st="15" end="15"/>
                                            </p:txEl>
                                          </p:spTgt>
                                        </p:tgtEl>
                                        <p:attrNameLst>
                                          <p:attrName>style.visibility</p:attrName>
                                        </p:attrNameLst>
                                      </p:cBhvr>
                                      <p:to>
                                        <p:strVal val="visible"/>
                                      </p:to>
                                    </p:set>
                                    <p:anim calcmode="lin" valueType="num">
                                      <p:cBhvr>
                                        <p:cTn id="107" dur="500" fill="hold"/>
                                        <p:tgtEl>
                                          <p:spTgt spid="402435">
                                            <p:txEl>
                                              <p:pRg st="15" end="15"/>
                                            </p:txEl>
                                          </p:spTgt>
                                        </p:tgtEl>
                                        <p:attrNameLst>
                                          <p:attrName>ppt_w</p:attrName>
                                        </p:attrNameLst>
                                      </p:cBhvr>
                                      <p:tavLst>
                                        <p:tav tm="0">
                                          <p:val>
                                            <p:fltVal val="0"/>
                                          </p:val>
                                        </p:tav>
                                        <p:tav tm="100000">
                                          <p:val>
                                            <p:strVal val="#ppt_w"/>
                                          </p:val>
                                        </p:tav>
                                      </p:tavLst>
                                    </p:anim>
                                    <p:anim calcmode="lin" valueType="num">
                                      <p:cBhvr>
                                        <p:cTn id="108" dur="500" fill="hold"/>
                                        <p:tgtEl>
                                          <p:spTgt spid="402435">
                                            <p:txEl>
                                              <p:pRg st="15" end="15"/>
                                            </p:txEl>
                                          </p:spTgt>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nodeType="clickEffect">
                                  <p:stCondLst>
                                    <p:cond delay="0"/>
                                  </p:stCondLst>
                                  <p:childTnLst>
                                    <p:set>
                                      <p:cBhvr>
                                        <p:cTn id="112" dur="1" fill="hold">
                                          <p:stCondLst>
                                            <p:cond delay="0"/>
                                          </p:stCondLst>
                                        </p:cTn>
                                        <p:tgtEl>
                                          <p:spTgt spid="402435">
                                            <p:txEl>
                                              <p:pRg st="16" end="16"/>
                                            </p:txEl>
                                          </p:spTgt>
                                        </p:tgtEl>
                                        <p:attrNameLst>
                                          <p:attrName>style.visibility</p:attrName>
                                        </p:attrNameLst>
                                      </p:cBhvr>
                                      <p:to>
                                        <p:strVal val="visible"/>
                                      </p:to>
                                    </p:set>
                                    <p:anim calcmode="lin" valueType="num">
                                      <p:cBhvr>
                                        <p:cTn id="113" dur="500" fill="hold"/>
                                        <p:tgtEl>
                                          <p:spTgt spid="402435">
                                            <p:txEl>
                                              <p:pRg st="16" end="16"/>
                                            </p:txEl>
                                          </p:spTgt>
                                        </p:tgtEl>
                                        <p:attrNameLst>
                                          <p:attrName>ppt_w</p:attrName>
                                        </p:attrNameLst>
                                      </p:cBhvr>
                                      <p:tavLst>
                                        <p:tav tm="0">
                                          <p:val>
                                            <p:fltVal val="0"/>
                                          </p:val>
                                        </p:tav>
                                        <p:tav tm="100000">
                                          <p:val>
                                            <p:strVal val="#ppt_w"/>
                                          </p:val>
                                        </p:tav>
                                      </p:tavLst>
                                    </p:anim>
                                    <p:anim calcmode="lin" valueType="num">
                                      <p:cBhvr>
                                        <p:cTn id="114" dur="500" fill="hold"/>
                                        <p:tgtEl>
                                          <p:spTgt spid="402435">
                                            <p:txEl>
                                              <p:pRg st="16" end="16"/>
                                            </p:txEl>
                                          </p:spTgt>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16" fill="hold" nodeType="clickEffect">
                                  <p:stCondLst>
                                    <p:cond delay="0"/>
                                  </p:stCondLst>
                                  <p:childTnLst>
                                    <p:set>
                                      <p:cBhvr>
                                        <p:cTn id="118" dur="1" fill="hold">
                                          <p:stCondLst>
                                            <p:cond delay="0"/>
                                          </p:stCondLst>
                                        </p:cTn>
                                        <p:tgtEl>
                                          <p:spTgt spid="402435">
                                            <p:txEl>
                                              <p:pRg st="17" end="17"/>
                                            </p:txEl>
                                          </p:spTgt>
                                        </p:tgtEl>
                                        <p:attrNameLst>
                                          <p:attrName>style.visibility</p:attrName>
                                        </p:attrNameLst>
                                      </p:cBhvr>
                                      <p:to>
                                        <p:strVal val="visible"/>
                                      </p:to>
                                    </p:set>
                                    <p:anim calcmode="lin" valueType="num">
                                      <p:cBhvr>
                                        <p:cTn id="119" dur="500" fill="hold"/>
                                        <p:tgtEl>
                                          <p:spTgt spid="402435">
                                            <p:txEl>
                                              <p:pRg st="17" end="17"/>
                                            </p:txEl>
                                          </p:spTgt>
                                        </p:tgtEl>
                                        <p:attrNameLst>
                                          <p:attrName>ppt_w</p:attrName>
                                        </p:attrNameLst>
                                      </p:cBhvr>
                                      <p:tavLst>
                                        <p:tav tm="0">
                                          <p:val>
                                            <p:fltVal val="0"/>
                                          </p:val>
                                        </p:tav>
                                        <p:tav tm="100000">
                                          <p:val>
                                            <p:strVal val="#ppt_w"/>
                                          </p:val>
                                        </p:tav>
                                      </p:tavLst>
                                    </p:anim>
                                    <p:anim calcmode="lin" valueType="num">
                                      <p:cBhvr>
                                        <p:cTn id="120" dur="500" fill="hold"/>
                                        <p:tgtEl>
                                          <p:spTgt spid="402435">
                                            <p:txEl>
                                              <p:pRg st="17" end="1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2435" name="Rectangle 4"/>
          <p:cNvSpPr>
            <a:spLocks noChangeArrowheads="1"/>
          </p:cNvSpPr>
          <p:nvPr/>
        </p:nvSpPr>
        <p:spPr bwMode="auto">
          <a:xfrm>
            <a:off x="260350" y="68263"/>
            <a:ext cx="8386763" cy="678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r" rtl="1" fontAlgn="base">
              <a:lnSpc>
                <a:spcPct val="120000"/>
              </a:lnSpc>
              <a:spcBef>
                <a:spcPct val="0"/>
              </a:spcBef>
              <a:defRPr/>
            </a:pPr>
            <a:r>
              <a:rPr lang="fa-IR" sz="2400" b="1" dirty="0">
                <a:solidFill>
                  <a:srgbClr val="002060"/>
                </a:solidFill>
                <a:ea typeface="Calibri"/>
                <a:cs typeface="B Titr" pitchFamily="2" charset="-78"/>
              </a:rPr>
              <a:t>رابطه خودارضايي با مصرف مواد مخدر</a:t>
            </a:r>
            <a:endParaRPr lang="en-US" sz="2400" dirty="0">
              <a:solidFill>
                <a:srgbClr val="002060"/>
              </a:solidFill>
              <a:ea typeface="Calibri"/>
              <a:cs typeface="B Titr" pitchFamily="2" charset="-78"/>
            </a:endParaRPr>
          </a:p>
          <a:p>
            <a:pPr algn="justLow" rtl="1" fontAlgn="base">
              <a:lnSpc>
                <a:spcPct val="120000"/>
              </a:lnSpc>
              <a:spcBef>
                <a:spcPct val="0"/>
              </a:spcBef>
              <a:defRPr/>
            </a:pPr>
            <a:r>
              <a:rPr lang="fa-IR" sz="2400" b="1" dirty="0">
                <a:solidFill>
                  <a:prstClr val="black"/>
                </a:solidFill>
                <a:ea typeface="Calibri"/>
                <a:cs typeface="B Nazanin" pitchFamily="2" charset="-78"/>
              </a:rPr>
              <a:t>اين عمل سبب افسردگي، ناراحتي و ضعف قواي فكري و جسمي مي‌شود</a:t>
            </a:r>
            <a:r>
              <a:rPr lang="fa-IR" sz="2000" b="1" dirty="0">
                <a:solidFill>
                  <a:prstClr val="black"/>
                </a:solidFill>
                <a:ea typeface="Calibri"/>
                <a:cs typeface="B Nazanin" pitchFamily="2" charset="-78"/>
              </a:rPr>
              <a:t>. </a:t>
            </a:r>
          </a:p>
          <a:p>
            <a:pPr algn="r" rtl="1" fontAlgn="base">
              <a:lnSpc>
                <a:spcPct val="120000"/>
              </a:lnSpc>
              <a:spcBef>
                <a:spcPct val="0"/>
              </a:spcBef>
              <a:defRPr/>
            </a:pPr>
            <a:r>
              <a:rPr lang="fa-IR" sz="2400" b="1" dirty="0">
                <a:solidFill>
                  <a:srgbClr val="002060"/>
                </a:solidFill>
                <a:ea typeface="Calibri"/>
                <a:cs typeface="B Titr" pitchFamily="2" charset="-78"/>
              </a:rPr>
              <a:t>چگونگي مشكلات زناشويي مبتلايان به اين بيماري</a:t>
            </a:r>
            <a:endParaRPr lang="en-US" sz="2400" b="1" dirty="0">
              <a:solidFill>
                <a:srgbClr val="002060"/>
              </a:solidFill>
              <a:ea typeface="Calibri"/>
              <a:cs typeface="B Titr" pitchFamily="2" charset="-78"/>
            </a:endParaRPr>
          </a:p>
          <a:p>
            <a:pPr algn="r" rtl="1" fontAlgn="base">
              <a:spcBef>
                <a:spcPct val="0"/>
              </a:spcBef>
              <a:spcAft>
                <a:spcPct val="0"/>
              </a:spcAft>
              <a:defRPr/>
            </a:pPr>
            <a:endParaRPr lang="fa-IR" sz="2400" b="1" dirty="0">
              <a:solidFill>
                <a:prstClr val="black"/>
              </a:solidFill>
              <a:cs typeface="B Nazanin" pitchFamily="2" charset="-78"/>
            </a:endParaRPr>
          </a:p>
          <a:p>
            <a:pPr algn="r" rtl="1" fontAlgn="base">
              <a:spcBef>
                <a:spcPct val="0"/>
              </a:spcBef>
              <a:spcAft>
                <a:spcPct val="0"/>
              </a:spcAft>
              <a:defRPr/>
            </a:pPr>
            <a:endParaRPr lang="fa-IR" sz="2400" b="1" dirty="0">
              <a:solidFill>
                <a:prstClr val="black"/>
              </a:solidFill>
              <a:cs typeface="B Nazanin" pitchFamily="2" charset="-78"/>
            </a:endParaRPr>
          </a:p>
          <a:p>
            <a:pPr algn="r" rtl="1" fontAlgn="base">
              <a:spcBef>
                <a:spcPct val="0"/>
              </a:spcBef>
              <a:spcAft>
                <a:spcPct val="0"/>
              </a:spcAft>
              <a:defRPr/>
            </a:pPr>
            <a:endParaRPr lang="fa-IR" sz="2400" b="1" dirty="0">
              <a:solidFill>
                <a:prstClr val="black"/>
              </a:solidFill>
              <a:cs typeface="B Nazanin" pitchFamily="2" charset="-78"/>
            </a:endParaRPr>
          </a:p>
          <a:p>
            <a:pPr algn="r" rtl="1" fontAlgn="base">
              <a:lnSpc>
                <a:spcPct val="120000"/>
              </a:lnSpc>
              <a:spcBef>
                <a:spcPct val="0"/>
              </a:spcBef>
              <a:defRPr/>
            </a:pPr>
            <a:r>
              <a:rPr lang="fa-IR" sz="2400" b="1" dirty="0">
                <a:solidFill>
                  <a:srgbClr val="002060"/>
                </a:solidFill>
                <a:ea typeface="Calibri"/>
                <a:cs typeface="B Titr" pitchFamily="2" charset="-78"/>
              </a:rPr>
              <a:t>راه درمان و رهايي از بيماري خودارضايي</a:t>
            </a:r>
          </a:p>
          <a:p>
            <a:pPr marL="342900" indent="-342900" algn="r" rtl="1" fontAlgn="base">
              <a:spcBef>
                <a:spcPct val="0"/>
              </a:spcBef>
              <a:spcAft>
                <a:spcPct val="0"/>
              </a:spcAft>
              <a:buFont typeface="Wingdings" pitchFamily="2" charset="2"/>
              <a:buChar char="v"/>
              <a:defRPr/>
            </a:pPr>
            <a:r>
              <a:rPr lang="fa-IR" sz="2500" b="1" dirty="0">
                <a:solidFill>
                  <a:prstClr val="black"/>
                </a:solidFill>
                <a:cs typeface="B Nazanin" pitchFamily="2" charset="-78"/>
              </a:rPr>
              <a:t>عواملی که به مسايل فيزيولوژيك و ترشح هورمون­هاي جنسي برمی گردد</a:t>
            </a:r>
            <a:r>
              <a:rPr lang="fa-IR" sz="2400" b="1" dirty="0">
                <a:solidFill>
                  <a:prstClr val="black"/>
                </a:solidFill>
                <a:cs typeface="B Nazanin" pitchFamily="2" charset="-78"/>
              </a:rPr>
              <a:t>.</a:t>
            </a:r>
            <a:endParaRPr lang="en-US" sz="2400"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پرخوري و مصرف غذاهاي تحريك­زا ؛</a:t>
            </a:r>
            <a:endParaRPr lang="en-US" sz="2200" b="1"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جنس و رنگ و مدل­هاي لباس ؛</a:t>
            </a:r>
            <a:endParaRPr lang="en-US" sz="2200" b="1"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نوع خوابيدن ؛</a:t>
            </a:r>
            <a:endParaRPr lang="en-US" sz="2200" b="1"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رشد اعضاي تناسلي در نوجوان؛</a:t>
            </a:r>
            <a:endParaRPr lang="en-US" sz="2200" b="1"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بيكاري و تخيلات شهواني و شيطاني و دوستان؛ </a:t>
            </a:r>
            <a:endParaRPr lang="en-US" sz="2200" b="1"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حبس بول و مدفوع ؛</a:t>
            </a:r>
            <a:endParaRPr lang="en-US" sz="2200" b="1"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خارش اعضاي تحتاني. </a:t>
            </a:r>
          </a:p>
          <a:p>
            <a:pPr marL="342900" indent="-342900" algn="justLow" rtl="1" fontAlgn="base">
              <a:spcBef>
                <a:spcPct val="0"/>
              </a:spcBef>
              <a:spcAft>
                <a:spcPct val="0"/>
              </a:spcAft>
              <a:buFont typeface="Wingdings" pitchFamily="2" charset="2"/>
              <a:buChar char="v"/>
              <a:defRPr/>
            </a:pPr>
            <a:r>
              <a:rPr lang="fa-IR" sz="2500" b="1" dirty="0">
                <a:solidFill>
                  <a:prstClr val="black"/>
                </a:solidFill>
                <a:cs typeface="B Nazanin" pitchFamily="2" charset="-78"/>
              </a:rPr>
              <a:t>عواملی که جنبه روانی دارد.</a:t>
            </a: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احساس كمبود محبت؛ </a:t>
            </a:r>
            <a:endParaRPr lang="en-US" sz="2200" b="1" dirty="0">
              <a:solidFill>
                <a:prstClr val="black"/>
              </a:solidFill>
              <a:cs typeface="B Nazanin" pitchFamily="2" charset="-78"/>
            </a:endParaRPr>
          </a:p>
          <a:p>
            <a:pPr marL="457200" indent="-457200" algn="justLow" rtl="1" fontAlgn="base">
              <a:spcBef>
                <a:spcPct val="0"/>
              </a:spcBef>
              <a:spcAft>
                <a:spcPct val="0"/>
              </a:spcAft>
              <a:buFont typeface="+mj-lt"/>
              <a:buAutoNum type="arabicPeriod"/>
              <a:defRPr/>
            </a:pPr>
            <a:r>
              <a:rPr lang="fa-IR" sz="2200" b="1" dirty="0">
                <a:solidFill>
                  <a:prstClr val="black"/>
                </a:solidFill>
                <a:cs typeface="B Nazanin" pitchFamily="2" charset="-78"/>
              </a:rPr>
              <a:t>عقدة حقارتي و... .</a:t>
            </a:r>
            <a:endParaRPr lang="en-US" sz="2200" b="1" dirty="0">
              <a:solidFill>
                <a:prstClr val="black"/>
              </a:solidFill>
              <a:cs typeface="B Nazanin" pitchFamily="2" charset="-78"/>
            </a:endParaRPr>
          </a:p>
        </p:txBody>
      </p:sp>
      <p:graphicFrame>
        <p:nvGraphicFramePr>
          <p:cNvPr id="3" name="Diagram 2"/>
          <p:cNvGraphicFramePr/>
          <p:nvPr/>
        </p:nvGraphicFramePr>
        <p:xfrm>
          <a:off x="395536" y="1196752"/>
          <a:ext cx="8568952"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059964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02435">
                                            <p:txEl>
                                              <p:pRg st="2" end="2"/>
                                            </p:txEl>
                                          </p:spTgt>
                                        </p:tgtEl>
                                        <p:attrNameLst>
                                          <p:attrName>style.visibility</p:attrName>
                                        </p:attrNameLst>
                                      </p:cBhvr>
                                      <p:to>
                                        <p:strVal val="visible"/>
                                      </p:to>
                                    </p:set>
                                    <p:animEffect transition="in" filter="fade">
                                      <p:cBhvr>
                                        <p:cTn id="7" dur="1000"/>
                                        <p:tgtEl>
                                          <p:spTgt spid="402435">
                                            <p:txEl>
                                              <p:pRg st="2" end="2"/>
                                            </p:txEl>
                                          </p:spTgt>
                                        </p:tgtEl>
                                      </p:cBhvr>
                                    </p:animEffect>
                                    <p:anim calcmode="lin" valueType="num">
                                      <p:cBhvr>
                                        <p:cTn id="8" dur="1000" fill="hold"/>
                                        <p:tgtEl>
                                          <p:spTgt spid="40243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02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402435">
                                            <p:txEl>
                                              <p:pRg st="6" end="6"/>
                                            </p:txEl>
                                          </p:spTgt>
                                        </p:tgtEl>
                                        <p:attrNameLst>
                                          <p:attrName>style.visibility</p:attrName>
                                        </p:attrNameLst>
                                      </p:cBhvr>
                                      <p:to>
                                        <p:strVal val="visible"/>
                                      </p:to>
                                    </p:set>
                                    <p:animEffect transition="in" filter="wheel(1)">
                                      <p:cBhvr>
                                        <p:cTn id="19" dur="2000"/>
                                        <p:tgtEl>
                                          <p:spTgt spid="402435">
                                            <p:txEl>
                                              <p:pRg st="6" end="6"/>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402435">
                                            <p:txEl>
                                              <p:pRg st="7" end="7"/>
                                            </p:txEl>
                                          </p:spTgt>
                                        </p:tgtEl>
                                        <p:attrNameLst>
                                          <p:attrName>style.visibility</p:attrName>
                                        </p:attrNameLst>
                                      </p:cBhvr>
                                      <p:to>
                                        <p:strVal val="visible"/>
                                      </p:to>
                                    </p:set>
                                    <p:animEffect transition="in" filter="wheel(1)">
                                      <p:cBhvr>
                                        <p:cTn id="22" dur="2000"/>
                                        <p:tgtEl>
                                          <p:spTgt spid="402435">
                                            <p:txEl>
                                              <p:pRg st="7" end="7"/>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402435">
                                            <p:txEl>
                                              <p:pRg st="8" end="8"/>
                                            </p:txEl>
                                          </p:spTgt>
                                        </p:tgtEl>
                                        <p:attrNameLst>
                                          <p:attrName>style.visibility</p:attrName>
                                        </p:attrNameLst>
                                      </p:cBhvr>
                                      <p:to>
                                        <p:strVal val="visible"/>
                                      </p:to>
                                    </p:set>
                                    <p:animEffect transition="in" filter="wheel(1)">
                                      <p:cBhvr>
                                        <p:cTn id="25" dur="2000"/>
                                        <p:tgtEl>
                                          <p:spTgt spid="402435">
                                            <p:txEl>
                                              <p:pRg st="8" end="8"/>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402435">
                                            <p:txEl>
                                              <p:pRg st="9" end="9"/>
                                            </p:txEl>
                                          </p:spTgt>
                                        </p:tgtEl>
                                        <p:attrNameLst>
                                          <p:attrName>style.visibility</p:attrName>
                                        </p:attrNameLst>
                                      </p:cBhvr>
                                      <p:to>
                                        <p:strVal val="visible"/>
                                      </p:to>
                                    </p:set>
                                    <p:animEffect transition="in" filter="wheel(1)">
                                      <p:cBhvr>
                                        <p:cTn id="28" dur="2000"/>
                                        <p:tgtEl>
                                          <p:spTgt spid="402435">
                                            <p:txEl>
                                              <p:pRg st="9" end="9"/>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402435">
                                            <p:txEl>
                                              <p:pRg st="10" end="10"/>
                                            </p:txEl>
                                          </p:spTgt>
                                        </p:tgtEl>
                                        <p:attrNameLst>
                                          <p:attrName>style.visibility</p:attrName>
                                        </p:attrNameLst>
                                      </p:cBhvr>
                                      <p:to>
                                        <p:strVal val="visible"/>
                                      </p:to>
                                    </p:set>
                                    <p:animEffect transition="in" filter="wheel(1)">
                                      <p:cBhvr>
                                        <p:cTn id="31" dur="2000"/>
                                        <p:tgtEl>
                                          <p:spTgt spid="402435">
                                            <p:txEl>
                                              <p:pRg st="10" end="10"/>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402435">
                                            <p:txEl>
                                              <p:pRg st="11" end="11"/>
                                            </p:txEl>
                                          </p:spTgt>
                                        </p:tgtEl>
                                        <p:attrNameLst>
                                          <p:attrName>style.visibility</p:attrName>
                                        </p:attrNameLst>
                                      </p:cBhvr>
                                      <p:to>
                                        <p:strVal val="visible"/>
                                      </p:to>
                                    </p:set>
                                    <p:animEffect transition="in" filter="wheel(1)">
                                      <p:cBhvr>
                                        <p:cTn id="34" dur="2000"/>
                                        <p:tgtEl>
                                          <p:spTgt spid="402435">
                                            <p:txEl>
                                              <p:pRg st="11" end="11"/>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402435">
                                            <p:txEl>
                                              <p:pRg st="12" end="12"/>
                                            </p:txEl>
                                          </p:spTgt>
                                        </p:tgtEl>
                                        <p:attrNameLst>
                                          <p:attrName>style.visibility</p:attrName>
                                        </p:attrNameLst>
                                      </p:cBhvr>
                                      <p:to>
                                        <p:strVal val="visible"/>
                                      </p:to>
                                    </p:set>
                                    <p:animEffect transition="in" filter="wheel(1)">
                                      <p:cBhvr>
                                        <p:cTn id="37" dur="2000"/>
                                        <p:tgtEl>
                                          <p:spTgt spid="402435">
                                            <p:txEl>
                                              <p:pRg st="12" end="12"/>
                                            </p:txEl>
                                          </p:spTgt>
                                        </p:tgtEl>
                                      </p:cBhvr>
                                    </p:animEffect>
                                  </p:childTnLst>
                                </p:cTn>
                              </p:par>
                              <p:par>
                                <p:cTn id="38" presetID="21" presetClass="entr" presetSubtype="1" fill="hold" nodeType="withEffect">
                                  <p:stCondLst>
                                    <p:cond delay="0"/>
                                  </p:stCondLst>
                                  <p:childTnLst>
                                    <p:set>
                                      <p:cBhvr>
                                        <p:cTn id="39" dur="1" fill="hold">
                                          <p:stCondLst>
                                            <p:cond delay="0"/>
                                          </p:stCondLst>
                                        </p:cTn>
                                        <p:tgtEl>
                                          <p:spTgt spid="402435">
                                            <p:txEl>
                                              <p:pRg st="13" end="13"/>
                                            </p:txEl>
                                          </p:spTgt>
                                        </p:tgtEl>
                                        <p:attrNameLst>
                                          <p:attrName>style.visibility</p:attrName>
                                        </p:attrNameLst>
                                      </p:cBhvr>
                                      <p:to>
                                        <p:strVal val="visible"/>
                                      </p:to>
                                    </p:set>
                                    <p:animEffect transition="in" filter="wheel(1)">
                                      <p:cBhvr>
                                        <p:cTn id="40" dur="2000"/>
                                        <p:tgtEl>
                                          <p:spTgt spid="402435">
                                            <p:txEl>
                                              <p:pRg st="13" end="13"/>
                                            </p:txEl>
                                          </p:spTgt>
                                        </p:tgtEl>
                                      </p:cBhvr>
                                    </p:animEffect>
                                  </p:childTnLst>
                                </p:cTn>
                              </p:par>
                              <p:par>
                                <p:cTn id="41" presetID="21" presetClass="entr" presetSubtype="1" fill="hold" nodeType="withEffect">
                                  <p:stCondLst>
                                    <p:cond delay="0"/>
                                  </p:stCondLst>
                                  <p:childTnLst>
                                    <p:set>
                                      <p:cBhvr>
                                        <p:cTn id="42" dur="1" fill="hold">
                                          <p:stCondLst>
                                            <p:cond delay="0"/>
                                          </p:stCondLst>
                                        </p:cTn>
                                        <p:tgtEl>
                                          <p:spTgt spid="402435">
                                            <p:txEl>
                                              <p:pRg st="14" end="14"/>
                                            </p:txEl>
                                          </p:spTgt>
                                        </p:tgtEl>
                                        <p:attrNameLst>
                                          <p:attrName>style.visibility</p:attrName>
                                        </p:attrNameLst>
                                      </p:cBhvr>
                                      <p:to>
                                        <p:strVal val="visible"/>
                                      </p:to>
                                    </p:set>
                                    <p:animEffect transition="in" filter="wheel(1)">
                                      <p:cBhvr>
                                        <p:cTn id="43" dur="2000"/>
                                        <p:tgtEl>
                                          <p:spTgt spid="402435">
                                            <p:txEl>
                                              <p:pRg st="14" end="1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402435">
                                            <p:txEl>
                                              <p:pRg st="15" end="15"/>
                                            </p:txEl>
                                          </p:spTgt>
                                        </p:tgtEl>
                                        <p:attrNameLst>
                                          <p:attrName>style.visibility</p:attrName>
                                        </p:attrNameLst>
                                      </p:cBhvr>
                                      <p:to>
                                        <p:strVal val="visible"/>
                                      </p:to>
                                    </p:set>
                                    <p:anim calcmode="lin" valueType="num">
                                      <p:cBhvr additive="base">
                                        <p:cTn id="48" dur="500" fill="hold"/>
                                        <p:tgtEl>
                                          <p:spTgt spid="402435">
                                            <p:txEl>
                                              <p:pRg st="15" end="1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02435">
                                            <p:txEl>
                                              <p:pRg st="15" end="15"/>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02435">
                                            <p:txEl>
                                              <p:pRg st="16" end="16"/>
                                            </p:txEl>
                                          </p:spTgt>
                                        </p:tgtEl>
                                        <p:attrNameLst>
                                          <p:attrName>style.visibility</p:attrName>
                                        </p:attrNameLst>
                                      </p:cBhvr>
                                      <p:to>
                                        <p:strVal val="visible"/>
                                      </p:to>
                                    </p:set>
                                    <p:anim calcmode="lin" valueType="num">
                                      <p:cBhvr additive="base">
                                        <p:cTn id="52" dur="500" fill="hold"/>
                                        <p:tgtEl>
                                          <p:spTgt spid="402435">
                                            <p:txEl>
                                              <p:pRg st="16" end="1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2435">
                                            <p:txEl>
                                              <p:pRg st="16" end="16"/>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402435">
                                            <p:txEl>
                                              <p:pRg st="17" end="17"/>
                                            </p:txEl>
                                          </p:spTgt>
                                        </p:tgtEl>
                                        <p:attrNameLst>
                                          <p:attrName>style.visibility</p:attrName>
                                        </p:attrNameLst>
                                      </p:cBhvr>
                                      <p:to>
                                        <p:strVal val="visible"/>
                                      </p:to>
                                    </p:set>
                                    <p:anim calcmode="lin" valueType="num">
                                      <p:cBhvr additive="base">
                                        <p:cTn id="56" dur="500" fill="hold"/>
                                        <p:tgtEl>
                                          <p:spTgt spid="402435">
                                            <p:txEl>
                                              <p:pRg st="17" end="1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02435">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07234" name="Rectangle 4"/>
          <p:cNvSpPr>
            <a:spLocks noChangeArrowheads="1"/>
          </p:cNvSpPr>
          <p:nvPr/>
        </p:nvSpPr>
        <p:spPr bwMode="auto">
          <a:xfrm>
            <a:off x="323850" y="342752"/>
            <a:ext cx="8610600" cy="6038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rtl="1" fontAlgn="base">
              <a:lnSpc>
                <a:spcPct val="120000"/>
              </a:lnSpc>
              <a:spcBef>
                <a:spcPct val="0"/>
              </a:spcBef>
              <a:spcAft>
                <a:spcPct val="0"/>
              </a:spcAft>
            </a:pPr>
            <a:r>
              <a:rPr lang="fa-IR" sz="2800" b="1" dirty="0" smtClean="0">
                <a:solidFill>
                  <a:srgbClr val="002060"/>
                </a:solidFill>
                <a:ea typeface="Calibri" pitchFamily="34" charset="0"/>
                <a:cs typeface="B Titr" pitchFamily="2" charset="-78"/>
              </a:rPr>
              <a:t>مباشرت</a:t>
            </a:r>
          </a:p>
          <a:p>
            <a:pPr algn="just" rtl="1" fontAlgn="base">
              <a:lnSpc>
                <a:spcPct val="120000"/>
              </a:lnSpc>
              <a:spcBef>
                <a:spcPct val="0"/>
              </a:spcBef>
              <a:spcAft>
                <a:spcPct val="0"/>
              </a:spcAft>
            </a:pPr>
            <a:r>
              <a:rPr lang="fa-IR" sz="3200" b="1" dirty="0" smtClean="0">
                <a:solidFill>
                  <a:schemeClr val="accent1"/>
                </a:solidFill>
                <a:ea typeface="Calibri" pitchFamily="34" charset="0"/>
                <a:cs typeface="B Nazanin" pitchFamily="2" charset="-78"/>
              </a:rPr>
              <a:t>در نامه­اي كه به امام رضا عليه­السلام در اين باره نوشته شده، آمده است: «مردي، از روي لباس­ با زني مباشرت می کند و تحريك مي شود و جُنُب مي­گردد. آيا اين، از حدّ استمنا فراتر است؟ امام عليه السلام در پاسخ مي­نويسد: [آري] از آن حدّ فراتر و قبيح تر است؛ زيرا اين كار را با زن اجنبي(نامحرم) انجام داده است».</a:t>
            </a:r>
          </a:p>
          <a:p>
            <a:pPr algn="just" rtl="1" fontAlgn="base">
              <a:spcBef>
                <a:spcPct val="0"/>
              </a:spcBef>
              <a:spcAft>
                <a:spcPct val="0"/>
              </a:spcAft>
            </a:pPr>
            <a:r>
              <a:rPr lang="fa-IR" sz="3200" dirty="0"/>
              <a:t>أنَّهُ کتب الیه: رَجُلٌ یَکُونُ مَعَ المَرأةِ  لایُباشِرُها إلا مِن وَراءِ ثِیابِها فَیَتَحَرَّکَ حَتّی یَنزِلَ، مَا الَّذِی عَلَیهِ، وَ هَل یَبلُغُ بِهِ حَدّ الخَضخَضَةِ؟ فَوَقَعَ عَلیه­السلام فِی الکِتابِ: ذلِک بالِغُ اَمرِهِ».</a:t>
            </a:r>
            <a:r>
              <a:rPr lang="en-US" sz="3200" dirty="0"/>
              <a:t> </a:t>
            </a:r>
            <a:endParaRPr lang="en-US" sz="3200" b="1" dirty="0" smtClean="0">
              <a:solidFill>
                <a:prstClr val="black"/>
              </a:solidFill>
              <a:ea typeface="Calibri" pitchFamily="34" charset="0"/>
              <a:cs typeface="B Nazanin" pitchFamily="2" charset="-78"/>
            </a:endParaRPr>
          </a:p>
          <a:p>
            <a:pPr algn="just" rtl="1" fontAlgn="base">
              <a:spcBef>
                <a:spcPct val="0"/>
              </a:spcBef>
              <a:spcAft>
                <a:spcPct val="0"/>
              </a:spcAft>
            </a:pPr>
            <a:r>
              <a:rPr lang="fa-IR" sz="2000" dirty="0" smtClean="0">
                <a:solidFill>
                  <a:srgbClr val="C00000"/>
                </a:solidFill>
                <a:ea typeface="Calibri" pitchFamily="34" charset="0"/>
                <a:cs typeface="B Nazanin" pitchFamily="2" charset="-78"/>
              </a:rPr>
              <a:t>كافي، ج5، ص526، ح4. و وسائل الشيعه، ج20، ص354. </a:t>
            </a:r>
            <a:endParaRPr lang="en-US" dirty="0" smtClean="0">
              <a:solidFill>
                <a:srgbClr val="C00000"/>
              </a:solidFill>
              <a:ea typeface="Calibri" pitchFamily="34" charset="0"/>
              <a:cs typeface="B Nazanin" pitchFamily="2" charset="-78"/>
            </a:endParaRPr>
          </a:p>
        </p:txBody>
      </p:sp>
      <p:sp>
        <p:nvSpPr>
          <p:cNvPr id="3" name="Right Arrow 2">
            <a:hlinkClick r:id="rId3" action="ppaction://hlinksldjump"/>
          </p:cNvPr>
          <p:cNvSpPr/>
          <p:nvPr/>
        </p:nvSpPr>
        <p:spPr>
          <a:xfrm>
            <a:off x="7164288" y="6309320"/>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dirty="0" smtClean="0">
                <a:solidFill>
                  <a:schemeClr val="bg1"/>
                </a:solidFill>
                <a:effectLst>
                  <a:outerShdw blurRad="38100" dist="38100" dir="2700000" algn="tl">
                    <a:srgbClr val="000000">
                      <a:alpha val="43137"/>
                    </a:srgbClr>
                  </a:outerShdw>
                </a:effectLst>
                <a:hlinkClick r:id="rId3" action="ppaction://hlinksldjump"/>
              </a:rPr>
              <a:t>بازگشت</a:t>
            </a:r>
            <a:r>
              <a:rPr lang="fa-IR" u="sng" dirty="0" smtClean="0">
                <a:solidFill>
                  <a:schemeClr val="bg1"/>
                </a:solidFill>
                <a:effectLst>
                  <a:outerShdw blurRad="38100" dist="38100" dir="2700000" algn="tl">
                    <a:srgbClr val="000000">
                      <a:alpha val="43137"/>
                    </a:srgbClr>
                  </a:outerShdw>
                </a:effectLst>
              </a:rPr>
              <a:t> به اول</a:t>
            </a:r>
            <a:endParaRPr lang="fa-IR"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3003023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2435" name="Rectangle 4"/>
          <p:cNvSpPr>
            <a:spLocks noChangeArrowheads="1"/>
          </p:cNvSpPr>
          <p:nvPr/>
        </p:nvSpPr>
        <p:spPr bwMode="auto">
          <a:xfrm>
            <a:off x="323850" y="-101600"/>
            <a:ext cx="8610600" cy="709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rtl="1" fontAlgn="base">
              <a:lnSpc>
                <a:spcPct val="120000"/>
              </a:lnSpc>
              <a:spcBef>
                <a:spcPct val="0"/>
              </a:spcBef>
              <a:defRPr/>
            </a:pPr>
            <a:r>
              <a:rPr lang="fa-IR" sz="2800" b="1" dirty="0">
                <a:solidFill>
                  <a:srgbClr val="002060"/>
                </a:solidFill>
                <a:ea typeface="Calibri"/>
                <a:cs typeface="B Titr" pitchFamily="2" charset="-78"/>
              </a:rPr>
              <a:t>تقبیل</a:t>
            </a:r>
          </a:p>
          <a:p>
            <a:pPr marL="457200" indent="-457200" algn="just" rtl="1" fontAlgn="base">
              <a:spcBef>
                <a:spcPct val="0"/>
              </a:spcBef>
              <a:spcAft>
                <a:spcPct val="0"/>
              </a:spcAft>
              <a:buFont typeface="Wingdings" pitchFamily="2" charset="2"/>
              <a:buChar char="Ø"/>
              <a:defRPr/>
            </a:pPr>
            <a:r>
              <a:rPr lang="fa-IR" sz="2600" b="1" dirty="0">
                <a:solidFill>
                  <a:prstClr val="black"/>
                </a:solidFill>
                <a:cs typeface="B Nazanin" pitchFamily="2" charset="-78"/>
              </a:rPr>
              <a:t>پيامبر صل الله علیه وآله: هر كه پسري را به انگيزة شهوي ببوسد، خداوند، او را هزار سال در آتش، عذاب خواهد كرد. </a:t>
            </a:r>
            <a:r>
              <a:rPr lang="fa-IR" sz="2600" b="1" dirty="0">
                <a:solidFill>
                  <a:srgbClr val="433AF0"/>
                </a:solidFill>
                <a:cs typeface="2  Badr" pitchFamily="2" charset="-78"/>
              </a:rPr>
              <a:t>«مَن قَبَّلَ غُلاماً بِشَهوَةٍ، عَذَّبَهُ </a:t>
            </a:r>
            <a:r>
              <a:rPr lang="fa-IR" sz="2600" b="1" dirty="0">
                <a:solidFill>
                  <a:srgbClr val="433AF0"/>
                </a:solidFill>
                <a:latin typeface="_MRT_Win2Farsi_1" pitchFamily="2" charset="0"/>
                <a:cs typeface="2  Badr" pitchFamily="2" charset="-78"/>
              </a:rPr>
              <a:t>الله</a:t>
            </a:r>
            <a:r>
              <a:rPr lang="fa-IR" sz="2600" b="1" dirty="0">
                <a:solidFill>
                  <a:srgbClr val="433AF0"/>
                </a:solidFill>
                <a:cs typeface="2  Badr" pitchFamily="2" charset="-78"/>
              </a:rPr>
              <a:t> ألفَ عامٍ فِي النّارِ»</a:t>
            </a:r>
            <a:r>
              <a:rPr lang="fa-IR" sz="2600" b="1" dirty="0">
                <a:solidFill>
                  <a:srgbClr val="433AF0"/>
                </a:solidFill>
                <a:cs typeface="B Nazanin" pitchFamily="2" charset="-78"/>
              </a:rPr>
              <a:t>. </a:t>
            </a:r>
            <a:r>
              <a:rPr lang="fa-IR" sz="2000" dirty="0">
                <a:solidFill>
                  <a:srgbClr val="C00000"/>
                </a:solidFill>
                <a:cs typeface="B Nazanin" pitchFamily="2" charset="-78"/>
              </a:rPr>
              <a:t>مستدرك الوسائل، ج14، ص351، ح16930</a:t>
            </a:r>
          </a:p>
          <a:p>
            <a:pPr marL="457200" indent="-457200" algn="just" rtl="1" fontAlgn="base">
              <a:spcBef>
                <a:spcPct val="0"/>
              </a:spcBef>
              <a:spcAft>
                <a:spcPct val="0"/>
              </a:spcAft>
              <a:buFont typeface="Wingdings" pitchFamily="2" charset="2"/>
              <a:buChar char="Ø"/>
              <a:defRPr/>
            </a:pPr>
            <a:r>
              <a:rPr lang="fa-IR" sz="2600" b="1" dirty="0">
                <a:solidFill>
                  <a:prstClr val="black"/>
                </a:solidFill>
                <a:cs typeface="B Nazanin" pitchFamily="2" charset="-78"/>
              </a:rPr>
              <a:t>پيامبر صل الله علیه وآله: هر كه پسري را از روي شهوت ببوسد، خداوند در روز قيامت با دهان­بندي از آتش، دهان او را مي­بندد. </a:t>
            </a:r>
            <a:r>
              <a:rPr lang="fa-IR" sz="2600" b="1" dirty="0">
                <a:solidFill>
                  <a:srgbClr val="433AF0"/>
                </a:solidFill>
                <a:cs typeface="2  Badr" pitchFamily="2" charset="-78"/>
              </a:rPr>
              <a:t>« مَن قَبَّلَ، غُلامًا مِن شَهوَةٍ ألجَمَهُ اللهُ يَومَ القِيامَة بِلِجامٍ مِن نَارٍ».</a:t>
            </a:r>
          </a:p>
          <a:p>
            <a:pPr algn="just" rtl="1" fontAlgn="base">
              <a:spcBef>
                <a:spcPct val="0"/>
              </a:spcBef>
              <a:spcAft>
                <a:spcPct val="0"/>
              </a:spcAft>
              <a:defRPr/>
            </a:pPr>
            <a:r>
              <a:rPr lang="fa-IR" sz="2600" b="1" dirty="0">
                <a:solidFill>
                  <a:srgbClr val="433AF0"/>
                </a:solidFill>
                <a:cs typeface="B Nazanin" pitchFamily="2" charset="-78"/>
              </a:rPr>
              <a:t>          </a:t>
            </a:r>
            <a:r>
              <a:rPr lang="ar-SA" sz="2000" dirty="0">
                <a:solidFill>
                  <a:srgbClr val="C00000"/>
                </a:solidFill>
                <a:cs typeface="B Nazanin" pitchFamily="2" charset="-78"/>
              </a:rPr>
              <a:t>وسائل الشيعه،‌ابواب نكاح المحرّم، ب21، ح</a:t>
            </a:r>
            <a:r>
              <a:rPr lang="ar-SA" sz="2600" dirty="0">
                <a:solidFill>
                  <a:srgbClr val="C00000"/>
                </a:solidFill>
                <a:cs typeface="B Nazanin" pitchFamily="2" charset="-78"/>
              </a:rPr>
              <a:t>1</a:t>
            </a:r>
            <a:endParaRPr lang="en-US" sz="2600" dirty="0">
              <a:solidFill>
                <a:srgbClr val="C00000"/>
              </a:solidFill>
              <a:cs typeface="B Nazanin" pitchFamily="2" charset="-78"/>
            </a:endParaRPr>
          </a:p>
          <a:p>
            <a:pPr marL="457200" indent="-457200" algn="just" rtl="1" fontAlgn="base">
              <a:spcBef>
                <a:spcPct val="0"/>
              </a:spcBef>
              <a:spcAft>
                <a:spcPct val="0"/>
              </a:spcAft>
              <a:buFont typeface="Wingdings" pitchFamily="2" charset="2"/>
              <a:buChar char="Ø"/>
              <a:defRPr/>
            </a:pPr>
            <a:r>
              <a:rPr lang="fa-IR" sz="2600" b="1" dirty="0">
                <a:solidFill>
                  <a:prstClr val="black"/>
                </a:solidFill>
                <a:cs typeface="B Nazanin" pitchFamily="2" charset="-78"/>
              </a:rPr>
              <a:t>امام رضا عليه­السلام : هرگاه مردي، پسري را به انگيزة شهوي ببوسد، ملائكه آسمان­ها، فرشتگان زمين، فرشتگان رحمت و فرشتگان غضب [همگي] او را لعنت مي­كنند و خدا براي او جهنم را كه بدجايگاهي است، آماده مي­سازد.</a:t>
            </a:r>
            <a:r>
              <a:rPr lang="fa-IR" sz="2600" b="1" dirty="0">
                <a:solidFill>
                  <a:srgbClr val="433AF0"/>
                </a:solidFill>
                <a:cs typeface="B Nazanin" pitchFamily="2" charset="-78"/>
              </a:rPr>
              <a:t> </a:t>
            </a:r>
            <a:r>
              <a:rPr lang="fa-IR" sz="2600" b="1" dirty="0">
                <a:solidFill>
                  <a:srgbClr val="433AF0"/>
                </a:solidFill>
                <a:cs typeface="2  Badr" pitchFamily="2" charset="-78"/>
              </a:rPr>
              <a:t>«إذا قَبَّلَ الرَّجُلُ غُلامَاً بِشَهوَةٍ لَعَنَتةُ مَلائِكَةُ السَّماءِ، وَ مَلائِكَةُ الأَرضِ، وَ مَلائِكَةُ الرَّحمَةِ وَ مَلائِكَةُ الغَضَبِ وَ أَعَدَّ لَهُ جَهَنَّمَ وَ سَاءَت مَصِيراً»</a:t>
            </a:r>
            <a:r>
              <a:rPr lang="fa-IR" sz="2600" b="1" dirty="0">
                <a:solidFill>
                  <a:srgbClr val="433AF0"/>
                </a:solidFill>
                <a:cs typeface="B Nazanin" pitchFamily="2" charset="-78"/>
              </a:rPr>
              <a:t>.</a:t>
            </a:r>
            <a:r>
              <a:rPr lang="en-US" sz="2600" b="1" dirty="0">
                <a:solidFill>
                  <a:srgbClr val="433AF0"/>
                </a:solidFill>
                <a:cs typeface="B Nazanin" pitchFamily="2" charset="-78"/>
              </a:rPr>
              <a:t> </a:t>
            </a:r>
            <a:r>
              <a:rPr lang="fa-IR" sz="2000" dirty="0">
                <a:solidFill>
                  <a:srgbClr val="C00000"/>
                </a:solidFill>
                <a:cs typeface="B Nazanin" pitchFamily="2" charset="-78"/>
              </a:rPr>
              <a:t>مستدرك الوسائل، ج14، ص351، ح16929. بحار الانوار، ج104، ص41.</a:t>
            </a:r>
            <a:endParaRPr lang="en-US" sz="2000" dirty="0">
              <a:solidFill>
                <a:srgbClr val="C00000"/>
              </a:solidFill>
              <a:cs typeface="B Nazanin" pitchFamily="2" charset="-78"/>
            </a:endParaRPr>
          </a:p>
          <a:p>
            <a:pPr marL="457200" indent="-457200" algn="just" rtl="1" fontAlgn="base">
              <a:spcBef>
                <a:spcPct val="0"/>
              </a:spcBef>
              <a:spcAft>
                <a:spcPct val="0"/>
              </a:spcAft>
              <a:buFont typeface="Wingdings" pitchFamily="2" charset="2"/>
              <a:buChar char="Ø"/>
              <a:defRPr/>
            </a:pPr>
            <a:r>
              <a:rPr lang="fa-IR" sz="2600" b="1" dirty="0">
                <a:solidFill>
                  <a:prstClr val="black"/>
                </a:solidFill>
                <a:cs typeface="B Nazanin" pitchFamily="2" charset="-78"/>
              </a:rPr>
              <a:t>از همين­رو در قانون مجازات اسلامي، ماده 124 آمده است: « هرگاه كسي،  ديگري را از روي شهوت ببوسد تا 60 ضربه شلاق تعزير مي‌شود».</a:t>
            </a:r>
            <a:endParaRPr lang="en-US" sz="2600" b="1" dirty="0">
              <a:solidFill>
                <a:prstClr val="black"/>
              </a:solidFill>
              <a:effectLst>
                <a:outerShdw blurRad="50800" dist="38100" algn="tr" rotWithShape="0">
                  <a:prstClr val="black">
                    <a:alpha val="40000"/>
                  </a:prstClr>
                </a:outerShdw>
              </a:effectLst>
              <a:cs typeface="B Nazanin" pitchFamily="2" charset="-78"/>
            </a:endParaRPr>
          </a:p>
          <a:p>
            <a:pPr algn="just" rtl="1" fontAlgn="base">
              <a:lnSpc>
                <a:spcPct val="120000"/>
              </a:lnSpc>
              <a:spcBef>
                <a:spcPct val="0"/>
              </a:spcBef>
              <a:defRPr/>
            </a:pPr>
            <a:endParaRPr lang="en-US" sz="2600" dirty="0">
              <a:solidFill>
                <a:prstClr val="black"/>
              </a:solidFill>
              <a:cs typeface="B Nazanin" pitchFamily="2" charset="-78"/>
            </a:endParaRPr>
          </a:p>
        </p:txBody>
      </p:sp>
    </p:spTree>
    <p:extLst>
      <p:ext uri="{BB962C8B-B14F-4D97-AF65-F5344CB8AC3E}">
        <p14:creationId xmlns:p14="http://schemas.microsoft.com/office/powerpoint/2010/main" xmlns="" val="31979998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2435">
                                            <p:txEl>
                                              <p:pRg st="2" end="2"/>
                                            </p:txEl>
                                          </p:spTgt>
                                        </p:tgtEl>
                                        <p:attrNameLst>
                                          <p:attrName>style.visibility</p:attrName>
                                        </p:attrNameLst>
                                      </p:cBhvr>
                                      <p:to>
                                        <p:strVal val="visible"/>
                                      </p:to>
                                    </p:set>
                                    <p:animEffect transition="in" filter="circle(in)">
                                      <p:cBhvr>
                                        <p:cTn id="7" dur="2000"/>
                                        <p:tgtEl>
                                          <p:spTgt spid="402435">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02435">
                                            <p:txEl>
                                              <p:pRg st="3" end="3"/>
                                            </p:txEl>
                                          </p:spTgt>
                                        </p:tgtEl>
                                        <p:attrNameLst>
                                          <p:attrName>style.visibility</p:attrName>
                                        </p:attrNameLst>
                                      </p:cBhvr>
                                      <p:to>
                                        <p:strVal val="visible"/>
                                      </p:to>
                                    </p:set>
                                    <p:animEffect transition="in" filter="circle(in)">
                                      <p:cBhvr>
                                        <p:cTn id="10" dur="2000"/>
                                        <p:tgtEl>
                                          <p:spTgt spid="402435">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402435">
                                            <p:txEl>
                                              <p:pRg st="4" end="4"/>
                                            </p:txEl>
                                          </p:spTgt>
                                        </p:tgtEl>
                                        <p:attrNameLst>
                                          <p:attrName>style.visibility</p:attrName>
                                        </p:attrNameLst>
                                      </p:cBhvr>
                                      <p:to>
                                        <p:strVal val="visible"/>
                                      </p:to>
                                    </p:set>
                                    <p:animEffect transition="in" filter="circle(in)">
                                      <p:cBhvr>
                                        <p:cTn id="15" dur="2000"/>
                                        <p:tgtEl>
                                          <p:spTgt spid="402435">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02435">
                                            <p:txEl>
                                              <p:pRg st="5" end="5"/>
                                            </p:txEl>
                                          </p:spTgt>
                                        </p:tgtEl>
                                        <p:attrNameLst>
                                          <p:attrName>style.visibility</p:attrName>
                                        </p:attrNameLst>
                                      </p:cBhvr>
                                      <p:to>
                                        <p:strVal val="visible"/>
                                      </p:to>
                                    </p:set>
                                    <p:animEffect transition="in" filter="wipe(down)">
                                      <p:cBhvr>
                                        <p:cTn id="20" dur="500"/>
                                        <p:tgtEl>
                                          <p:spTgt spid="402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88820" y="44624"/>
            <a:ext cx="5734560" cy="2527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fa-IR" sz="2000" b="1" dirty="0">
                <a:solidFill>
                  <a:prstClr val="white"/>
                </a:solidFill>
                <a:cs typeface="B Zar" pitchFamily="2" charset="-78"/>
              </a:rPr>
              <a:t>روزنامه قدس(10 آذر 1386) ص13</a:t>
            </a:r>
          </a:p>
          <a:p>
            <a:pPr algn="ctr">
              <a:defRPr/>
            </a:pPr>
            <a:endParaRPr lang="fa-IR" sz="1400" b="1" dirty="0">
              <a:solidFill>
                <a:srgbClr val="FFFF00"/>
              </a:solidFill>
              <a:cs typeface="B Zar" pitchFamily="2" charset="-78"/>
            </a:endParaRPr>
          </a:p>
          <a:p>
            <a:pPr algn="ctr" rtl="1">
              <a:defRPr/>
            </a:pPr>
            <a:r>
              <a:rPr lang="fa-IR" sz="2800" b="1" dirty="0">
                <a:solidFill>
                  <a:srgbClr val="FFFF00"/>
                </a:solidFill>
                <a:cs typeface="B Zar" pitchFamily="2" charset="-78"/>
              </a:rPr>
              <a:t>اعترافات تلخ زن </a:t>
            </a:r>
            <a:r>
              <a:rPr lang="fa-IR" sz="2800" b="1" dirty="0" smtClean="0">
                <a:solidFill>
                  <a:srgbClr val="FFFF00"/>
                </a:solidFill>
                <a:cs typeface="B Zar" pitchFamily="2" charset="-78"/>
              </a:rPr>
              <a:t>جوان،</a:t>
            </a:r>
          </a:p>
          <a:p>
            <a:pPr algn="ctr" rtl="1">
              <a:defRPr/>
            </a:pPr>
            <a:r>
              <a:rPr lang="fa-IR" sz="2800" b="1" dirty="0" smtClean="0">
                <a:solidFill>
                  <a:srgbClr val="FFFF00"/>
                </a:solidFill>
                <a:cs typeface="B Zar" pitchFamily="2" charset="-78"/>
              </a:rPr>
              <a:t>جزئيات </a:t>
            </a:r>
            <a:r>
              <a:rPr lang="fa-IR" sz="4000" b="1" dirty="0">
                <a:solidFill>
                  <a:schemeClr val="tx1"/>
                </a:solidFill>
                <a:cs typeface="B Siavash" pitchFamily="2" charset="-78"/>
              </a:rPr>
              <a:t>جنايت</a:t>
            </a:r>
            <a:r>
              <a:rPr lang="fa-IR" sz="2800" b="1" dirty="0">
                <a:solidFill>
                  <a:srgbClr val="FFFF00"/>
                </a:solidFill>
                <a:cs typeface="B Zar" pitchFamily="2" charset="-78"/>
              </a:rPr>
              <a:t> </a:t>
            </a:r>
            <a:r>
              <a:rPr lang="fa-IR" sz="4000" b="1" dirty="0" smtClean="0">
                <a:solidFill>
                  <a:schemeClr val="tx1"/>
                </a:solidFill>
                <a:cs typeface="B Siavash" pitchFamily="2" charset="-78"/>
              </a:rPr>
              <a:t>شبانه</a:t>
            </a:r>
            <a:endParaRPr lang="fa-IR" sz="2800" b="1" dirty="0">
              <a:solidFill>
                <a:srgbClr val="FFFF00"/>
              </a:solidFill>
              <a:cs typeface="B Zar" pitchFamily="2" charset="-78"/>
            </a:endParaRPr>
          </a:p>
          <a:p>
            <a:pPr algn="ctr" rtl="1">
              <a:defRPr/>
            </a:pPr>
            <a:r>
              <a:rPr lang="fa-IR" sz="2800" b="1" dirty="0" smtClean="0">
                <a:solidFill>
                  <a:srgbClr val="FFFF00"/>
                </a:solidFill>
                <a:cs typeface="B Zar" pitchFamily="2" charset="-78"/>
              </a:rPr>
              <a:t>را </a:t>
            </a:r>
            <a:r>
              <a:rPr lang="fa-IR" sz="2800" b="1" dirty="0">
                <a:solidFill>
                  <a:srgbClr val="FFFF00"/>
                </a:solidFill>
                <a:cs typeface="B Zar" pitchFamily="2" charset="-78"/>
              </a:rPr>
              <a:t>فاش كرد</a:t>
            </a:r>
          </a:p>
        </p:txBody>
      </p:sp>
      <p:pic>
        <p:nvPicPr>
          <p:cNvPr id="38915" name="Picture 6" descr="images__stories__hamal1390__zan-khoshonat-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6798" y="2708920"/>
            <a:ext cx="6549538" cy="4058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8080967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graphicFrame>
        <p:nvGraphicFramePr>
          <p:cNvPr id="5" name="Diagram 4"/>
          <p:cNvGraphicFramePr/>
          <p:nvPr/>
        </p:nvGraphicFramePr>
        <p:xfrm>
          <a:off x="609600" y="1268760"/>
          <a:ext cx="777240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292725" y="188913"/>
            <a:ext cx="3024188" cy="830262"/>
          </a:xfrm>
          <a:prstGeom prst="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    پيامد‌هاي دنيوي زنا</a:t>
            </a:r>
            <a:endParaRPr lang="en-US" sz="2400" b="1" dirty="0">
              <a:solidFill>
                <a:srgbClr val="FFC000"/>
              </a:solidFill>
              <a:cs typeface="B Titr" pitchFamily="2" charset="-78"/>
            </a:endParaRPr>
          </a:p>
        </p:txBody>
      </p:sp>
    </p:spTree>
    <p:extLst>
      <p:ext uri="{BB962C8B-B14F-4D97-AF65-F5344CB8AC3E}">
        <p14:creationId xmlns:p14="http://schemas.microsoft.com/office/powerpoint/2010/main" xmlns="" val="1254543417"/>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2" name="Snip Diagonal Corner Rectangle 11"/>
          <p:cNvSpPr/>
          <p:nvPr/>
        </p:nvSpPr>
        <p:spPr>
          <a:xfrm>
            <a:off x="6300788" y="82550"/>
            <a:ext cx="2424112" cy="649288"/>
          </a:xfrm>
          <a:prstGeom prst="snip2Diag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000" b="1" dirty="0">
                <a:solidFill>
                  <a:srgbClr val="FFC000"/>
                </a:solidFill>
                <a:cs typeface="B Titr" pitchFamily="2" charset="-78"/>
              </a:rPr>
              <a:t>پيامد‌هاي دنيوي لواط</a:t>
            </a:r>
          </a:p>
        </p:txBody>
      </p:sp>
      <p:sp>
        <p:nvSpPr>
          <p:cNvPr id="3" name="Rectangle 2"/>
          <p:cNvSpPr/>
          <p:nvPr/>
        </p:nvSpPr>
        <p:spPr>
          <a:xfrm>
            <a:off x="107950" y="731838"/>
            <a:ext cx="8785225" cy="7469187"/>
          </a:xfrm>
          <a:prstGeom prst="rect">
            <a:avLst/>
          </a:prstGeom>
        </p:spPr>
        <p:txBody>
          <a:bodyPr>
            <a:spAutoFit/>
          </a:bodyPr>
          <a:lstStyle/>
          <a:p>
            <a:pPr algn="justLow" rtl="1" fontAlgn="base">
              <a:lnSpc>
                <a:spcPct val="120000"/>
              </a:lnSpc>
              <a:spcBef>
                <a:spcPct val="0"/>
              </a:spcBef>
              <a:defRPr/>
            </a:pPr>
            <a:r>
              <a:rPr lang="fa-IR" sz="2000" b="1" dirty="0">
                <a:solidFill>
                  <a:prstClr val="black"/>
                </a:solidFill>
                <a:ea typeface="Calibri"/>
                <a:cs typeface="B Titr" pitchFamily="2" charset="-78"/>
              </a:rPr>
              <a:t>1</a:t>
            </a:r>
            <a:r>
              <a:rPr lang="fa-IR" b="1" dirty="0">
                <a:solidFill>
                  <a:prstClr val="black"/>
                </a:solidFill>
                <a:ea typeface="Calibri"/>
                <a:cs typeface="B Titr" pitchFamily="2" charset="-78"/>
              </a:rPr>
              <a:t>. مكافات عمل</a:t>
            </a:r>
            <a:endParaRPr lang="en-US" b="1" dirty="0">
              <a:solidFill>
                <a:prstClr val="black"/>
              </a:solidFill>
              <a:ea typeface="Calibri"/>
              <a:cs typeface="B Titr" pitchFamily="2" charset="-78"/>
            </a:endParaRPr>
          </a:p>
          <a:p>
            <a:pPr algn="justLow" rtl="1" fontAlgn="base">
              <a:lnSpc>
                <a:spcPct val="120000"/>
              </a:lnSpc>
              <a:spcBef>
                <a:spcPct val="0"/>
              </a:spcBef>
              <a:defRPr/>
            </a:pPr>
            <a:r>
              <a:rPr lang="fa-IR" sz="2000" b="1" dirty="0">
                <a:solidFill>
                  <a:prstClr val="black"/>
                </a:solidFill>
                <a:ea typeface="Calibri"/>
                <a:cs typeface="B Nazanin" pitchFamily="2" charset="-78"/>
              </a:rPr>
              <a:t>پيامبر اکرم صلي‌الله‌عليه‌و‌آله : هر كس در نزديكي با مردها مداومت ورزد، نميرد مگر آن‌كه مردان را به‌خود فرا خواند! </a:t>
            </a:r>
            <a:r>
              <a:rPr lang="ar-SA" sz="1600" dirty="0">
                <a:solidFill>
                  <a:srgbClr val="C00000"/>
                </a:solidFill>
                <a:latin typeface="Times New Roman"/>
                <a:ea typeface="Times New Roman"/>
                <a:cs typeface="B Nazanin" pitchFamily="2" charset="-78"/>
              </a:rPr>
              <a:t>ميزان الحكمه، ح 18378.</a:t>
            </a:r>
            <a:endParaRPr lang="fa-IR" sz="1600" dirty="0">
              <a:solidFill>
                <a:srgbClr val="C00000"/>
              </a:solidFill>
              <a:latin typeface="Times New Roman"/>
              <a:ea typeface="Times New Roman"/>
              <a:cs typeface="B Nazanin" pitchFamily="2" charset="-78"/>
            </a:endParaRPr>
          </a:p>
          <a:p>
            <a:pPr algn="justLow" rtl="1" fontAlgn="base">
              <a:lnSpc>
                <a:spcPct val="120000"/>
              </a:lnSpc>
              <a:spcBef>
                <a:spcPct val="0"/>
              </a:spcBef>
              <a:defRPr/>
            </a:pPr>
            <a:r>
              <a:rPr lang="fa-IR" b="1" dirty="0">
                <a:solidFill>
                  <a:prstClr val="black"/>
                </a:solidFill>
                <a:ea typeface="Calibri"/>
                <a:cs typeface="B Titr" pitchFamily="2" charset="-78"/>
              </a:rPr>
              <a:t>2.حرمت ابدي ازدواج</a:t>
            </a:r>
            <a:endParaRPr lang="en-US" b="1" dirty="0">
              <a:solidFill>
                <a:prstClr val="black"/>
              </a:solidFill>
              <a:ea typeface="Calibri"/>
              <a:cs typeface="B Titr" pitchFamily="2" charset="-78"/>
            </a:endParaRPr>
          </a:p>
          <a:p>
            <a:pPr algn="justLow" rtl="1" fontAlgn="base">
              <a:lnSpc>
                <a:spcPct val="115000"/>
              </a:lnSpc>
              <a:spcBef>
                <a:spcPct val="0"/>
              </a:spcBef>
              <a:spcAft>
                <a:spcPts val="1000"/>
              </a:spcAft>
              <a:defRPr/>
            </a:pPr>
            <a:r>
              <a:rPr lang="fa-IR" sz="2000" b="1" dirty="0">
                <a:solidFill>
                  <a:prstClr val="black"/>
                </a:solidFill>
                <a:ea typeface="Calibri"/>
                <a:cs typeface="B Nazanin" pitchFamily="2" charset="-78"/>
              </a:rPr>
              <a:t>چنين فردي از نظر شرعي نمي‌تواند با مادر يا خواهر يا دخترِ مفعول ازدواج كند</a:t>
            </a:r>
            <a:r>
              <a:rPr lang="fa-IR" sz="2400" b="1" dirty="0">
                <a:solidFill>
                  <a:prstClr val="black"/>
                </a:solidFill>
                <a:ea typeface="Calibri"/>
                <a:cs typeface="B Nazanin" pitchFamily="2" charset="-78"/>
              </a:rPr>
              <a:t>.</a:t>
            </a:r>
            <a:r>
              <a:rPr lang="ar-SA" dirty="0">
                <a:solidFill>
                  <a:srgbClr val="C00000"/>
                </a:solidFill>
                <a:latin typeface="Times New Roman"/>
                <a:ea typeface="Times New Roman"/>
                <a:cs typeface="B Nazanin" pitchFamily="2" charset="-78"/>
              </a:rPr>
              <a:t> </a:t>
            </a:r>
            <a:endParaRPr lang="fa-IR" dirty="0">
              <a:solidFill>
                <a:srgbClr val="C00000"/>
              </a:solidFill>
              <a:latin typeface="Times New Roman"/>
              <a:ea typeface="Times New Roman"/>
              <a:cs typeface="B Nazanin" pitchFamily="2" charset="-78"/>
            </a:endParaRPr>
          </a:p>
          <a:p>
            <a:pPr algn="justLow" rtl="1" fontAlgn="base">
              <a:spcBef>
                <a:spcPct val="0"/>
              </a:spcBef>
              <a:spcAft>
                <a:spcPts val="1000"/>
              </a:spcAft>
              <a:defRPr/>
            </a:pPr>
            <a:r>
              <a:rPr lang="ar-SA" sz="1600" dirty="0">
                <a:solidFill>
                  <a:srgbClr val="C00000"/>
                </a:solidFill>
                <a:latin typeface="Times New Roman"/>
                <a:ea typeface="Times New Roman"/>
                <a:cs typeface="B Nazanin" pitchFamily="2" charset="-78"/>
              </a:rPr>
              <a:t>مستمسك العروه، ج 14، ص160، مسأله 21. </a:t>
            </a:r>
            <a:endParaRPr lang="en-US" sz="2000" dirty="0">
              <a:solidFill>
                <a:srgbClr val="C00000"/>
              </a:solidFill>
              <a:latin typeface="Times New Roman"/>
              <a:ea typeface="Times New Roman"/>
              <a:cs typeface="B Nazanin" pitchFamily="2" charset="-78"/>
            </a:endParaRPr>
          </a:p>
          <a:p>
            <a:pPr algn="justLow" rtl="1" fontAlgn="base">
              <a:spcBef>
                <a:spcPct val="0"/>
              </a:spcBef>
              <a:defRPr/>
            </a:pPr>
            <a:r>
              <a:rPr lang="fa-IR" b="1" dirty="0">
                <a:solidFill>
                  <a:prstClr val="black"/>
                </a:solidFill>
                <a:ea typeface="Calibri"/>
                <a:cs typeface="B Titr" pitchFamily="2" charset="-78"/>
              </a:rPr>
              <a:t>3.مرگ مرموز </a:t>
            </a:r>
            <a:endParaRPr lang="en-US" b="1" dirty="0">
              <a:solidFill>
                <a:prstClr val="black"/>
              </a:solidFill>
              <a:ea typeface="Calibri"/>
              <a:cs typeface="B Titr" pitchFamily="2" charset="-78"/>
            </a:endParaRPr>
          </a:p>
          <a:p>
            <a:pPr algn="justLow" rtl="1" fontAlgn="base">
              <a:spcBef>
                <a:spcPct val="0"/>
              </a:spcBef>
              <a:spcAft>
                <a:spcPct val="0"/>
              </a:spcAft>
              <a:defRPr/>
            </a:pPr>
            <a:r>
              <a:rPr lang="fa-IR" sz="2000" b="1" dirty="0">
                <a:solidFill>
                  <a:prstClr val="black"/>
                </a:solidFill>
                <a:cs typeface="B Nazanin" pitchFamily="2" charset="-78"/>
              </a:rPr>
              <a:t>امام صادق عليه‌السلام: هر كس بر عمل لواط مداومت ورزد و توبه نكرده بميرد، خداوند يكي از آن سنگها را بر او بزند كه مرگش در آن باشد و هيچ‌كس آن را نبيند». </a:t>
            </a:r>
            <a:r>
              <a:rPr lang="ar-SA" dirty="0">
                <a:solidFill>
                  <a:srgbClr val="C00000"/>
                </a:solidFill>
                <a:cs typeface="B Nazanin" pitchFamily="2" charset="-78"/>
              </a:rPr>
              <a:t>ميزان الحكمه، ح 18385.</a:t>
            </a:r>
            <a:endParaRPr lang="en-US" dirty="0">
              <a:solidFill>
                <a:srgbClr val="C00000"/>
              </a:solidFill>
              <a:cs typeface="B Nazanin" pitchFamily="2" charset="-78"/>
            </a:endParaRPr>
          </a:p>
          <a:p>
            <a:pPr algn="justLow" rtl="1" fontAlgn="base">
              <a:lnSpc>
                <a:spcPct val="120000"/>
              </a:lnSpc>
              <a:spcBef>
                <a:spcPct val="0"/>
              </a:spcBef>
              <a:defRPr/>
            </a:pPr>
            <a:r>
              <a:rPr lang="fa-IR" b="1" dirty="0">
                <a:solidFill>
                  <a:prstClr val="black"/>
                </a:solidFill>
                <a:ea typeface="Calibri"/>
                <a:cs typeface="B Titr" pitchFamily="2" charset="-78"/>
              </a:rPr>
              <a:t>4.انتقال جسد </a:t>
            </a:r>
            <a:endParaRPr lang="en-US" b="1" dirty="0">
              <a:solidFill>
                <a:prstClr val="black"/>
              </a:solidFill>
              <a:ea typeface="Calibri"/>
              <a:cs typeface="B Titr" pitchFamily="2" charset="-78"/>
            </a:endParaRPr>
          </a:p>
          <a:p>
            <a:pPr algn="justLow" rtl="1" fontAlgn="base">
              <a:lnSpc>
                <a:spcPct val="115000"/>
              </a:lnSpc>
              <a:spcBef>
                <a:spcPct val="0"/>
              </a:spcBef>
              <a:spcAft>
                <a:spcPts val="1000"/>
              </a:spcAft>
              <a:defRPr/>
            </a:pPr>
            <a:r>
              <a:rPr lang="fa-IR" sz="2000" b="1" dirty="0">
                <a:solidFill>
                  <a:prstClr val="black"/>
                </a:solidFill>
                <a:ea typeface="Calibri"/>
                <a:cs typeface="B Nazanin" pitchFamily="2" charset="-78"/>
              </a:rPr>
              <a:t>امیرالمونین رسول خدا صلي‌الله‌عليه‌و‌آله فرمود: هر كس از امّت من، عمل قوم لوط را مرتكب شود و بدون توبه از دنيا برود پس در قبرش بيش از سه روز نمي‌ماند تا اينكه زمين او را فرو مي‌برد و بجايي كه قوم لوط هستند و هلاك گرديده‌اند ملحق مي‌نمايد پس در زمره ايشان محشور مي‌شود». </a:t>
            </a:r>
            <a:r>
              <a:rPr lang="ar-SA" sz="2000" b="1" dirty="0">
                <a:solidFill>
                  <a:srgbClr val="C00000"/>
                </a:solidFill>
                <a:latin typeface="Times New Roman"/>
                <a:ea typeface="Times New Roman"/>
                <a:cs typeface="B Nazanin" pitchFamily="2" charset="-78"/>
              </a:rPr>
              <a:t> </a:t>
            </a:r>
            <a:endParaRPr lang="fa-IR" sz="2000" b="1" dirty="0">
              <a:solidFill>
                <a:srgbClr val="C00000"/>
              </a:solidFill>
              <a:latin typeface="Times New Roman"/>
              <a:ea typeface="Times New Roman"/>
              <a:cs typeface="B Nazanin" pitchFamily="2" charset="-78"/>
            </a:endParaRPr>
          </a:p>
          <a:p>
            <a:pPr algn="justLow" rtl="1" fontAlgn="base">
              <a:spcBef>
                <a:spcPct val="0"/>
              </a:spcBef>
              <a:spcAft>
                <a:spcPts val="1000"/>
              </a:spcAft>
              <a:defRPr/>
            </a:pPr>
            <a:r>
              <a:rPr lang="ar-SA" sz="1600" dirty="0">
                <a:solidFill>
                  <a:srgbClr val="C00000"/>
                </a:solidFill>
                <a:latin typeface="Times New Roman"/>
                <a:ea typeface="Times New Roman"/>
                <a:cs typeface="B Nazanin" pitchFamily="2" charset="-78"/>
              </a:rPr>
              <a:t>ميزان الحكمه، ح18384.</a:t>
            </a:r>
            <a:endParaRPr lang="fa-IR" dirty="0">
              <a:solidFill>
                <a:prstClr val="black"/>
              </a:solidFill>
              <a:effectLst>
                <a:outerShdw blurRad="50800" dist="38100" algn="tr" rotWithShape="0">
                  <a:prstClr val="black">
                    <a:alpha val="40000"/>
                  </a:prstClr>
                </a:outerShdw>
              </a:effectLst>
              <a:latin typeface="Times New Roman"/>
              <a:ea typeface="Times New Roman"/>
              <a:cs typeface="B Nazanin" pitchFamily="2" charset="-78"/>
            </a:endParaRPr>
          </a:p>
          <a:p>
            <a:pPr algn="justLow" rtl="1" fontAlgn="base">
              <a:spcBef>
                <a:spcPct val="0"/>
              </a:spcBef>
              <a:defRPr/>
            </a:pPr>
            <a:r>
              <a:rPr lang="fa-IR" b="1" dirty="0">
                <a:solidFill>
                  <a:prstClr val="black"/>
                </a:solidFill>
                <a:ea typeface="Calibri"/>
                <a:cs typeface="B Titr" pitchFamily="2" charset="-78"/>
              </a:rPr>
              <a:t>5.نابودي ملي و هلاكت همگاني</a:t>
            </a:r>
            <a:endParaRPr lang="en-US" b="1" dirty="0">
              <a:solidFill>
                <a:prstClr val="black"/>
              </a:solidFill>
              <a:ea typeface="Calibri"/>
              <a:cs typeface="B Titr" pitchFamily="2" charset="-78"/>
            </a:endParaRPr>
          </a:p>
          <a:p>
            <a:pPr algn="justLow" rtl="1" fontAlgn="base">
              <a:lnSpc>
                <a:spcPct val="115000"/>
              </a:lnSpc>
              <a:spcBef>
                <a:spcPct val="0"/>
              </a:spcBef>
              <a:spcAft>
                <a:spcPts val="1000"/>
              </a:spcAft>
              <a:defRPr/>
            </a:pPr>
            <a:r>
              <a:rPr lang="fa-IR" sz="2000" b="1" dirty="0">
                <a:solidFill>
                  <a:prstClr val="black"/>
                </a:solidFill>
                <a:ea typeface="Calibri"/>
                <a:cs typeface="B Nazanin" pitchFamily="2" charset="-78"/>
              </a:rPr>
              <a:t>قرآن كريم براي عبرت‌گيري از اين حادثه، در </a:t>
            </a:r>
            <a:r>
              <a:rPr lang="fa-IR" sz="2000" b="1" u="sng" dirty="0">
                <a:solidFill>
                  <a:prstClr val="black"/>
                </a:solidFill>
                <a:ea typeface="Calibri"/>
                <a:cs typeface="B Nazanin" pitchFamily="2" charset="-78"/>
              </a:rPr>
              <a:t>12</a:t>
            </a:r>
            <a:r>
              <a:rPr lang="fa-IR" sz="2000" b="1" dirty="0">
                <a:solidFill>
                  <a:prstClr val="black"/>
                </a:solidFill>
                <a:ea typeface="Calibri"/>
                <a:cs typeface="B Nazanin" pitchFamily="2" charset="-78"/>
              </a:rPr>
              <a:t> سوره به سرنوشت شوم و نكبت‌بار قوم لوط اشاره مي‌كند. </a:t>
            </a:r>
            <a:r>
              <a:rPr lang="ar-SA" sz="1700" dirty="0">
                <a:solidFill>
                  <a:srgbClr val="C00000"/>
                </a:solidFill>
                <a:latin typeface="B Mitra"/>
                <a:ea typeface="Times New Roman"/>
                <a:cs typeface="B Nazanin" pitchFamily="2" charset="-78"/>
              </a:rPr>
              <a:t>84اعراف،82هود،74حجر،74انبياء،44و43حج،173شعراء،58نمل،34عنكبوت،136</a:t>
            </a:r>
            <a:r>
              <a:rPr lang="fa-IR" sz="1700" dirty="0">
                <a:solidFill>
                  <a:srgbClr val="C00000"/>
                </a:solidFill>
                <a:latin typeface="B Mitra"/>
                <a:ea typeface="Times New Roman"/>
                <a:cs typeface="B Nazanin" pitchFamily="2" charset="-78"/>
              </a:rPr>
              <a:t>،</a:t>
            </a:r>
            <a:r>
              <a:rPr lang="ar-SA" sz="1700" dirty="0">
                <a:solidFill>
                  <a:srgbClr val="C00000"/>
                </a:solidFill>
                <a:latin typeface="B Mitra"/>
                <a:ea typeface="Times New Roman"/>
                <a:cs typeface="B Nazanin" pitchFamily="2" charset="-78"/>
              </a:rPr>
              <a:t> صافات،13و14ص،13و14ق، 38 قمر.                                                                 </a:t>
            </a:r>
            <a:endParaRPr lang="en-US" sz="1700" dirty="0">
              <a:solidFill>
                <a:srgbClr val="C00000"/>
              </a:solidFill>
              <a:latin typeface="Times New Roman"/>
              <a:ea typeface="Times New Roman"/>
              <a:cs typeface="B Nazanin" pitchFamily="2" charset="-78"/>
            </a:endParaRPr>
          </a:p>
          <a:p>
            <a:pPr algn="justLow" rtl="1" fontAlgn="base">
              <a:lnSpc>
                <a:spcPct val="115000"/>
              </a:lnSpc>
              <a:spcBef>
                <a:spcPct val="0"/>
              </a:spcBef>
              <a:spcAft>
                <a:spcPts val="1000"/>
              </a:spcAft>
              <a:defRPr/>
            </a:pPr>
            <a:endParaRPr lang="en-US" sz="1700" b="1" dirty="0">
              <a:solidFill>
                <a:prstClr val="black"/>
              </a:solidFill>
              <a:ea typeface="Calibri"/>
              <a:cs typeface="B Nazanin" pitchFamily="2" charset="-78"/>
            </a:endParaRPr>
          </a:p>
          <a:p>
            <a:pPr algn="justLow" rtl="1" fontAlgn="base">
              <a:spcBef>
                <a:spcPct val="0"/>
              </a:spcBef>
              <a:defRPr/>
            </a:pPr>
            <a:endParaRPr lang="fa-IR" sz="2000" dirty="0">
              <a:solidFill>
                <a:prstClr val="black"/>
              </a:solidFill>
              <a:effectLst>
                <a:outerShdw blurRad="50800" dist="38100" algn="tr" rotWithShape="0">
                  <a:prstClr val="black">
                    <a:alpha val="40000"/>
                  </a:prstClr>
                </a:outerShdw>
              </a:effectLst>
              <a:latin typeface="Times New Roman"/>
              <a:ea typeface="Times New Roman"/>
              <a:cs typeface="B Nazanin" pitchFamily="2" charset="-78"/>
            </a:endParaRPr>
          </a:p>
          <a:p>
            <a:pPr algn="justLow" rtl="1" fontAlgn="base">
              <a:spcBef>
                <a:spcPct val="0"/>
              </a:spcBef>
              <a:defRPr/>
            </a:pPr>
            <a:endParaRPr lang="en-US" sz="2000" dirty="0">
              <a:solidFill>
                <a:prstClr val="black"/>
              </a:solidFill>
              <a:effectLst>
                <a:outerShdw blurRad="50800" dist="38100" algn="tr" rotWithShape="0">
                  <a:prstClr val="black">
                    <a:alpha val="40000"/>
                  </a:prstClr>
                </a:outerShdw>
              </a:effectLst>
              <a:latin typeface="Times New Roman"/>
              <a:ea typeface="Times New Roman"/>
              <a:cs typeface="B Nazanin" pitchFamily="2" charset="-78"/>
            </a:endParaRPr>
          </a:p>
        </p:txBody>
      </p:sp>
    </p:spTree>
    <p:extLst>
      <p:ext uri="{BB962C8B-B14F-4D97-AF65-F5344CB8AC3E}">
        <p14:creationId xmlns:p14="http://schemas.microsoft.com/office/powerpoint/2010/main" xmlns="" val="35303720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ircle(in)">
                                      <p:cBhvr>
                                        <p:cTn id="24" dur="2000"/>
                                        <p:tgtEl>
                                          <p:spTgt spid="3">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 calcmode="lin" valueType="num">
                                      <p:cBhvr additive="base">
                                        <p:cTn id="4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wheel(1)">
                                      <p:cBhvr>
                                        <p:cTn id="46" dur="2000"/>
                                        <p:tgtEl>
                                          <p:spTgt spid="3">
                                            <p:txEl>
                                              <p:pRg st="10" end="10"/>
                                            </p:txEl>
                                          </p:spTgt>
                                        </p:tgtEl>
                                      </p:cBhvr>
                                    </p:animEffect>
                                  </p:childTnLst>
                                </p:cTn>
                              </p:par>
                              <p:par>
                                <p:cTn id="47" presetID="21" presetClass="entr" presetSubtype="1"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wheel(1)">
                                      <p:cBhvr>
                                        <p:cTn id="4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2" name="Snip Diagonal Corner Rectangle 11"/>
          <p:cNvSpPr/>
          <p:nvPr/>
        </p:nvSpPr>
        <p:spPr>
          <a:xfrm>
            <a:off x="4662488" y="115888"/>
            <a:ext cx="3838575" cy="785812"/>
          </a:xfrm>
          <a:prstGeom prst="snip2DiagRect">
            <a:avLst/>
          </a:prstGeom>
          <a:solidFill>
            <a:schemeClr val="tx2"/>
          </a:solidFill>
        </p:spPr>
        <p:style>
          <a:lnRef idx="3">
            <a:schemeClr val="lt1"/>
          </a:lnRef>
          <a:fillRef idx="1">
            <a:schemeClr val="accent5"/>
          </a:fillRef>
          <a:effectRef idx="1">
            <a:schemeClr val="accent5"/>
          </a:effectRef>
          <a:fontRef idx="minor">
            <a:schemeClr val="lt1"/>
          </a:fontRef>
        </p:style>
        <p:txBody>
          <a:bodyPr rtlCol="1" anchor="ctr"/>
          <a:lstStyle/>
          <a:p>
            <a:pPr algn="justLow" rtl="1">
              <a:defRPr/>
            </a:pPr>
            <a:r>
              <a:rPr lang="fa-IR" sz="2400" b="1" dirty="0">
                <a:solidFill>
                  <a:srgbClr val="FFC000"/>
                </a:solidFill>
                <a:cs typeface="B Titr" pitchFamily="2" charset="-78"/>
              </a:rPr>
              <a:t>مساحقه (هم‌جنس‌گرايي زنان) </a:t>
            </a:r>
          </a:p>
        </p:txBody>
      </p:sp>
      <p:sp>
        <p:nvSpPr>
          <p:cNvPr id="3" name="Rectangle 2"/>
          <p:cNvSpPr/>
          <p:nvPr/>
        </p:nvSpPr>
        <p:spPr>
          <a:xfrm>
            <a:off x="323850" y="963613"/>
            <a:ext cx="8569325" cy="5754687"/>
          </a:xfrm>
          <a:prstGeom prst="rect">
            <a:avLst/>
          </a:prstGeom>
        </p:spPr>
        <p:txBody>
          <a:bodyPr>
            <a:spAutoFit/>
          </a:bodyPr>
          <a:lstStyle/>
          <a:p>
            <a:pPr marL="457200" indent="-457200" algn="just" rtl="1" fontAlgn="base">
              <a:spcBef>
                <a:spcPct val="0"/>
              </a:spcBef>
              <a:buFont typeface="Wingdings" pitchFamily="2" charset="2"/>
              <a:buChar char="Ø"/>
              <a:defRPr/>
            </a:pPr>
            <a:r>
              <a:rPr lang="fa-IR" sz="2800" b="1" dirty="0">
                <a:solidFill>
                  <a:prstClr val="black"/>
                </a:solidFill>
                <a:cs typeface="B Nazanin" pitchFamily="2" charset="-78"/>
              </a:rPr>
              <a:t>پيامبر </a:t>
            </a:r>
            <a:r>
              <a:rPr lang="fa-IR" sz="2800" b="1" dirty="0" smtClean="0">
                <a:solidFill>
                  <a:prstClr val="black"/>
                </a:solidFill>
                <a:cs typeface="B Nazanin" pitchFamily="2" charset="-78"/>
              </a:rPr>
              <a:t>صلی </a:t>
            </a:r>
            <a:r>
              <a:rPr lang="fa-IR" sz="2800" b="1" dirty="0">
                <a:solidFill>
                  <a:prstClr val="black"/>
                </a:solidFill>
                <a:cs typeface="B Nazanin" pitchFamily="2" charset="-78"/>
              </a:rPr>
              <a:t>الله علیه وآله: مساحقه در زنان، به منزلة لواط است در مردان. «السَّحقُ فِي النِّسَاءِ بِمَنزِلَةِ اللِّواطِ فِي الرِّجالِ».</a:t>
            </a:r>
            <a:r>
              <a:rPr lang="en-US" sz="2800" b="1" dirty="0">
                <a:solidFill>
                  <a:prstClr val="black"/>
                </a:solidFill>
                <a:cs typeface="B Nazanin" pitchFamily="2" charset="-78"/>
              </a:rPr>
              <a:t> </a:t>
            </a:r>
            <a:endParaRPr lang="fa-IR" sz="2800" b="1" dirty="0">
              <a:solidFill>
                <a:prstClr val="black"/>
              </a:solidFill>
              <a:cs typeface="B Nazanin" pitchFamily="2" charset="-78"/>
            </a:endParaRPr>
          </a:p>
          <a:p>
            <a:pPr algn="just" rtl="1" fontAlgn="base">
              <a:spcBef>
                <a:spcPct val="0"/>
              </a:spcBef>
              <a:defRPr/>
            </a:pPr>
            <a:r>
              <a:rPr lang="fa-IR" sz="2800" b="1" dirty="0">
                <a:solidFill>
                  <a:srgbClr val="C00000"/>
                </a:solidFill>
                <a:cs typeface="B Nazanin" pitchFamily="2" charset="-78"/>
              </a:rPr>
              <a:t>      </a:t>
            </a:r>
            <a:r>
              <a:rPr lang="fa-IR" dirty="0">
                <a:solidFill>
                  <a:srgbClr val="C00000"/>
                </a:solidFill>
                <a:cs typeface="B Nazanin" pitchFamily="2" charset="-78"/>
              </a:rPr>
              <a:t>وسائل الشيعه، ج18، ص425، ح3.</a:t>
            </a:r>
          </a:p>
          <a:p>
            <a:pPr algn="just" rtl="1" fontAlgn="base">
              <a:spcBef>
                <a:spcPct val="0"/>
              </a:spcBef>
              <a:defRPr/>
            </a:pPr>
            <a:endParaRPr lang="fa-IR" sz="2800" dirty="0">
              <a:solidFill>
                <a:prstClr val="black"/>
              </a:solidFill>
              <a:cs typeface="B Nazanin" pitchFamily="2" charset="-78"/>
            </a:endParaRPr>
          </a:p>
          <a:p>
            <a:pPr marL="457200" indent="-457200" algn="just" rtl="1" fontAlgn="base">
              <a:spcBef>
                <a:spcPct val="0"/>
              </a:spcBef>
              <a:buFont typeface="Wingdings" pitchFamily="2" charset="2"/>
              <a:buChar char="Ø"/>
              <a:defRPr/>
            </a:pPr>
            <a:r>
              <a:rPr lang="fa-IR" sz="2800" b="1" dirty="0">
                <a:solidFill>
                  <a:prstClr val="black"/>
                </a:solidFill>
                <a:cs typeface="B Nazanin" pitchFamily="2" charset="-78"/>
              </a:rPr>
              <a:t>امام صادق عليه‌السلام : حدّ سحق همانند حدّ زناكار است</a:t>
            </a:r>
            <a:r>
              <a:rPr lang="fa-IR" sz="2800" dirty="0">
                <a:solidFill>
                  <a:prstClr val="black"/>
                </a:solidFill>
                <a:cs typeface="B Nazanin" pitchFamily="2" charset="-78"/>
              </a:rPr>
              <a:t>.</a:t>
            </a:r>
            <a:r>
              <a:rPr lang="fa-IR" sz="2800" b="1" dirty="0">
                <a:solidFill>
                  <a:prstClr val="black"/>
                </a:solidFill>
                <a:cs typeface="B Nazanin" pitchFamily="2" charset="-78"/>
              </a:rPr>
              <a:t>     «حَدُّها حَدُّ الزّاني ...»</a:t>
            </a:r>
            <a:r>
              <a:rPr lang="fa-IR" sz="2800" b="1" baseline="30000" dirty="0">
                <a:solidFill>
                  <a:prstClr val="black"/>
                </a:solidFill>
                <a:cs typeface="B Nazanin" pitchFamily="2" charset="-78"/>
              </a:rPr>
              <a:t> </a:t>
            </a:r>
            <a:r>
              <a:rPr lang="fa-IR" sz="2000" dirty="0">
                <a:solidFill>
                  <a:srgbClr val="C00000"/>
                </a:solidFill>
                <a:cs typeface="B Nazanin" pitchFamily="2" charset="-78"/>
              </a:rPr>
              <a:t>وسائل الشيعه، ج18، ص425، ح1.</a:t>
            </a:r>
          </a:p>
          <a:p>
            <a:pPr marL="457200" indent="-457200" algn="just" rtl="1" fontAlgn="base">
              <a:spcBef>
                <a:spcPct val="0"/>
              </a:spcBef>
              <a:buFont typeface="Wingdings" pitchFamily="2" charset="2"/>
              <a:buChar char="Ø"/>
              <a:defRPr/>
            </a:pPr>
            <a:endParaRPr lang="en-US" sz="1200" dirty="0">
              <a:solidFill>
                <a:srgbClr val="C00000"/>
              </a:solidFill>
              <a:cs typeface="B Nazanin" pitchFamily="2" charset="-78"/>
            </a:endParaRPr>
          </a:p>
          <a:p>
            <a:pPr marL="342900" indent="-342900" algn="just" rtl="1" fontAlgn="base">
              <a:spcBef>
                <a:spcPct val="0"/>
              </a:spcBef>
              <a:buFont typeface="Wingdings" pitchFamily="2" charset="2"/>
              <a:buChar char="v"/>
              <a:defRPr/>
            </a:pPr>
            <a:r>
              <a:rPr lang="fa-IR" sz="2400" b="1" dirty="0">
                <a:solidFill>
                  <a:srgbClr val="FC7500"/>
                </a:solidFill>
                <a:cs typeface="B Titr" pitchFamily="2" charset="-78"/>
              </a:rPr>
              <a:t>عقوبت زنان هم‌جنس‌باز در قيامت </a:t>
            </a:r>
          </a:p>
          <a:p>
            <a:pPr algn="just" rtl="1" fontAlgn="base">
              <a:spcBef>
                <a:spcPct val="0"/>
              </a:spcBef>
              <a:defRPr/>
            </a:pPr>
            <a:endParaRPr lang="en-US" sz="2400" dirty="0">
              <a:solidFill>
                <a:srgbClr val="FC7500"/>
              </a:solidFill>
              <a:cs typeface="B Titr" pitchFamily="2" charset="-78"/>
            </a:endParaRPr>
          </a:p>
          <a:p>
            <a:pPr marL="457200" indent="-457200" algn="just" rtl="1" fontAlgn="base">
              <a:spcBef>
                <a:spcPct val="0"/>
              </a:spcBef>
              <a:buFont typeface="Wingdings" pitchFamily="2" charset="2"/>
              <a:buChar char="Ø"/>
              <a:defRPr/>
            </a:pPr>
            <a:r>
              <a:rPr lang="fa-IR" sz="2800" dirty="0">
                <a:solidFill>
                  <a:prstClr val="black"/>
                </a:solidFill>
                <a:cs typeface="B Nazanin" pitchFamily="2" charset="-78"/>
              </a:rPr>
              <a:t> </a:t>
            </a:r>
            <a:r>
              <a:rPr lang="fa-IR" sz="2800" b="1" dirty="0">
                <a:solidFill>
                  <a:prstClr val="black"/>
                </a:solidFill>
                <a:cs typeface="B Nazanin" pitchFamily="2" charset="-78"/>
              </a:rPr>
              <a:t>زني همراه كنيز خود خدمت امام صادق عليه‌السلام رسيد و عرض كرد: در بارة پرداختن زنان به يكديگر چه مي‌فرماييد؟ حضرت فرمود: «جايگاهشان در آتش است. روز قيامت اين‌گونه زنان آورده مي‌شوند و بالاپوشي از آتش و پاي افزاري از آتش و روبندي از آتش بر آنان پوشانده مي‌شود...». </a:t>
            </a:r>
            <a:r>
              <a:rPr lang="ar-SA" dirty="0">
                <a:solidFill>
                  <a:srgbClr val="C00000"/>
                </a:solidFill>
                <a:cs typeface="B Nazanin" pitchFamily="2" charset="-78"/>
              </a:rPr>
              <a:t>ميزان الحكمه، ح8344. </a:t>
            </a:r>
            <a:endParaRPr lang="en-US" sz="2800" dirty="0">
              <a:solidFill>
                <a:prstClr val="black"/>
              </a:solidFill>
              <a:effectLst>
                <a:outerShdw blurRad="50800" dist="38100" algn="tr" rotWithShape="0">
                  <a:prstClr val="black">
                    <a:alpha val="40000"/>
                  </a:prstClr>
                </a:outerShdw>
              </a:effectLst>
              <a:latin typeface="Times New Roman"/>
              <a:ea typeface="Times New Roman"/>
              <a:cs typeface="B Nazanin" pitchFamily="2" charset="-78"/>
            </a:endParaRPr>
          </a:p>
        </p:txBody>
      </p:sp>
    </p:spTree>
    <p:extLst>
      <p:ext uri="{BB962C8B-B14F-4D97-AF65-F5344CB8AC3E}">
        <p14:creationId xmlns:p14="http://schemas.microsoft.com/office/powerpoint/2010/main" xmlns="" val="21671940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heel(1)">
                                      <p:cBhvr>
                                        <p:cTn id="13" dur="2000"/>
                                        <p:tgtEl>
                                          <p:spTgt spid="3">
                                            <p:txEl>
                                              <p:pRg st="5" end="5"/>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heel(1)">
                                      <p:cBhvr>
                                        <p:cTn id="1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476672"/>
            <a:ext cx="8424936" cy="5544616"/>
          </a:xfrm>
        </p:spPr>
        <p:txBody>
          <a:bodyPr/>
          <a:lstStyle/>
          <a:p>
            <a:pPr algn="just" rtl="1"/>
            <a:r>
              <a:rPr lang="fa-IR" sz="2400" dirty="0">
                <a:solidFill>
                  <a:schemeClr val="accent4">
                    <a:lumMod val="75000"/>
                  </a:schemeClr>
                </a:solidFill>
                <a:effectLst/>
                <a:cs typeface="B Nazanin" pitchFamily="2" charset="-78"/>
              </a:rPr>
              <a:t>واژه عفاف از كلمة "اَلعِفَّة" در لغت عرب گرفته شده که به معنایِ «اَلکَفُّ عَمّا لا یَحِلُّ وَ یَجمُلُ» می­باشد یعنی پرهیز و خودداری از آنچه حلال و </a:t>
            </a:r>
            <a:r>
              <a:rPr lang="fa-IR" sz="2400" dirty="0" smtClean="0">
                <a:solidFill>
                  <a:schemeClr val="accent4">
                    <a:lumMod val="75000"/>
                  </a:schemeClr>
                </a:solidFill>
                <a:effectLst/>
                <a:cs typeface="B Nazanin" pitchFamily="2" charset="-78"/>
              </a:rPr>
              <a:t>پسندیده نیست.</a:t>
            </a:r>
            <a:r>
              <a:rPr lang="fa-IR" sz="2400" dirty="0" smtClean="0">
                <a:effectLst/>
                <a:cs typeface="B Nazanin" pitchFamily="2" charset="-78"/>
              </a:rPr>
              <a:t>	</a:t>
            </a:r>
            <a:br>
              <a:rPr lang="fa-IR" sz="2400" dirty="0" smtClean="0">
                <a:effectLst/>
                <a:cs typeface="B Nazanin" pitchFamily="2" charset="-78"/>
              </a:rPr>
            </a:br>
            <a:r>
              <a:rPr lang="fa-IR" sz="2400" dirty="0">
                <a:solidFill>
                  <a:schemeClr val="accent1"/>
                </a:solidFill>
                <a:effectLst/>
                <a:cs typeface="B Nazanin" pitchFamily="2" charset="-78"/>
              </a:rPr>
              <a:t>البته عفّت داراي مفهوم عام و خاص است؛ مفهوم </a:t>
            </a:r>
            <a:r>
              <a:rPr lang="fa-IR" sz="2400" dirty="0" smtClean="0">
                <a:solidFill>
                  <a:schemeClr val="accent1"/>
                </a:solidFill>
                <a:effectLst/>
                <a:cs typeface="B Nazanin" pitchFamily="2" charset="-78"/>
              </a:rPr>
              <a:t>عامِ آن، </a:t>
            </a:r>
            <a:r>
              <a:rPr lang="fa-IR" sz="2400" dirty="0">
                <a:solidFill>
                  <a:schemeClr val="accent1"/>
                </a:solidFill>
                <a:effectLst/>
                <a:cs typeface="B Nazanin" pitchFamily="2" charset="-78"/>
              </a:rPr>
              <a:t>پرهیز از هرگونه تمايلات نامشروع غرایز است و مفهوم </a:t>
            </a:r>
            <a:r>
              <a:rPr lang="fa-IR" sz="2400" dirty="0" smtClean="0">
                <a:solidFill>
                  <a:schemeClr val="accent1"/>
                </a:solidFill>
                <a:effectLst/>
                <a:cs typeface="B Nazanin" pitchFamily="2" charset="-78"/>
              </a:rPr>
              <a:t>خاصِ آن، </a:t>
            </a:r>
            <a:r>
              <a:rPr lang="fa-IR" sz="2400" dirty="0">
                <a:solidFill>
                  <a:schemeClr val="accent1"/>
                </a:solidFill>
                <a:effectLst/>
                <a:cs typeface="B Nazanin" pitchFamily="2" charset="-78"/>
              </a:rPr>
              <a:t>بازداشتن نفس از تمايلات نامشروع غریزة جنسي </a:t>
            </a:r>
            <a:r>
              <a:rPr lang="fa-IR" sz="2400" dirty="0" smtClean="0">
                <a:solidFill>
                  <a:schemeClr val="accent1"/>
                </a:solidFill>
                <a:effectLst/>
                <a:cs typeface="B Nazanin" pitchFamily="2" charset="-78"/>
              </a:rPr>
              <a:t>می­باشد.	 </a:t>
            </a:r>
            <a:br>
              <a:rPr lang="fa-IR" sz="2400" dirty="0" smtClean="0">
                <a:solidFill>
                  <a:schemeClr val="accent1"/>
                </a:solidFill>
                <a:effectLst/>
                <a:cs typeface="B Nazanin" pitchFamily="2" charset="-78"/>
              </a:rPr>
            </a:br>
            <a:r>
              <a:rPr lang="fa-IR" sz="2400" dirty="0" smtClean="0">
                <a:solidFill>
                  <a:schemeClr val="accent1"/>
                </a:solidFill>
                <a:effectLst/>
                <a:cs typeface="B Nazanin" pitchFamily="2" charset="-78"/>
              </a:rPr>
              <a:t>با این توضیح، «مهارت عفاف گرایی» در واقع به مفهوم مهارت کنترل غریزة جنسی است. همانند مهارت کنترل خشم و مهارت کنترل حسد که کتابهایی در بارة آنها نوشته شده است.  </a:t>
            </a:r>
            <a:r>
              <a:rPr lang="fa-IR" sz="3200" dirty="0">
                <a:effectLst/>
                <a:cs typeface="B Nazanin" pitchFamily="2" charset="-78"/>
              </a:rPr>
              <a:t>	</a:t>
            </a:r>
            <a:r>
              <a:rPr lang="ar-SA" sz="2800" dirty="0" smtClean="0">
                <a:effectLst>
                  <a:outerShdw blurRad="50800" dist="38100" algn="tr" rotWithShape="0">
                    <a:prstClr val="black">
                      <a:alpha val="40000"/>
                    </a:prstClr>
                  </a:outerShdw>
                </a:effectLst>
              </a:rPr>
              <a:t> </a:t>
            </a:r>
            <a:r>
              <a:rPr lang="fa-IR" sz="2800" dirty="0">
                <a:effectLst>
                  <a:outerShdw blurRad="50800" dist="38100" algn="tr" rotWithShape="0">
                    <a:prstClr val="black">
                      <a:alpha val="40000"/>
                    </a:prstClr>
                  </a:outerShdw>
                </a:effectLst>
              </a:rPr>
              <a:t/>
            </a:r>
            <a:br>
              <a:rPr lang="fa-IR" sz="2800" dirty="0">
                <a:effectLst>
                  <a:outerShdw blurRad="50800" dist="38100" algn="tr" rotWithShape="0">
                    <a:prstClr val="black">
                      <a:alpha val="40000"/>
                    </a:prstClr>
                  </a:outerShdw>
                </a:effectLst>
              </a:rPr>
            </a:br>
            <a:r>
              <a:rPr lang="fa-IR" sz="2400" dirty="0" smtClean="0">
                <a:effectLst>
                  <a:outerShdw blurRad="50800" dist="38100" algn="tr" rotWithShape="0">
                    <a:prstClr val="black">
                      <a:alpha val="40000"/>
                    </a:prstClr>
                  </a:outerShdw>
                </a:effectLst>
              </a:rPr>
              <a:t/>
            </a:r>
            <a:br>
              <a:rPr lang="fa-IR" sz="2400" dirty="0" smtClean="0">
                <a:effectLst>
                  <a:outerShdw blurRad="50800" dist="38100" algn="tr" rotWithShape="0">
                    <a:prstClr val="black">
                      <a:alpha val="40000"/>
                    </a:prstClr>
                  </a:outerShdw>
                </a:effectLst>
              </a:rPr>
            </a:br>
            <a:r>
              <a:rPr lang="fa-IR" sz="2000" dirty="0" smtClean="0">
                <a:solidFill>
                  <a:srgbClr val="C00000"/>
                </a:solidFill>
                <a:effectLst/>
                <a:cs typeface="B Nazanin" pitchFamily="2" charset="-78"/>
              </a:rPr>
              <a:t>به عنوان مثال از آنجا که شریعت اسلام از </a:t>
            </a:r>
            <a:r>
              <a:rPr lang="fa-IR" sz="2000" dirty="0">
                <a:solidFill>
                  <a:srgbClr val="C00000"/>
                </a:solidFill>
                <a:effectLst/>
                <a:cs typeface="B Nazanin" pitchFamily="2" charset="-78"/>
              </a:rPr>
              <a:t>سخن گفتن با ناز و عشوه پرهیز داده است اگر کسی این دستور را رعایت کند در واقع عفت گویایی را پاس داشته </a:t>
            </a:r>
            <a:r>
              <a:rPr lang="fa-IR" sz="2000" dirty="0" smtClean="0">
                <a:solidFill>
                  <a:srgbClr val="C00000"/>
                </a:solidFill>
                <a:effectLst/>
                <a:cs typeface="B Nazanin" pitchFamily="2" charset="-78"/>
              </a:rPr>
              <a:t>است.</a:t>
            </a:r>
            <a:r>
              <a:rPr lang="fa-IR" sz="2000" dirty="0">
                <a:solidFill>
                  <a:srgbClr val="C00000"/>
                </a:solidFill>
                <a:effectLst/>
                <a:cs typeface="B Nazanin" pitchFamily="2" charset="-78"/>
              </a:rPr>
              <a:t> </a:t>
            </a:r>
            <a:r>
              <a:rPr lang="fa-IR" sz="2000" dirty="0" smtClean="0">
                <a:solidFill>
                  <a:srgbClr val="C00000"/>
                </a:solidFill>
                <a:effectLst/>
                <a:cs typeface="B Nazanin" pitchFamily="2" charset="-78"/>
              </a:rPr>
              <a:t>و </a:t>
            </a:r>
            <a:r>
              <a:rPr lang="fa-IR" sz="2000" dirty="0">
                <a:solidFill>
                  <a:srgbClr val="C00000"/>
                </a:solidFill>
                <a:effectLst/>
                <a:cs typeface="B Nazanin" pitchFamily="2" charset="-78"/>
              </a:rPr>
              <a:t>چون از رفتارهای تحریک کننده نهی نموده اگر کسی رفتارهایش را از این جهت کنترل کند در واقع عفت در رفتار را رعایت کرده است. </a:t>
            </a:r>
            <a:r>
              <a:rPr lang="fa-IR" sz="2000" dirty="0" smtClean="0">
                <a:solidFill>
                  <a:srgbClr val="C00000"/>
                </a:solidFill>
                <a:effectLst/>
                <a:cs typeface="B Nazanin" pitchFamily="2" charset="-78"/>
              </a:rPr>
              <a:t>و از آنجا که اختلاط و معاشرت </a:t>
            </a:r>
            <a:r>
              <a:rPr lang="fa-IR" sz="2000" dirty="0">
                <a:solidFill>
                  <a:srgbClr val="C00000"/>
                </a:solidFill>
                <a:effectLst/>
                <a:cs typeface="B Nazanin" pitchFamily="2" charset="-78"/>
              </a:rPr>
              <a:t>با نامحرمان را شایسته </a:t>
            </a:r>
            <a:r>
              <a:rPr lang="fa-IR" sz="2000" dirty="0" smtClean="0">
                <a:solidFill>
                  <a:srgbClr val="C00000"/>
                </a:solidFill>
                <a:effectLst/>
                <a:cs typeface="B Nazanin" pitchFamily="2" charset="-78"/>
              </a:rPr>
              <a:t>ندانسته، </a:t>
            </a:r>
            <a:r>
              <a:rPr lang="fa-IR" sz="2000" dirty="0">
                <a:solidFill>
                  <a:srgbClr val="C00000"/>
                </a:solidFill>
                <a:effectLst/>
                <a:cs typeface="B Nazanin" pitchFamily="2" charset="-78"/>
              </a:rPr>
              <a:t>اگر کسی این دستور را رعایت کند و از اختلاط بپرهیزد در واقع عفت در معاشرت و اختلاط را رعایت نموده </a:t>
            </a:r>
            <a:r>
              <a:rPr lang="fa-IR" sz="2000" dirty="0" smtClean="0">
                <a:solidFill>
                  <a:srgbClr val="C00000"/>
                </a:solidFill>
                <a:effectLst/>
                <a:cs typeface="B Nazanin" pitchFamily="2" charset="-78"/>
              </a:rPr>
              <a:t>است.</a:t>
            </a:r>
            <a:r>
              <a:rPr lang="fa-IR" sz="1800" dirty="0">
                <a:solidFill>
                  <a:srgbClr val="C00000"/>
                </a:solidFill>
                <a:effectLst/>
                <a:cs typeface="B Nazanin" pitchFamily="2" charset="-78"/>
              </a:rPr>
              <a:t> </a:t>
            </a:r>
            <a:r>
              <a:rPr lang="fa-IR" sz="1800" dirty="0" smtClean="0">
                <a:solidFill>
                  <a:srgbClr val="C00000"/>
                </a:solidFill>
                <a:effectLst/>
                <a:cs typeface="B Nazanin" pitchFamily="2" charset="-78"/>
              </a:rPr>
              <a:t>و... .</a:t>
            </a:r>
            <a:r>
              <a:rPr lang="fa-IR" sz="2000" dirty="0" smtClean="0">
                <a:solidFill>
                  <a:srgbClr val="C00000"/>
                </a:solidFill>
                <a:effectLst/>
                <a:cs typeface="B Nazanin" pitchFamily="2" charset="-78"/>
              </a:rPr>
              <a:t>	 </a:t>
            </a:r>
            <a:r>
              <a:rPr lang="en-US" sz="2000" dirty="0">
                <a:solidFill>
                  <a:srgbClr val="C00000"/>
                </a:solidFill>
                <a:effectLst/>
                <a:cs typeface="B Nazanin" pitchFamily="2" charset="-78"/>
              </a:rPr>
              <a:t/>
            </a:r>
            <a:br>
              <a:rPr lang="en-US" sz="2000" dirty="0">
                <a:solidFill>
                  <a:srgbClr val="C00000"/>
                </a:solidFill>
                <a:effectLst/>
                <a:cs typeface="B Nazanin" pitchFamily="2" charset="-78"/>
              </a:rPr>
            </a:br>
            <a:r>
              <a:rPr lang="fa-IR" sz="2000" dirty="0" smtClean="0">
                <a:effectLst/>
                <a:cs typeface="B Nazanin" pitchFamily="2" charset="-78"/>
              </a:rPr>
              <a:t/>
            </a:r>
            <a:br>
              <a:rPr lang="fa-IR" sz="2000" dirty="0" smtClean="0">
                <a:effectLst/>
                <a:cs typeface="B Nazanin" pitchFamily="2" charset="-78"/>
              </a:rPr>
            </a:br>
            <a:r>
              <a:rPr lang="ar-SA" sz="1200" dirty="0" smtClean="0">
                <a:effectLst>
                  <a:outerShdw blurRad="50800" dist="38100" algn="tr" rotWithShape="0">
                    <a:prstClr val="black">
                      <a:alpha val="40000"/>
                    </a:prstClr>
                  </a:outerShdw>
                </a:effectLst>
              </a:rPr>
              <a:t>لسان </a:t>
            </a:r>
            <a:r>
              <a:rPr lang="ar-SA" sz="1200" dirty="0">
                <a:effectLst>
                  <a:outerShdw blurRad="50800" dist="38100" algn="tr" rotWithShape="0">
                    <a:prstClr val="black">
                      <a:alpha val="40000"/>
                    </a:prstClr>
                  </a:outerShdw>
                </a:effectLst>
              </a:rPr>
              <a:t>العرب، ج9، ص252، ابن منظور. چاپ تونس: ج3، ص2684</a:t>
            </a:r>
            <a:r>
              <a:rPr lang="ar-SA" sz="1200" dirty="0" smtClean="0">
                <a:effectLst>
                  <a:outerShdw blurRad="50800" dist="38100" algn="tr" rotWithShape="0">
                    <a:prstClr val="black">
                      <a:alpha val="40000"/>
                    </a:prstClr>
                  </a:outerShdw>
                </a:effectLst>
              </a:rPr>
              <a:t>.</a:t>
            </a:r>
            <a:r>
              <a:rPr lang="en-US" sz="1200" dirty="0" smtClean="0">
                <a:effectLst>
                  <a:outerShdw blurRad="50800" dist="38100" algn="tr" rotWithShape="0">
                    <a:prstClr val="black">
                      <a:alpha val="40000"/>
                    </a:prstClr>
                  </a:outerShdw>
                </a:effectLst>
              </a:rPr>
              <a:t>	</a:t>
            </a:r>
            <a:r>
              <a:rPr lang="en-US" sz="1200" dirty="0">
                <a:effectLst>
                  <a:outerShdw blurRad="50800" dist="38100" algn="tr" rotWithShape="0">
                    <a:prstClr val="black">
                      <a:alpha val="40000"/>
                    </a:prstClr>
                  </a:outerShdw>
                </a:effectLst>
              </a:rPr>
              <a:t/>
            </a:r>
            <a:br>
              <a:rPr lang="en-US" sz="1200" dirty="0">
                <a:effectLst>
                  <a:outerShdw blurRad="50800" dist="38100" algn="tr" rotWithShape="0">
                    <a:prstClr val="black">
                      <a:alpha val="40000"/>
                    </a:prstClr>
                  </a:outerShdw>
                </a:effectLst>
              </a:rPr>
            </a:br>
            <a:endParaRPr lang="fa-IR" sz="2800" dirty="0"/>
          </a:p>
        </p:txBody>
      </p:sp>
      <p:sp>
        <p:nvSpPr>
          <p:cNvPr id="5" name="Right Arrow 4">
            <a:hlinkClick r:id="rId2" action="ppaction://hlinksldjump"/>
          </p:cNvPr>
          <p:cNvSpPr/>
          <p:nvPr/>
        </p:nvSpPr>
        <p:spPr>
          <a:xfrm>
            <a:off x="6948264" y="6165304"/>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dirty="0" smtClean="0">
                <a:solidFill>
                  <a:schemeClr val="bg1"/>
                </a:solidFill>
                <a:effectLst>
                  <a:outerShdw blurRad="38100" dist="38100" dir="2700000" algn="tl">
                    <a:srgbClr val="000000">
                      <a:alpha val="43137"/>
                    </a:srgbClr>
                  </a:outerShdw>
                </a:effectLst>
                <a:hlinkClick r:id="rId2" action="ppaction://hlinksldjump"/>
              </a:rPr>
              <a:t>بازگشت</a:t>
            </a:r>
            <a:r>
              <a:rPr lang="fa-IR" u="sng" dirty="0" smtClean="0">
                <a:solidFill>
                  <a:schemeClr val="bg1"/>
                </a:solidFill>
                <a:effectLst>
                  <a:outerShdw blurRad="38100" dist="38100" dir="2700000" algn="tl">
                    <a:srgbClr val="000000">
                      <a:alpha val="43137"/>
                    </a:srgbClr>
                  </a:outerShdw>
                </a:effectLst>
              </a:rPr>
              <a:t> به اول</a:t>
            </a:r>
            <a:endParaRPr lang="fa-IR"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7765354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323850" y="861804"/>
            <a:ext cx="8178800" cy="5262979"/>
          </a:xfrm>
          <a:prstGeom prst="rect">
            <a:avLst/>
          </a:prstGeom>
          <a:noFill/>
          <a:ln>
            <a:noFill/>
          </a:ln>
          <a:extLst/>
        </p:spPr>
        <p:txBody>
          <a:bodyPr anchor="ctr">
            <a:spAutoFit/>
          </a:bodyPr>
          <a:lstStyle/>
          <a:p>
            <a:pPr algn="r" rtl="1">
              <a:defRPr/>
            </a:pPr>
            <a:r>
              <a:rPr lang="fa-IR" sz="4000" b="1" dirty="0">
                <a:solidFill>
                  <a:srgbClr val="00B050"/>
                </a:solidFill>
                <a:latin typeface="Arial" pitchFamily="34" charset="0"/>
                <a:ea typeface="Calibri" pitchFamily="34" charset="0"/>
                <a:cs typeface="B Titr" pitchFamily="2" charset="-78"/>
              </a:rPr>
              <a:t>        </a:t>
            </a:r>
            <a:endParaRPr lang="fa-IR" sz="3200" b="1" dirty="0">
              <a:latin typeface="Victorian LET" pitchFamily="2" charset="0"/>
              <a:ea typeface="Calibri" pitchFamily="34" charset="0"/>
              <a:cs typeface="B Nazanin" pitchFamily="2" charset="-78"/>
            </a:endParaRPr>
          </a:p>
          <a:p>
            <a:pPr algn="just" rtl="1" eaLnBrk="0" hangingPunct="0">
              <a:defRPr/>
            </a:pPr>
            <a:r>
              <a:rPr lang="fa-IR" sz="3600" b="1" dirty="0">
                <a:solidFill>
                  <a:schemeClr val="accent2">
                    <a:lumMod val="75000"/>
                  </a:schemeClr>
                </a:solidFill>
                <a:latin typeface="Victorian LET" pitchFamily="2" charset="0"/>
                <a:ea typeface="Calibri" pitchFamily="34" charset="0"/>
                <a:cs typeface="B Nazanin" pitchFamily="2" charset="-78"/>
              </a:rPr>
              <a:t>      </a:t>
            </a:r>
            <a:r>
              <a:rPr lang="fa-IR" sz="2800" b="1" dirty="0">
                <a:solidFill>
                  <a:schemeClr val="accent2">
                    <a:lumMod val="75000"/>
                  </a:schemeClr>
                </a:solidFill>
                <a:latin typeface="Victorian LET" pitchFamily="2" charset="0"/>
                <a:ea typeface="Calibri" pitchFamily="34" charset="0"/>
                <a:cs typeface="B Nazanin" pitchFamily="2" charset="-78"/>
              </a:rPr>
              <a:t>آیا </a:t>
            </a:r>
            <a:r>
              <a:rPr lang="fa-IR" sz="2800" b="1" dirty="0" smtClean="0">
                <a:solidFill>
                  <a:schemeClr val="accent2">
                    <a:lumMod val="75000"/>
                  </a:schemeClr>
                </a:solidFill>
                <a:latin typeface="Victorian LET" pitchFamily="2" charset="0"/>
                <a:ea typeface="Calibri" pitchFamily="34" charset="0"/>
                <a:cs typeface="B Nazanin" pitchFamily="2" charset="-78"/>
              </a:rPr>
              <a:t>عفاف همان حجاب است و تنها اختصاص به </a:t>
            </a:r>
            <a:r>
              <a:rPr lang="fa-IR" sz="2800" b="1" dirty="0">
                <a:solidFill>
                  <a:schemeClr val="accent2">
                    <a:lumMod val="75000"/>
                  </a:schemeClr>
                </a:solidFill>
                <a:latin typeface="Victorian LET" pitchFamily="2" charset="0"/>
                <a:ea typeface="Calibri" pitchFamily="34" charset="0"/>
                <a:cs typeface="B Nazanin" pitchFamily="2" charset="-78"/>
              </a:rPr>
              <a:t>بانوان </a:t>
            </a:r>
            <a:r>
              <a:rPr lang="fa-IR" sz="2800" b="1" dirty="0" smtClean="0">
                <a:solidFill>
                  <a:schemeClr val="accent2">
                    <a:lumMod val="75000"/>
                  </a:schemeClr>
                </a:solidFill>
                <a:latin typeface="Victorian LET" pitchFamily="2" charset="0"/>
                <a:ea typeface="Calibri" pitchFamily="34" charset="0"/>
                <a:cs typeface="B Nazanin" pitchFamily="2" charset="-78"/>
              </a:rPr>
              <a:t>دارد؟</a:t>
            </a:r>
          </a:p>
          <a:p>
            <a:pPr algn="just" rtl="1" eaLnBrk="0" hangingPunct="0">
              <a:defRPr/>
            </a:pPr>
            <a:endParaRPr lang="fa-IR" sz="2800" b="1" dirty="0">
              <a:solidFill>
                <a:schemeClr val="accent2">
                  <a:lumMod val="75000"/>
                </a:schemeClr>
              </a:solidFill>
              <a:latin typeface="Victorian LET" pitchFamily="2" charset="0"/>
              <a:ea typeface="Calibri" pitchFamily="34" charset="0"/>
              <a:cs typeface="B Nazanin" pitchFamily="2" charset="-78"/>
            </a:endParaRPr>
          </a:p>
          <a:p>
            <a:pPr algn="justLow" rtl="1" eaLnBrk="0" hangingPunct="0">
              <a:defRPr/>
            </a:pPr>
            <a:r>
              <a:rPr lang="fa-IR" sz="3200" b="1" dirty="0" smtClean="0">
                <a:latin typeface="Victorian LET" pitchFamily="2" charset="0"/>
                <a:ea typeface="Calibri" pitchFamily="34" charset="0"/>
                <a:cs typeface="B Nazanin" pitchFamily="2" charset="-78"/>
              </a:rPr>
              <a:t>تلقی </a:t>
            </a:r>
            <a:r>
              <a:rPr lang="fa-IR" sz="3200" b="1" dirty="0">
                <a:latin typeface="Victorian LET" pitchFamily="2" charset="0"/>
                <a:ea typeface="Calibri" pitchFamily="34" charset="0"/>
                <a:cs typeface="B Nazanin" pitchFamily="2" charset="-78"/>
              </a:rPr>
              <a:t>برخي افراد از اصطلاحِ </a:t>
            </a:r>
            <a:r>
              <a:rPr lang="fa-IR" sz="3200" b="1" dirty="0">
                <a:solidFill>
                  <a:srgbClr val="1E10D2"/>
                </a:solidFill>
                <a:latin typeface="Victorian LET" pitchFamily="2" charset="0"/>
                <a:ea typeface="Calibri" pitchFamily="34" charset="0"/>
                <a:cs typeface="B Nazanin" pitchFamily="2" charset="-78"/>
              </a:rPr>
              <a:t>«عفاف و حجاب» </a:t>
            </a:r>
            <a:r>
              <a:rPr lang="fa-IR" sz="3200" b="1" dirty="0">
                <a:latin typeface="Victorian LET" pitchFamily="2" charset="0"/>
                <a:ea typeface="Calibri" pitchFamily="34" charset="0"/>
                <a:cs typeface="B Nazanin" pitchFamily="2" charset="-78"/>
              </a:rPr>
              <a:t>فقط </a:t>
            </a:r>
            <a:r>
              <a:rPr lang="fa-IR" sz="3200" b="1" dirty="0">
                <a:solidFill>
                  <a:srgbClr val="006600"/>
                </a:solidFill>
                <a:latin typeface="Victorian LET" pitchFamily="2" charset="0"/>
                <a:ea typeface="Calibri" pitchFamily="34" charset="0"/>
                <a:cs typeface="B Nazanin" pitchFamily="2" charset="-78"/>
              </a:rPr>
              <a:t>«پوشش بانوان» </a:t>
            </a:r>
            <a:r>
              <a:rPr lang="fa-IR" sz="3200" b="1" dirty="0">
                <a:latin typeface="Victorian LET" pitchFamily="2" charset="0"/>
                <a:ea typeface="Calibri" pitchFamily="34" charset="0"/>
                <a:cs typeface="B Nazanin" pitchFamily="2" charset="-78"/>
              </a:rPr>
              <a:t>است و حال اینکه گسترة عفاف بسیار وسیع بوده و علاوه بر عفت در پوشش و حجاب اسلامی، شامل </a:t>
            </a:r>
            <a:r>
              <a:rPr lang="fa-IR" sz="3200" b="1" dirty="0">
                <a:solidFill>
                  <a:srgbClr val="FF0000"/>
                </a:solidFill>
                <a:latin typeface="Victorian LET" pitchFamily="2" charset="0"/>
                <a:ea typeface="Calibri" pitchFamily="34" charset="0"/>
                <a:cs typeface="B Nazanin" pitchFamily="2" charset="-78"/>
              </a:rPr>
              <a:t>عفت بینایی، گویایی، شنوایی، چشایی، بویایی، بساوایی؛ و رعایت عفت در خلوت و اختلاط و معماری و رفتار و افکار و عشق و دوستي </a:t>
            </a:r>
            <a:r>
              <a:rPr lang="fa-IR" sz="3200" b="1" dirty="0">
                <a:latin typeface="Victorian LET" pitchFamily="2" charset="0"/>
                <a:ea typeface="Calibri" pitchFamily="34" charset="0"/>
                <a:cs typeface="B Nazanin" pitchFamily="2" charset="-78"/>
              </a:rPr>
              <a:t>نیز می­شود و همة مردان را هم در برمي­گيرد. </a:t>
            </a:r>
          </a:p>
        </p:txBody>
      </p:sp>
      <p:sp>
        <p:nvSpPr>
          <p:cNvPr id="3" name="Subtitle 3">
            <a:hlinkClick r:id="rId2" action="ppaction://hlinksldjump"/>
          </p:cNvPr>
          <p:cNvSpPr txBox="1">
            <a:spLocks/>
          </p:cNvSpPr>
          <p:nvPr/>
        </p:nvSpPr>
        <p:spPr>
          <a:xfrm>
            <a:off x="323528" y="6309320"/>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lt1"/>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lt1"/>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lt1"/>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lt1"/>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lt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lt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lt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lt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lt1"/>
                </a:solidFill>
                <a:latin typeface="+mn-lt"/>
                <a:ea typeface="+mn-ea"/>
                <a:cs typeface="+mn-cs"/>
              </a:defRPr>
            </a:lvl9pPr>
          </a:lstStyle>
          <a:p>
            <a:pPr algn="ctr"/>
            <a:r>
              <a:rPr lang="fa-IR" sz="1100" smtClean="0">
                <a:hlinkClick r:id="rId2" action="ppaction://hlinksldjump"/>
              </a:rPr>
              <a:t>بازگشت</a:t>
            </a:r>
            <a:endParaRPr lang="fa-IR" sz="1100" dirty="0"/>
          </a:p>
        </p:txBody>
      </p:sp>
    </p:spTree>
    <p:extLst>
      <p:ext uri="{BB962C8B-B14F-4D97-AF65-F5344CB8AC3E}">
        <p14:creationId xmlns:p14="http://schemas.microsoft.com/office/powerpoint/2010/main" xmlns="" val="6937496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5538">
                                            <p:txEl>
                                              <p:pRg st="1" end="1"/>
                                            </p:txEl>
                                          </p:spTgt>
                                        </p:tgtEl>
                                        <p:attrNameLst>
                                          <p:attrName>style.visibility</p:attrName>
                                        </p:attrNameLst>
                                      </p:cBhvr>
                                      <p:to>
                                        <p:strVal val="visible"/>
                                      </p:to>
                                    </p:set>
                                    <p:animEffect transition="in" filter="wheel(1)">
                                      <p:cBhvr>
                                        <p:cTn id="7" dur="2000"/>
                                        <p:tgtEl>
                                          <p:spTgt spid="6553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65538">
                                            <p:txEl>
                                              <p:pRg st="3" end="3"/>
                                            </p:txEl>
                                          </p:spTgt>
                                        </p:tgtEl>
                                        <p:attrNameLst>
                                          <p:attrName>style.visibility</p:attrName>
                                        </p:attrNameLst>
                                      </p:cBhvr>
                                      <p:to>
                                        <p:strVal val="visible"/>
                                      </p:to>
                                    </p:set>
                                    <p:anim calcmode="lin" valueType="num">
                                      <p:cBhvr>
                                        <p:cTn id="12" dur="500" fill="hold"/>
                                        <p:tgtEl>
                                          <p:spTgt spid="65538">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65538">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65538">
                                            <p:txEl>
                                              <p:pRg st="3" end="3"/>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hlinkClick r:id="rId2" action="ppaction://hlinksldjump"/>
          </p:cNvPr>
          <p:cNvSpPr>
            <a:spLocks noGrp="1"/>
          </p:cNvSpPr>
          <p:nvPr>
            <p:ph type="subTitle" idx="1"/>
          </p:nvPr>
        </p:nvSpPr>
        <p:spPr>
          <a:xfrm>
            <a:off x="395535" y="6237312"/>
            <a:ext cx="1008113"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r>
              <a:rPr lang="fa-IR" sz="1400" dirty="0" smtClean="0">
                <a:hlinkClick r:id="rId2" action="ppaction://hlinksldjump"/>
              </a:rPr>
              <a:t>بازگشت</a:t>
            </a:r>
            <a:endParaRPr lang="fa-IR" sz="1400" dirty="0"/>
          </a:p>
        </p:txBody>
      </p:sp>
      <p:sp>
        <p:nvSpPr>
          <p:cNvPr id="2" name="Title 1"/>
          <p:cNvSpPr>
            <a:spLocks noGrp="1"/>
          </p:cNvSpPr>
          <p:nvPr>
            <p:ph type="ctrTitle"/>
          </p:nvPr>
        </p:nvSpPr>
        <p:spPr>
          <a:xfrm>
            <a:off x="251521" y="404664"/>
            <a:ext cx="8424936" cy="5904656"/>
          </a:xfrm>
        </p:spPr>
        <p:txBody>
          <a:bodyPr/>
          <a:lstStyle/>
          <a:p>
            <a:pPr algn="r" rtl="1"/>
            <a:r>
              <a:rPr lang="fa-IR" sz="1600" dirty="0">
                <a:effectLst/>
                <a:cs typeface="B Nazanin" pitchFamily="2" charset="-78"/>
              </a:rPr>
              <a:t>شکی نیست که عفاف و پاکدامنی برای زنان بسیار با اهمیت و حیاتی بوده و در دعا نیز آمده: «تَفَضَّل عَلَی النِّساءِ بِالحَیاءِ وَ العِفَّةِ» خدایا به زنان توفیق حیا و عفت را تفضّل فرما. لیکن همواره این پرسش مطرح است که راهکارهای عفیف شدن زنان کدامند؟   </a:t>
            </a:r>
            <a:r>
              <a:rPr lang="en-US" sz="1600" dirty="0">
                <a:effectLst/>
                <a:cs typeface="B Nazanin" pitchFamily="2" charset="-78"/>
              </a:rPr>
              <a:t/>
            </a:r>
            <a:br>
              <a:rPr lang="en-US" sz="1600" dirty="0">
                <a:effectLst/>
                <a:cs typeface="B Nazanin" pitchFamily="2" charset="-78"/>
              </a:rPr>
            </a:br>
            <a:r>
              <a:rPr lang="fa-IR" sz="1600" dirty="0">
                <a:effectLst/>
                <a:cs typeface="B Nazanin" pitchFamily="2" charset="-78"/>
              </a:rPr>
              <a:t>بی­گمان راهکارهای گوناگون برای عفیف گشتن زنان می­توان ارائه کرد همانند آموزش مستقیم و غیره که هر یک جایگاه خاص خودش را دارد و لازم و بایسته است لیکن در این میان، برخی از روایات اسلامی، عفاف­ورزی مردان را راهکاری برای عفیف گشتن زنان دانسته­اند. به­عنوان نمونه در روایتی آمده است خداوند به حضرت </a:t>
            </a:r>
            <a:r>
              <a:rPr lang="fa-IR" sz="1600" dirty="0" smtClean="0">
                <a:effectLst/>
                <a:cs typeface="B Nazanin" pitchFamily="2" charset="-78"/>
              </a:rPr>
              <a:t>موسی علیه­السلام </a:t>
            </a:r>
            <a:r>
              <a:rPr lang="fa-IR" sz="1600" dirty="0">
                <a:effectLst/>
                <a:cs typeface="B Nazanin" pitchFamily="2" charset="-78"/>
              </a:rPr>
              <a:t>فرمود: ای موسی عفاف بورز، خانواده­ات نیز عفاف می­ورزد. «یا مُوسی عِفّ یَعِفُّ اَهلُکَ». </a:t>
            </a:r>
            <a:r>
              <a:rPr lang="en-US" sz="1600" dirty="0">
                <a:effectLst/>
                <a:cs typeface="B Nazanin" pitchFamily="2" charset="-78"/>
              </a:rPr>
              <a:t/>
            </a:r>
            <a:br>
              <a:rPr lang="en-US" sz="1600" dirty="0">
                <a:effectLst/>
                <a:cs typeface="B Nazanin" pitchFamily="2" charset="-78"/>
              </a:rPr>
            </a:br>
            <a:r>
              <a:rPr lang="fa-IR" sz="1600" dirty="0">
                <a:effectLst/>
                <a:cs typeface="B Nazanin" pitchFamily="2" charset="-78"/>
              </a:rPr>
              <a:t>رسول خدا صلی­الله علیه­وآله نیز در روایتی می­فرماید: با فلان خاندان ازدواج کنید زیرا مردان آن خاندان عفاف ورزیده­اند در نتیجه زنانشان عفیف گشته­اند. «تَزَوََّجُوا اِلَی آلِ فِلانٍ فَإنَّهُم عَفَّوا فَعَفَّت نِساؤُهُم».</a:t>
            </a:r>
            <a:r>
              <a:rPr lang="en-US" sz="1600" dirty="0">
                <a:effectLst/>
                <a:cs typeface="B Nazanin" pitchFamily="2" charset="-78"/>
              </a:rPr>
              <a:t/>
            </a:r>
            <a:br>
              <a:rPr lang="en-US" sz="1600" dirty="0">
                <a:effectLst/>
                <a:cs typeface="B Nazanin" pitchFamily="2" charset="-78"/>
              </a:rPr>
            </a:br>
            <a:r>
              <a:rPr lang="fa-IR" sz="1600" dirty="0">
                <a:effectLst/>
                <a:cs typeface="B Nazanin" pitchFamily="2" charset="-78"/>
              </a:rPr>
              <a:t>امام صادق علیه­السلام نیز در خطاب به مردان می­فرماید: عفاف بورزید تا زنان­تان عفیف گردند. «عَفُّوا تَعِفُّ نِساؤکُم». </a:t>
            </a:r>
            <a:r>
              <a:rPr lang="en-US" sz="1600" dirty="0">
                <a:effectLst/>
                <a:cs typeface="B Nazanin" pitchFamily="2" charset="-78"/>
              </a:rPr>
              <a:t/>
            </a:r>
            <a:br>
              <a:rPr lang="en-US" sz="1600" dirty="0">
                <a:effectLst/>
                <a:cs typeface="B Nazanin" pitchFamily="2" charset="-78"/>
              </a:rPr>
            </a:br>
            <a:r>
              <a:rPr lang="fa-IR" sz="1600" dirty="0">
                <a:effectLst/>
                <a:cs typeface="B Nazanin" pitchFamily="2" charset="-78"/>
              </a:rPr>
              <a:t>و نیز در روایتی آمده است ابتدا مردان قوم لوط به همجنس­بازی روی آوردند و سپس زنان به تبعِ مردان به این عمل زشت پرداختند! </a:t>
            </a:r>
            <a:r>
              <a:rPr lang="en-US" sz="1600" dirty="0">
                <a:effectLst/>
                <a:cs typeface="B Nazanin" pitchFamily="2" charset="-78"/>
              </a:rPr>
              <a:t/>
            </a:r>
            <a:br>
              <a:rPr lang="en-US" sz="1600" dirty="0">
                <a:effectLst/>
                <a:cs typeface="B Nazanin" pitchFamily="2" charset="-78"/>
              </a:rPr>
            </a:br>
            <a:r>
              <a:rPr lang="fa-IR" sz="1600" dirty="0">
                <a:effectLst/>
                <a:cs typeface="B Nazanin" pitchFamily="2" charset="-78"/>
              </a:rPr>
              <a:t>و این­همه نشان از نقش عفاف­ورزی مردان در افزایش عفاف­ورزی زنان و سالم­سازی خانواده و جامعه دارد. بنابراین شایسته است برای نهادینه کردن فرهنگ عفاف در میان مردان، بیشتر سرمایه­گذاری شود تا شاهد افزایش روزافزونِ عفیف گشتن زنان گردیم. </a:t>
            </a:r>
            <a:r>
              <a:rPr lang="en-US" sz="1600" dirty="0">
                <a:effectLst/>
                <a:cs typeface="B Nazanin" pitchFamily="2" charset="-78"/>
              </a:rPr>
              <a:t/>
            </a:r>
            <a:br>
              <a:rPr lang="en-US" sz="1600" dirty="0">
                <a:effectLst/>
                <a:cs typeface="B Nazanin" pitchFamily="2" charset="-78"/>
              </a:rPr>
            </a:br>
            <a:r>
              <a:rPr lang="fa-IR" sz="1600" dirty="0">
                <a:effectLst/>
                <a:cs typeface="B Nazanin" pitchFamily="2" charset="-78"/>
              </a:rPr>
              <a:t>با این توضیح روشن شد که عفاف اختصاص به بانوان ندارد بلکه حتی بخشی از بار مسئولیت عفیف گشتن زنان بر دوش مردان نهاده شده و مردان برای عفیف گشتن خانوادة خود هم که شده موظف به رعایت آداب و دستورات عفاف و پاکدامنی هستند.</a:t>
            </a:r>
            <a:r>
              <a:rPr lang="en-US" sz="1600" dirty="0">
                <a:effectLst/>
                <a:cs typeface="B Nazanin" pitchFamily="2" charset="-78"/>
              </a:rPr>
              <a:t/>
            </a:r>
            <a:br>
              <a:rPr lang="en-US" sz="1600" dirty="0">
                <a:effectLst/>
                <a:cs typeface="B Nazanin" pitchFamily="2" charset="-78"/>
              </a:rPr>
            </a:br>
            <a:r>
              <a:rPr lang="fa-IR" sz="1600" dirty="0">
                <a:effectLst>
                  <a:outerShdw blurRad="50800" dist="38100" algn="tr" rotWithShape="0">
                    <a:prstClr val="black">
                      <a:alpha val="40000"/>
                    </a:prstClr>
                  </a:outerShdw>
                </a:effectLst>
                <a:cs typeface="B Nazanin" pitchFamily="2" charset="-78"/>
              </a:rPr>
              <a:t>ـ مفاتیح الجنان، دعای امام زمان علیه­السلام.</a:t>
            </a:r>
            <a:r>
              <a:rPr lang="en-US" sz="1600" dirty="0">
                <a:effectLst>
                  <a:outerShdw blurRad="50800" dist="38100" algn="tr" rotWithShape="0">
                    <a:prstClr val="black">
                      <a:alpha val="40000"/>
                    </a:prstClr>
                  </a:outerShdw>
                </a:effectLst>
                <a:cs typeface="B Nazanin" pitchFamily="2" charset="-78"/>
              </a:rPr>
              <a:t/>
            </a:r>
            <a:br>
              <a:rPr lang="en-US" sz="1600" dirty="0">
                <a:effectLst>
                  <a:outerShdw blurRad="50800" dist="38100" algn="tr" rotWithShape="0">
                    <a:prstClr val="black">
                      <a:alpha val="40000"/>
                    </a:prstClr>
                  </a:outerShdw>
                </a:effectLst>
                <a:cs typeface="B Nazanin" pitchFamily="2" charset="-78"/>
              </a:rPr>
            </a:br>
            <a:r>
              <a:rPr lang="fa-IR" sz="1600" dirty="0">
                <a:effectLst>
                  <a:outerShdw blurRad="50800" dist="38100" algn="tr" rotWithShape="0">
                    <a:prstClr val="black">
                      <a:alpha val="40000"/>
                    </a:prstClr>
                  </a:outerShdw>
                </a:effectLst>
                <a:cs typeface="B Nazanin" pitchFamily="2" charset="-78"/>
              </a:rPr>
              <a:t>ـ وسایل، ج20، ص355،ح1.</a:t>
            </a:r>
            <a:r>
              <a:rPr lang="en-US" sz="1600" dirty="0">
                <a:effectLst>
                  <a:outerShdw blurRad="50800" dist="38100" algn="tr" rotWithShape="0">
                    <a:prstClr val="black">
                      <a:alpha val="40000"/>
                    </a:prstClr>
                  </a:outerShdw>
                </a:effectLst>
                <a:cs typeface="B Nazanin" pitchFamily="2" charset="-78"/>
              </a:rPr>
              <a:t/>
            </a:r>
            <a:br>
              <a:rPr lang="en-US" sz="1600" dirty="0">
                <a:effectLst>
                  <a:outerShdw blurRad="50800" dist="38100" algn="tr" rotWithShape="0">
                    <a:prstClr val="black">
                      <a:alpha val="40000"/>
                    </a:prstClr>
                  </a:outerShdw>
                </a:effectLst>
                <a:cs typeface="B Nazanin" pitchFamily="2" charset="-78"/>
              </a:rPr>
            </a:br>
            <a:r>
              <a:rPr lang="fa-IR" sz="1600" dirty="0">
                <a:effectLst>
                  <a:outerShdw blurRad="50800" dist="38100" algn="tr" rotWithShape="0">
                    <a:prstClr val="black">
                      <a:alpha val="40000"/>
                    </a:prstClr>
                  </a:outerShdw>
                </a:effectLst>
                <a:cs typeface="B Nazanin" pitchFamily="2" charset="-78"/>
              </a:rPr>
              <a:t>ـ وسایل، ج20، ص357، ح7.</a:t>
            </a:r>
            <a:r>
              <a:rPr lang="en-US" sz="1600" dirty="0">
                <a:effectLst>
                  <a:outerShdw blurRad="50800" dist="38100" algn="tr" rotWithShape="0">
                    <a:prstClr val="black">
                      <a:alpha val="40000"/>
                    </a:prstClr>
                  </a:outerShdw>
                </a:effectLst>
                <a:cs typeface="B Nazanin" pitchFamily="2" charset="-78"/>
              </a:rPr>
              <a:t/>
            </a:r>
            <a:br>
              <a:rPr lang="en-US" sz="1600" dirty="0">
                <a:effectLst>
                  <a:outerShdw blurRad="50800" dist="38100" algn="tr" rotWithShape="0">
                    <a:prstClr val="black">
                      <a:alpha val="40000"/>
                    </a:prstClr>
                  </a:outerShdw>
                </a:effectLst>
                <a:cs typeface="B Nazanin" pitchFamily="2" charset="-78"/>
              </a:rPr>
            </a:br>
            <a:r>
              <a:rPr lang="fa-IR" sz="1600" dirty="0">
                <a:effectLst>
                  <a:outerShdw blurRad="50800" dist="38100" algn="tr" rotWithShape="0">
                    <a:prstClr val="black">
                      <a:alpha val="40000"/>
                    </a:prstClr>
                  </a:outerShdw>
                </a:effectLst>
                <a:cs typeface="B Nazanin" pitchFamily="2" charset="-78"/>
              </a:rPr>
              <a:t>ـ وسایل، ج20، ص357، ح9.</a:t>
            </a:r>
            <a:r>
              <a:rPr lang="en-US" sz="1600" dirty="0">
                <a:effectLst>
                  <a:outerShdw blurRad="50800" dist="38100" algn="tr" rotWithShape="0">
                    <a:prstClr val="black">
                      <a:alpha val="40000"/>
                    </a:prstClr>
                  </a:outerShdw>
                </a:effectLst>
                <a:cs typeface="B Nazanin" pitchFamily="2" charset="-78"/>
              </a:rPr>
              <a:t/>
            </a:r>
            <a:br>
              <a:rPr lang="en-US" sz="1600" dirty="0">
                <a:effectLst>
                  <a:outerShdw blurRad="50800" dist="38100" algn="tr" rotWithShape="0">
                    <a:prstClr val="black">
                      <a:alpha val="40000"/>
                    </a:prstClr>
                  </a:outerShdw>
                </a:effectLst>
                <a:cs typeface="B Nazanin" pitchFamily="2" charset="-78"/>
              </a:rPr>
            </a:br>
            <a:r>
              <a:rPr lang="fa-IR" sz="1600" dirty="0">
                <a:effectLst>
                  <a:outerShdw blurRad="50800" dist="38100" algn="tr" rotWithShape="0">
                    <a:prstClr val="black">
                      <a:alpha val="40000"/>
                    </a:prstClr>
                  </a:outerShdw>
                </a:effectLst>
                <a:cs typeface="B Nazanin" pitchFamily="2" charset="-78"/>
              </a:rPr>
              <a:t>ـ میزان­ الحکمة، ح8343.</a:t>
            </a:r>
            <a:r>
              <a:rPr lang="en-US" sz="1600" dirty="0">
                <a:effectLst>
                  <a:outerShdw blurRad="50800" dist="38100" algn="tr" rotWithShape="0">
                    <a:prstClr val="black">
                      <a:alpha val="40000"/>
                    </a:prstClr>
                  </a:outerShdw>
                </a:effectLst>
                <a:cs typeface="B Nazanin" pitchFamily="2" charset="-78"/>
              </a:rPr>
              <a:t/>
            </a:r>
            <a:br>
              <a:rPr lang="en-US" sz="1600" dirty="0">
                <a:effectLst>
                  <a:outerShdw blurRad="50800" dist="38100" algn="tr" rotWithShape="0">
                    <a:prstClr val="black">
                      <a:alpha val="40000"/>
                    </a:prstClr>
                  </a:outerShdw>
                </a:effectLst>
                <a:cs typeface="B Nazanin" pitchFamily="2" charset="-78"/>
              </a:rPr>
            </a:br>
            <a:endParaRPr lang="fa-IR" sz="1600" dirty="0">
              <a:cs typeface="B Nazanin" pitchFamily="2" charset="-78"/>
            </a:endParaRPr>
          </a:p>
        </p:txBody>
      </p:sp>
    </p:spTree>
    <p:extLst>
      <p:ext uri="{BB962C8B-B14F-4D97-AF65-F5344CB8AC3E}">
        <p14:creationId xmlns:p14="http://schemas.microsoft.com/office/powerpoint/2010/main" xmlns="" val="20542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830070043"/>
              </p:ext>
            </p:extLst>
          </p:nvPr>
        </p:nvGraphicFramePr>
        <p:xfrm>
          <a:off x="-2940846" y="260648"/>
          <a:ext cx="940460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689674" y="3399383"/>
            <a:ext cx="1928733" cy="523220"/>
          </a:xfrm>
          <a:prstGeom prst="rect">
            <a:avLst/>
          </a:prstGeom>
        </p:spPr>
        <p:txBody>
          <a:bodyPr wrap="none">
            <a:spAutoFit/>
          </a:bodyPr>
          <a:lstStyle/>
          <a:p>
            <a:pPr algn="ctr" rtl="1">
              <a:defRPr/>
            </a:pPr>
            <a:r>
              <a:rPr lang="fa-IR" sz="2800" b="1" dirty="0" smtClean="0">
                <a:ln w="1905"/>
                <a:solidFill>
                  <a:srgbClr val="3E1CCE"/>
                </a:solidFill>
                <a:effectLst>
                  <a:innerShdw blurRad="69850" dist="43180" dir="5400000">
                    <a:srgbClr val="000000">
                      <a:alpha val="65000"/>
                    </a:srgbClr>
                  </a:innerShdw>
                </a:effectLst>
                <a:cs typeface="B Titr" pitchFamily="2" charset="-78"/>
              </a:rPr>
              <a:t>روشهاي عفاف</a:t>
            </a:r>
            <a:r>
              <a:rPr lang="en-US" sz="2800" b="1" dirty="0" smtClean="0">
                <a:ln w="1905"/>
                <a:solidFill>
                  <a:srgbClr val="3E1CCE"/>
                </a:solidFill>
                <a:effectLst>
                  <a:innerShdw blurRad="69850" dist="43180" dir="5400000">
                    <a:srgbClr val="000000">
                      <a:alpha val="65000"/>
                    </a:srgbClr>
                  </a:innerShdw>
                </a:effectLst>
                <a:cs typeface="B Titr" pitchFamily="2" charset="-78"/>
              </a:rPr>
              <a:t> </a:t>
            </a:r>
            <a:r>
              <a:rPr lang="fa-IR" sz="2800" b="1" dirty="0" smtClean="0">
                <a:ln w="1905"/>
                <a:solidFill>
                  <a:srgbClr val="3E1CCE"/>
                </a:solidFill>
                <a:effectLst>
                  <a:innerShdw blurRad="69850" dist="43180" dir="5400000">
                    <a:srgbClr val="000000">
                      <a:alpha val="65000"/>
                    </a:srgbClr>
                  </a:innerShdw>
                </a:effectLst>
                <a:cs typeface="B Titr" pitchFamily="2" charset="-78"/>
              </a:rPr>
              <a:t>گرايي</a:t>
            </a:r>
            <a:endParaRPr lang="en-US" sz="2800" b="1" dirty="0">
              <a:ln w="1905"/>
              <a:solidFill>
                <a:srgbClr val="3E1CCE"/>
              </a:solidFill>
              <a:effectLst>
                <a:innerShdw blurRad="69850" dist="43180" dir="5400000">
                  <a:srgbClr val="000000">
                    <a:alpha val="65000"/>
                  </a:srgbClr>
                </a:innerShdw>
              </a:effectLst>
              <a:cs typeface="B Titr" pitchFamily="2" charset="-78"/>
            </a:endParaRPr>
          </a:p>
        </p:txBody>
      </p:sp>
    </p:spTree>
    <p:extLst>
      <p:ext uri="{BB962C8B-B14F-4D97-AF65-F5344CB8AC3E}">
        <p14:creationId xmlns:p14="http://schemas.microsoft.com/office/powerpoint/2010/main" xmlns="" val="38963454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extBox 6"/>
          <p:cNvSpPr txBox="1"/>
          <p:nvPr/>
        </p:nvSpPr>
        <p:spPr>
          <a:xfrm>
            <a:off x="3949548" y="3501008"/>
            <a:ext cx="5158956" cy="1938992"/>
          </a:xfrm>
          <a:prstGeom prst="rect">
            <a:avLst/>
          </a:prstGeom>
          <a:noFill/>
        </p:spPr>
        <p:txBody>
          <a:bodyPr rtlCol="1">
            <a:spAutoFit/>
          </a:bodyPr>
          <a:lstStyle/>
          <a:p>
            <a:pPr algn="ctr" rtl="1">
              <a:defRPr/>
            </a:pP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روشهاي عفاف</a:t>
            </a:r>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 </a:t>
            </a:r>
            <a:r>
              <a:rPr lang="fa-IR"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rPr>
              <a:t>گرايي</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endParaRPr lang="fa-IR"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cs typeface="B Titr" pitchFamily="2" charset="-78"/>
            </a:endParaRPr>
          </a:p>
          <a:p>
            <a:pPr algn="ctr" rtl="1">
              <a:defRPr/>
            </a:pPr>
            <a:r>
              <a:rPr lang="fa-IR" sz="4000" dirty="0">
                <a:solidFill>
                  <a:prstClr val="black"/>
                </a:solidFill>
                <a:cs typeface="B Titr" pitchFamily="2" charset="-78"/>
              </a:rPr>
              <a:t>روش7</a:t>
            </a:r>
            <a:r>
              <a:rPr lang="fa-IR" sz="4000" dirty="0" smtClean="0">
                <a:solidFill>
                  <a:prstClr val="black"/>
                </a:solidFill>
                <a:cs typeface="B Titr" pitchFamily="2" charset="-78"/>
              </a:rPr>
              <a:t>. عفت در پوشش</a:t>
            </a:r>
            <a:endParaRPr lang="fa-IR" sz="4000" dirty="0">
              <a:solidFill>
                <a:prstClr val="black"/>
              </a:solidFill>
              <a:cs typeface="B Titr" pitchFamily="2" charset="-78"/>
            </a:endParaRPr>
          </a:p>
        </p:txBody>
      </p:sp>
    </p:spTree>
    <p:extLst>
      <p:ext uri="{BB962C8B-B14F-4D97-AF65-F5344CB8AC3E}">
        <p14:creationId xmlns:p14="http://schemas.microsoft.com/office/powerpoint/2010/main" xmlns="" val="12059654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down)">
                                      <p:cBhvr>
                                        <p:cTn id="14" dur="580">
                                          <p:stCondLst>
                                            <p:cond delay="0"/>
                                          </p:stCondLst>
                                        </p:cTn>
                                        <p:tgtEl>
                                          <p:spTgt spid="7">
                                            <p:txEl>
                                              <p:pRg st="2" end="2"/>
                                            </p:txEl>
                                          </p:spTgt>
                                        </p:tgtEl>
                                      </p:cBhvr>
                                    </p:animEffect>
                                    <p:anim calcmode="lin" valueType="num">
                                      <p:cBhvr>
                                        <p:cTn id="15"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2" end="2"/>
                                            </p:txEl>
                                          </p:spTgt>
                                        </p:tgtEl>
                                      </p:cBhvr>
                                      <p:to x="100000" y="60000"/>
                                    </p:animScale>
                                    <p:animScale>
                                      <p:cBhvr>
                                        <p:cTn id="21" dur="166" decel="50000">
                                          <p:stCondLst>
                                            <p:cond delay="676"/>
                                          </p:stCondLst>
                                        </p:cTn>
                                        <p:tgtEl>
                                          <p:spTgt spid="7">
                                            <p:txEl>
                                              <p:pRg st="2" end="2"/>
                                            </p:txEl>
                                          </p:spTgt>
                                        </p:tgtEl>
                                      </p:cBhvr>
                                      <p:to x="100000" y="100000"/>
                                    </p:animScale>
                                    <p:animScale>
                                      <p:cBhvr>
                                        <p:cTn id="22" dur="26">
                                          <p:stCondLst>
                                            <p:cond delay="1312"/>
                                          </p:stCondLst>
                                        </p:cTn>
                                        <p:tgtEl>
                                          <p:spTgt spid="7">
                                            <p:txEl>
                                              <p:pRg st="2" end="2"/>
                                            </p:txEl>
                                          </p:spTgt>
                                        </p:tgtEl>
                                      </p:cBhvr>
                                      <p:to x="100000" y="80000"/>
                                    </p:animScale>
                                    <p:animScale>
                                      <p:cBhvr>
                                        <p:cTn id="23" dur="166" decel="50000">
                                          <p:stCondLst>
                                            <p:cond delay="1338"/>
                                          </p:stCondLst>
                                        </p:cTn>
                                        <p:tgtEl>
                                          <p:spTgt spid="7">
                                            <p:txEl>
                                              <p:pRg st="2" end="2"/>
                                            </p:txEl>
                                          </p:spTgt>
                                        </p:tgtEl>
                                      </p:cBhvr>
                                      <p:to x="100000" y="100000"/>
                                    </p:animScale>
                                    <p:animScale>
                                      <p:cBhvr>
                                        <p:cTn id="24" dur="26">
                                          <p:stCondLst>
                                            <p:cond delay="1642"/>
                                          </p:stCondLst>
                                        </p:cTn>
                                        <p:tgtEl>
                                          <p:spTgt spid="7">
                                            <p:txEl>
                                              <p:pRg st="2" end="2"/>
                                            </p:txEl>
                                          </p:spTgt>
                                        </p:tgtEl>
                                      </p:cBhvr>
                                      <p:to x="100000" y="90000"/>
                                    </p:animScale>
                                    <p:animScale>
                                      <p:cBhvr>
                                        <p:cTn id="25" dur="166" decel="50000">
                                          <p:stCondLst>
                                            <p:cond delay="1668"/>
                                          </p:stCondLst>
                                        </p:cTn>
                                        <p:tgtEl>
                                          <p:spTgt spid="7">
                                            <p:txEl>
                                              <p:pRg st="2" end="2"/>
                                            </p:txEl>
                                          </p:spTgt>
                                        </p:tgtEl>
                                      </p:cBhvr>
                                      <p:to x="100000" y="100000"/>
                                    </p:animScale>
                                    <p:animScale>
                                      <p:cBhvr>
                                        <p:cTn id="26" dur="26">
                                          <p:stCondLst>
                                            <p:cond delay="1808"/>
                                          </p:stCondLst>
                                        </p:cTn>
                                        <p:tgtEl>
                                          <p:spTgt spid="7">
                                            <p:txEl>
                                              <p:pRg st="2" end="2"/>
                                            </p:txEl>
                                          </p:spTgt>
                                        </p:tgtEl>
                                      </p:cBhvr>
                                      <p:to x="100000" y="95000"/>
                                    </p:animScale>
                                    <p:animScale>
                                      <p:cBhvr>
                                        <p:cTn id="27" dur="166" decel="50000">
                                          <p:stCondLst>
                                            <p:cond delay="1834"/>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738" y="188913"/>
            <a:ext cx="8351837" cy="6286500"/>
          </a:xfrm>
          <a:prstGeom prst="rect">
            <a:avLst/>
          </a:prstGeom>
        </p:spPr>
        <p:txBody>
          <a:bodyPr>
            <a:spAutoFit/>
          </a:bodyPr>
          <a:lstStyle/>
          <a:p>
            <a:pPr marL="342900" indent="-342900" algn="justLow" rtl="1" eaLnBrk="0" hangingPunct="0">
              <a:lnSpc>
                <a:spcPct val="150000"/>
              </a:lnSpc>
              <a:spcBef>
                <a:spcPct val="20000"/>
              </a:spcBef>
              <a:buClr>
                <a:prstClr val="black">
                  <a:lumMod val="95000"/>
                  <a:lumOff val="5000"/>
                </a:prstClr>
              </a:buClr>
              <a:buFont typeface="Wingdings" pitchFamily="2" charset="2"/>
              <a:buChar char="v"/>
              <a:defRPr/>
            </a:pPr>
            <a:r>
              <a:rPr lang="fa-IR" sz="2800" b="1" dirty="0">
                <a:solidFill>
                  <a:srgbClr val="000000"/>
                </a:solidFill>
                <a:cs typeface="B Nazanin" pitchFamily="2" charset="-78"/>
              </a:rPr>
              <a:t>لباس و پوشاندن بدن يكي از نيازهاي انسان است كه او را از سرما و گرما محافظت مي‌كند و افزون بر اين مي­تواند ماية تجمل و زينت نيز ‌باشد. </a:t>
            </a:r>
          </a:p>
          <a:p>
            <a:pPr marL="342900" indent="-342900" algn="justLow" rtl="1" eaLnBrk="0" hangingPunct="0">
              <a:lnSpc>
                <a:spcPct val="150000"/>
              </a:lnSpc>
              <a:spcBef>
                <a:spcPct val="20000"/>
              </a:spcBef>
              <a:buClr>
                <a:prstClr val="black"/>
              </a:buClr>
              <a:buFont typeface="Wingdings" pitchFamily="2" charset="2"/>
              <a:buChar char="v"/>
              <a:defRPr/>
            </a:pPr>
            <a:r>
              <a:rPr lang="fa-IR" sz="2800" b="1" dirty="0">
                <a:solidFill>
                  <a:srgbClr val="000000"/>
                </a:solidFill>
                <a:cs typeface="B Nazanin" pitchFamily="2" charset="-78"/>
              </a:rPr>
              <a:t>مراد از رعايت عفتِ در پوشش، پرهيز از پوشش‌هاي تحريك­زاست و تحريك­زاییِ لباس ممکن است به چندگونه صورت پذیرد:</a:t>
            </a:r>
            <a:endParaRPr lang="en-US" sz="2800" b="1" dirty="0">
              <a:solidFill>
                <a:srgbClr val="000000"/>
              </a:solidFill>
              <a:cs typeface="B Nazanin" pitchFamily="2" charset="-78"/>
            </a:endParaRPr>
          </a:p>
          <a:p>
            <a:pPr algn="justLow" rtl="1" eaLnBrk="0" hangingPunct="0">
              <a:lnSpc>
                <a:spcPct val="150000"/>
              </a:lnSpc>
              <a:spcBef>
                <a:spcPct val="20000"/>
              </a:spcBef>
              <a:defRPr/>
            </a:pPr>
            <a:r>
              <a:rPr lang="fa-IR" sz="2800" b="1" dirty="0">
                <a:solidFill>
                  <a:srgbClr val="000000"/>
                </a:solidFill>
                <a:cs typeface="B Nazanin" pitchFamily="2" charset="-78"/>
              </a:rPr>
              <a:t> 1. نوع و مدل لباس؛ </a:t>
            </a:r>
            <a:endParaRPr lang="en-US" sz="2800" b="1" dirty="0">
              <a:solidFill>
                <a:srgbClr val="000000"/>
              </a:solidFill>
              <a:cs typeface="B Nazanin" pitchFamily="2" charset="-78"/>
            </a:endParaRPr>
          </a:p>
          <a:p>
            <a:pPr algn="justLow" rtl="1" eaLnBrk="0" hangingPunct="0">
              <a:lnSpc>
                <a:spcPct val="150000"/>
              </a:lnSpc>
              <a:spcBef>
                <a:spcPct val="20000"/>
              </a:spcBef>
              <a:defRPr/>
            </a:pPr>
            <a:r>
              <a:rPr lang="fa-IR" sz="2800" b="1" dirty="0">
                <a:solidFill>
                  <a:srgbClr val="000000"/>
                </a:solidFill>
                <a:cs typeface="B Nazanin" pitchFamily="2" charset="-78"/>
              </a:rPr>
              <a:t>2. رنگ لباس؛ </a:t>
            </a:r>
            <a:endParaRPr lang="en-US" sz="2800" b="1" dirty="0">
              <a:solidFill>
                <a:srgbClr val="000000"/>
              </a:solidFill>
              <a:cs typeface="B Nazanin" pitchFamily="2" charset="-78"/>
            </a:endParaRPr>
          </a:p>
          <a:p>
            <a:pPr algn="justLow" rtl="1" eaLnBrk="0" hangingPunct="0">
              <a:lnSpc>
                <a:spcPct val="150000"/>
              </a:lnSpc>
              <a:spcBef>
                <a:spcPct val="20000"/>
              </a:spcBef>
              <a:defRPr/>
            </a:pPr>
            <a:r>
              <a:rPr lang="fa-IR" sz="2800" b="1" dirty="0">
                <a:solidFill>
                  <a:srgbClr val="000000"/>
                </a:solidFill>
                <a:cs typeface="B Nazanin" pitchFamily="2" charset="-78"/>
              </a:rPr>
              <a:t>3. جنس لباس؛</a:t>
            </a:r>
            <a:endParaRPr lang="en-US" sz="2800" b="1" dirty="0">
              <a:solidFill>
                <a:srgbClr val="000000"/>
              </a:solidFill>
              <a:cs typeface="B Nazanin" pitchFamily="2" charset="-78"/>
            </a:endParaRPr>
          </a:p>
          <a:p>
            <a:pPr algn="justLow" rtl="1" eaLnBrk="0" hangingPunct="0">
              <a:lnSpc>
                <a:spcPct val="150000"/>
              </a:lnSpc>
              <a:spcBef>
                <a:spcPct val="20000"/>
              </a:spcBef>
              <a:defRPr/>
            </a:pPr>
            <a:r>
              <a:rPr lang="fa-IR" sz="2800" b="1" dirty="0">
                <a:solidFill>
                  <a:srgbClr val="000000"/>
                </a:solidFill>
                <a:cs typeface="B Nazanin" pitchFamily="2" charset="-78"/>
              </a:rPr>
              <a:t> 4. نوع آرم و تصوير روي لباس و... .</a:t>
            </a:r>
          </a:p>
        </p:txBody>
      </p:sp>
    </p:spTree>
    <p:extLst>
      <p:ext uri="{BB962C8B-B14F-4D97-AF65-F5344CB8AC3E}">
        <p14:creationId xmlns:p14="http://schemas.microsoft.com/office/powerpoint/2010/main" xmlns="" val="21692728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ChangeArrowheads="1"/>
          </p:cNvSpPr>
          <p:nvPr>
            <p:ph type="body" idx="1"/>
          </p:nvPr>
        </p:nvSpPr>
        <p:spPr>
          <a:xfrm>
            <a:off x="487278" y="556521"/>
            <a:ext cx="7595465" cy="5835444"/>
          </a:xfrm>
        </p:spPr>
        <p:txBody>
          <a:bodyPr anchor="ctr">
            <a:spAutoFit/>
          </a:bodyPr>
          <a:lstStyle/>
          <a:p>
            <a:pPr algn="justLow">
              <a:defRPr/>
            </a:pPr>
            <a:r>
              <a:rPr lang="fa-IR" sz="2400" dirty="0">
                <a:solidFill>
                  <a:srgbClr val="7030A0"/>
                </a:solidFill>
                <a:effectLst>
                  <a:outerShdw blurRad="50800" dist="38100" dir="2700000" algn="tl" rotWithShape="0">
                    <a:prstClr val="black">
                      <a:alpha val="40000"/>
                    </a:prstClr>
                  </a:outerShdw>
                </a:effectLst>
                <a:ea typeface="Times New Roman"/>
                <a:cs typeface="B Titr" pitchFamily="2" charset="-78"/>
              </a:rPr>
              <a:t>تاثیرظاهربرباطن</a:t>
            </a:r>
            <a:endParaRPr lang="en-US" sz="2400" dirty="0">
              <a:solidFill>
                <a:srgbClr val="7030A0"/>
              </a:solidFill>
              <a:effectLst>
                <a:outerShdw blurRad="50800" dist="38100" dir="2700000" algn="tl" rotWithShape="0">
                  <a:prstClr val="black">
                    <a:alpha val="40000"/>
                  </a:prstClr>
                </a:outerShdw>
              </a:effectLst>
              <a:ea typeface="Times New Roman"/>
              <a:cs typeface="B Titr" pitchFamily="2" charset="-78"/>
            </a:endParaRPr>
          </a:p>
          <a:p>
            <a:pPr marL="457200" indent="-457200" algn="justLow">
              <a:buFont typeface="Wingdings" pitchFamily="2" charset="2"/>
              <a:buChar char="v"/>
              <a:defRPr/>
            </a:pPr>
            <a:r>
              <a:rPr lang="fa-IR" sz="2400" b="1" dirty="0" smtClean="0">
                <a:solidFill>
                  <a:schemeClr val="tx1"/>
                </a:solidFill>
                <a:cs typeface="B Nazanin" pitchFamily="2" charset="-78"/>
              </a:rPr>
              <a:t>«ظاهر انسان دست­اندركار نقش­زني بر باطن اوست؛ هر گاه نقشي بر پيكر انسان نمودار شود، شبحي با رنگ و بوي خود در باطن خواهد افكند. شگفت</a:t>
            </a:r>
            <a:r>
              <a:rPr lang="en-US" sz="2400" b="1" dirty="0" smtClean="0">
                <a:solidFill>
                  <a:schemeClr val="tx1"/>
                </a:solidFill>
                <a:cs typeface="B Nazanin" pitchFamily="2" charset="-78"/>
              </a:rPr>
              <a:t> </a:t>
            </a:r>
            <a:r>
              <a:rPr lang="fa-IR" sz="2400" b="1" dirty="0" smtClean="0">
                <a:solidFill>
                  <a:schemeClr val="tx1"/>
                </a:solidFill>
                <a:cs typeface="B Nazanin" pitchFamily="2" charset="-78"/>
              </a:rPr>
              <a:t>تر آن ­است كه اگر اين نقش با تَكَلُّف و تَصَنُّع نيز به خود بسته شود، باز طنيني دروني خواهد داشت ...». </a:t>
            </a:r>
            <a:r>
              <a:rPr lang="fa-IR" sz="2400" dirty="0" smtClean="0">
                <a:solidFill>
                  <a:srgbClr val="C00000"/>
                </a:solidFill>
                <a:cs typeface="B Nazanin" pitchFamily="2" charset="-78"/>
              </a:rPr>
              <a:t>نگاهي دوباره به تربيت اسلامي، خسرو باقري، ص 90</a:t>
            </a:r>
          </a:p>
          <a:p>
            <a:pPr marL="914400" indent="-457200" algn="justLow" fontAlgn="auto">
              <a:lnSpc>
                <a:spcPct val="115000"/>
              </a:lnSpc>
              <a:spcAft>
                <a:spcPts val="0"/>
              </a:spcAft>
              <a:buFont typeface="Wingdings" pitchFamily="2" charset="2"/>
              <a:buChar char="Ø"/>
              <a:defRPr/>
            </a:pPr>
            <a:r>
              <a:rPr lang="fa-IR" sz="2400" b="1" dirty="0">
                <a:solidFill>
                  <a:schemeClr val="tx1"/>
                </a:solidFill>
                <a:cs typeface="B Nazanin" pitchFamily="2" charset="-78"/>
              </a:rPr>
              <a:t>اميرمؤمنان عليه‌السلام </a:t>
            </a:r>
            <a:r>
              <a:rPr lang="fa-IR" sz="2400" b="1" dirty="0" smtClean="0">
                <a:solidFill>
                  <a:schemeClr val="tx1"/>
                </a:solidFill>
                <a:cs typeface="B Nazanin" pitchFamily="2" charset="-78"/>
              </a:rPr>
              <a:t>: </a:t>
            </a:r>
            <a:r>
              <a:rPr lang="fa-IR" sz="2400" b="1" dirty="0">
                <a:solidFill>
                  <a:srgbClr val="0000D0"/>
                </a:solidFill>
                <a:cs typeface="B Nazanin" pitchFamily="2" charset="-78"/>
              </a:rPr>
              <a:t>«إن لَم تَكُن حَلِيماً فَتَحَلَّم فَإنَّهُ قَلَّ مَن تَشَبَّهَ بِقَومٍ إلا أوشَكَ أن يَكُونَ مِنهُم». </a:t>
            </a:r>
            <a:r>
              <a:rPr lang="fa-IR" sz="2400" b="1" dirty="0">
                <a:solidFill>
                  <a:schemeClr val="tx1"/>
                </a:solidFill>
                <a:cs typeface="B Nazanin" pitchFamily="2" charset="-78"/>
              </a:rPr>
              <a:t>اگر بردبار نيستي پس خود را بردبار جلوه ده؛ چه، كم پيش مي­آيد كه كسي خود را به گروهي شبيه سازد و جزو آنها نشود. </a:t>
            </a:r>
            <a:endParaRPr lang="fa-IR" sz="2400" b="1" dirty="0" smtClean="0">
              <a:solidFill>
                <a:schemeClr val="tx1"/>
              </a:solidFill>
              <a:cs typeface="B Nazanin" pitchFamily="2" charset="-78"/>
            </a:endParaRPr>
          </a:p>
          <a:p>
            <a:pPr marL="457200" algn="justLow" fontAlgn="auto">
              <a:lnSpc>
                <a:spcPct val="115000"/>
              </a:lnSpc>
              <a:spcAft>
                <a:spcPts val="0"/>
              </a:spcAft>
              <a:defRPr/>
            </a:pPr>
            <a:r>
              <a:rPr lang="fa-IR" sz="2400" dirty="0" smtClean="0">
                <a:solidFill>
                  <a:srgbClr val="C00000"/>
                </a:solidFill>
                <a:cs typeface="B Nazanin" pitchFamily="2" charset="-78"/>
              </a:rPr>
              <a:t>      ميزان </a:t>
            </a:r>
            <a:r>
              <a:rPr lang="fa-IR" sz="2400" dirty="0">
                <a:solidFill>
                  <a:srgbClr val="C00000"/>
                </a:solidFill>
                <a:cs typeface="B Nazanin" pitchFamily="2" charset="-78"/>
              </a:rPr>
              <a:t>الحكمه، ح4318</a:t>
            </a:r>
          </a:p>
          <a:p>
            <a:pPr marL="457200" indent="-457200" algn="justLow">
              <a:buFont typeface="Wingdings" pitchFamily="2" charset="2"/>
              <a:buChar char="Ø"/>
              <a:defRPr/>
            </a:pPr>
            <a:r>
              <a:rPr lang="fa-IR" sz="2400" b="1" dirty="0">
                <a:solidFill>
                  <a:schemeClr val="tx1"/>
                </a:solidFill>
                <a:cs typeface="B Nazanin" pitchFamily="2" charset="-78"/>
              </a:rPr>
              <a:t>توصيه </a:t>
            </a:r>
            <a:r>
              <a:rPr lang="fa-IR" sz="2400" b="1" dirty="0" smtClean="0">
                <a:solidFill>
                  <a:schemeClr val="tx1"/>
                </a:solidFill>
                <a:cs typeface="B Nazanin" pitchFamily="2" charset="-78"/>
              </a:rPr>
              <a:t>لقمان </a:t>
            </a:r>
            <a:r>
              <a:rPr lang="fa-IR" sz="2400" b="1" dirty="0">
                <a:solidFill>
                  <a:schemeClr val="tx1"/>
                </a:solidFill>
                <a:cs typeface="B Nazanin" pitchFamily="2" charset="-78"/>
              </a:rPr>
              <a:t>به </a:t>
            </a:r>
            <a:r>
              <a:rPr lang="fa-IR" sz="2400" b="1" dirty="0" smtClean="0">
                <a:solidFill>
                  <a:schemeClr val="tx1"/>
                </a:solidFill>
                <a:cs typeface="B Nazanin" pitchFamily="2" charset="-78"/>
              </a:rPr>
              <a:t>فرزندش. </a:t>
            </a:r>
            <a:r>
              <a:rPr lang="en-US" sz="2400" b="1" dirty="0">
                <a:solidFill>
                  <a:srgbClr val="005400"/>
                </a:solidFill>
                <a:cs typeface="B Nazanin" pitchFamily="2" charset="-78"/>
                <a:sym typeface="ABBASI &amp; GHASEMI (SYMBOL)"/>
              </a:rPr>
              <a:t></a:t>
            </a:r>
            <a:r>
              <a:rPr lang="fa-IR" sz="2400" b="1" dirty="0">
                <a:solidFill>
                  <a:srgbClr val="005400"/>
                </a:solidFill>
                <a:cs typeface="B Nazanin" pitchFamily="2" charset="-78"/>
              </a:rPr>
              <a:t>وَ لاتُصَعِّر خَدَّكَ لِلنّاسِ وَلاتَمشِ فِي الارضِ مَرَحَاً...</a:t>
            </a:r>
            <a:r>
              <a:rPr lang="en-US" sz="2400" b="1" dirty="0">
                <a:solidFill>
                  <a:srgbClr val="005400"/>
                </a:solidFill>
                <a:cs typeface="B Nazanin" pitchFamily="2" charset="-78"/>
                <a:sym typeface="ABBASI &amp; GHASEMI (SYMBOL)"/>
              </a:rPr>
              <a:t></a:t>
            </a:r>
            <a:r>
              <a:rPr lang="fa-IR" sz="2400" b="1" dirty="0">
                <a:solidFill>
                  <a:srgbClr val="005400"/>
                </a:solidFill>
                <a:cs typeface="B Nazanin" pitchFamily="2" charset="-78"/>
              </a:rPr>
              <a:t> </a:t>
            </a:r>
            <a:r>
              <a:rPr lang="fa-IR" sz="2400" b="1" dirty="0" smtClean="0">
                <a:solidFill>
                  <a:srgbClr val="005400"/>
                </a:solidFill>
                <a:cs typeface="B Nazanin" pitchFamily="2" charset="-78"/>
              </a:rPr>
              <a:t> </a:t>
            </a:r>
            <a:r>
              <a:rPr lang="fa-IR" sz="2400" b="1" dirty="0" smtClean="0">
                <a:solidFill>
                  <a:schemeClr val="tx1"/>
                </a:solidFill>
                <a:cs typeface="B Nazanin" pitchFamily="2" charset="-78"/>
              </a:rPr>
              <a:t>و </a:t>
            </a:r>
            <a:r>
              <a:rPr lang="fa-IR" sz="2400" b="1" dirty="0">
                <a:solidFill>
                  <a:schemeClr val="tx1"/>
                </a:solidFill>
                <a:cs typeface="B Nazanin" pitchFamily="2" charset="-78"/>
              </a:rPr>
              <a:t>از مردمان[به نخوت] رخ برمتاب، و در زمين به تكبر راه مرو ... </a:t>
            </a:r>
            <a:r>
              <a:rPr lang="fa-IR" sz="2400" b="1" dirty="0" smtClean="0">
                <a:solidFill>
                  <a:schemeClr val="tx1"/>
                </a:solidFill>
                <a:cs typeface="B Nazanin" pitchFamily="2" charset="-78"/>
              </a:rPr>
              <a:t>.</a:t>
            </a:r>
            <a:r>
              <a:rPr lang="fa-IR" sz="2400" b="1" dirty="0">
                <a:solidFill>
                  <a:srgbClr val="C00000"/>
                </a:solidFill>
                <a:cs typeface="B Nazanin" pitchFamily="2" charset="-78"/>
              </a:rPr>
              <a:t> </a:t>
            </a:r>
            <a:r>
              <a:rPr lang="fa-IR" sz="2400" dirty="0">
                <a:solidFill>
                  <a:srgbClr val="C00000"/>
                </a:solidFill>
                <a:cs typeface="B Nazanin" pitchFamily="2" charset="-78"/>
              </a:rPr>
              <a:t>لقمان،آية 18. </a:t>
            </a:r>
          </a:p>
        </p:txBody>
      </p:sp>
      <p:sp>
        <p:nvSpPr>
          <p:cNvPr id="99331" name="Rectangle 1"/>
          <p:cNvSpPr>
            <a:spLocks noChangeArrowheads="1"/>
          </p:cNvSpPr>
          <p:nvPr/>
        </p:nvSpPr>
        <p:spPr bwMode="auto">
          <a:xfrm>
            <a:off x="6793628" y="68124"/>
            <a:ext cx="184731" cy="55874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freezing" dir="t"/>
          </a:scene3d>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Low" rtl="1" eaLnBrk="0" hangingPunct="0">
              <a:lnSpc>
                <a:spcPct val="115000"/>
              </a:lnSpc>
              <a:spcBef>
                <a:spcPct val="20000"/>
              </a:spcBef>
              <a:defRPr/>
            </a:pPr>
            <a:endParaRPr lang="en-US" sz="2800" dirty="0">
              <a:solidFill>
                <a:srgbClr val="7030A0"/>
              </a:solidFill>
              <a:effectLst>
                <a:outerShdw blurRad="50800" dist="38100" dir="2700000" algn="tl" rotWithShape="0">
                  <a:prstClr val="black">
                    <a:alpha val="40000"/>
                  </a:prstClr>
                </a:outerShdw>
              </a:effectLst>
              <a:ea typeface="Times New Roman"/>
              <a:cs typeface="B Titr" pitchFamily="2" charset="-78"/>
            </a:endParaRPr>
          </a:p>
        </p:txBody>
      </p:sp>
    </p:spTree>
    <p:extLst>
      <p:ext uri="{BB962C8B-B14F-4D97-AF65-F5344CB8AC3E}">
        <p14:creationId xmlns:p14="http://schemas.microsoft.com/office/powerpoint/2010/main" xmlns="" val="398259192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99330">
                                            <p:txEl>
                                              <p:pRg st="1" end="1"/>
                                            </p:txEl>
                                          </p:spTgt>
                                        </p:tgtEl>
                                        <p:attrNameLst>
                                          <p:attrName>style.visibility</p:attrName>
                                        </p:attrNameLst>
                                      </p:cBhvr>
                                      <p:to>
                                        <p:strVal val="visible"/>
                                      </p:to>
                                    </p:set>
                                    <p:animEffect transition="in" filter="wheel(1)">
                                      <p:cBhvr>
                                        <p:cTn id="7" dur="2000"/>
                                        <p:tgtEl>
                                          <p:spTgt spid="9933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99330">
                                            <p:txEl>
                                              <p:pRg st="2" end="2"/>
                                            </p:txEl>
                                          </p:spTgt>
                                        </p:tgtEl>
                                        <p:attrNameLst>
                                          <p:attrName>style.visibility</p:attrName>
                                        </p:attrNameLst>
                                      </p:cBhvr>
                                      <p:to>
                                        <p:strVal val="visible"/>
                                      </p:to>
                                    </p:set>
                                    <p:animEffect transition="in" filter="circle(in)">
                                      <p:cBhvr>
                                        <p:cTn id="12" dur="2000"/>
                                        <p:tgtEl>
                                          <p:spTgt spid="99330">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99330">
                                            <p:txEl>
                                              <p:pRg st="3" end="3"/>
                                            </p:txEl>
                                          </p:spTgt>
                                        </p:tgtEl>
                                        <p:attrNameLst>
                                          <p:attrName>style.visibility</p:attrName>
                                        </p:attrNameLst>
                                      </p:cBhvr>
                                      <p:to>
                                        <p:strVal val="visible"/>
                                      </p:to>
                                    </p:set>
                                    <p:animEffect transition="in" filter="circle(in)">
                                      <p:cBhvr>
                                        <p:cTn id="15" dur="2000"/>
                                        <p:tgtEl>
                                          <p:spTgt spid="99330">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99330">
                                            <p:txEl>
                                              <p:pRg st="4" end="4"/>
                                            </p:txEl>
                                          </p:spTgt>
                                        </p:tgtEl>
                                        <p:attrNameLst>
                                          <p:attrName>style.visibility</p:attrName>
                                        </p:attrNameLst>
                                      </p:cBhvr>
                                      <p:to>
                                        <p:strVal val="visible"/>
                                      </p:to>
                                    </p:set>
                                    <p:anim calcmode="lin" valueType="num">
                                      <p:cBhvr additive="base">
                                        <p:cTn id="20" dur="500" fill="hold"/>
                                        <p:tgtEl>
                                          <p:spTgt spid="99330">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933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پاورپوینت آموزش مهارت عفافگرایی   ">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bodyPr spcFirstLastPara="0" vert="horz" wrap="square" lIns="20252" tIns="20252" rIns="20252" bIns="20252" numCol="1" spcCol="1270" anchor="ctr" anchorCtr="0">
        <a:noAutofit/>
      </a:bodyPr>
      <a:lstStyle>
        <a:defPPr algn="ctr" defTabSz="444500" rtl="1">
          <a:lnSpc>
            <a:spcPct val="90000"/>
          </a:lnSpc>
          <a:spcBef>
            <a:spcPct val="0"/>
          </a:spcBef>
          <a:spcAft>
            <a:spcPct val="35000"/>
          </a:spcAft>
          <a:defRPr sz="1000" kern="1200" dirty="0" smtClean="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theme>
</file>

<file path=ppt/theme/theme10.xml><?xml version="1.0" encoding="utf-8"?>
<a:theme xmlns:a="http://schemas.openxmlformats.org/drawingml/2006/main" name="7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bodyPr spcFirstLastPara="0" vert="horz" wrap="square" lIns="20252" tIns="20252" rIns="20252" bIns="20252" numCol="1" spcCol="1270" anchor="ctr" anchorCtr="0">
        <a:noAutofit/>
      </a:bodyPr>
      <a:lstStyle>
        <a:defPPr algn="ctr" defTabSz="444500" rtl="1">
          <a:lnSpc>
            <a:spcPct val="90000"/>
          </a:lnSpc>
          <a:spcBef>
            <a:spcPct val="0"/>
          </a:spcBef>
          <a:spcAft>
            <a:spcPct val="35000"/>
          </a:spcAft>
          <a:defRPr sz="1000" kern="1200" dirty="0" smtClean="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theme>
</file>

<file path=ppt/theme/theme14.xml><?xml version="1.0" encoding="utf-8"?>
<a:theme xmlns:a="http://schemas.openxmlformats.org/drawingml/2006/main" name="10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bodyPr spcFirstLastPara="0" vert="horz" wrap="square" lIns="20252" tIns="20252" rIns="20252" bIns="20252" numCol="1" spcCol="1270" anchor="ctr" anchorCtr="0">
        <a:noAutofit/>
      </a:bodyPr>
      <a:lstStyle>
        <a:defPPr algn="ctr" defTabSz="444500" rtl="1">
          <a:lnSpc>
            <a:spcPct val="90000"/>
          </a:lnSpc>
          <a:spcBef>
            <a:spcPct val="0"/>
          </a:spcBef>
          <a:spcAft>
            <a:spcPct val="35000"/>
          </a:spcAft>
          <a:defRPr sz="1000" kern="1200" dirty="0" smtClean="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theme>
</file>

<file path=ppt/theme/theme8.xml><?xml version="1.0" encoding="utf-8"?>
<a:theme xmlns:a="http://schemas.openxmlformats.org/drawingml/2006/main" name="5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Urban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پاورپوینت آموزش مهارت عفافگرایی   </Template>
  <TotalTime>351</TotalTime>
  <Words>29030</Words>
  <Application>Microsoft Office PowerPoint</Application>
  <PresentationFormat>On-screen Show (4:3)</PresentationFormat>
  <Paragraphs>1785</Paragraphs>
  <Slides>225</Slides>
  <Notes>25</Notes>
  <HiddenSlides>0</HiddenSlides>
  <MMClips>0</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225</vt:i4>
      </vt:variant>
    </vt:vector>
  </HeadingPairs>
  <TitlesOfParts>
    <vt:vector size="242" baseType="lpstr">
      <vt:lpstr>پاورپوینت آموزش مهارت عفافگرایی   </vt:lpstr>
      <vt:lpstr>Urban Photo Album</vt:lpstr>
      <vt:lpstr>1_Urban Photo Album</vt:lpstr>
      <vt:lpstr>2_Urban Photo Album</vt:lpstr>
      <vt:lpstr>3_Urban Photo Album</vt:lpstr>
      <vt:lpstr>4_Urban Photo Album</vt:lpstr>
      <vt:lpstr>2_Slipstream</vt:lpstr>
      <vt:lpstr>5_Urban Photo Album</vt:lpstr>
      <vt:lpstr>6_Urban Photo Album</vt:lpstr>
      <vt:lpstr>7_Urban Photo Album</vt:lpstr>
      <vt:lpstr>8_Urban Photo Album</vt:lpstr>
      <vt:lpstr>9_Urban Photo Album</vt:lpstr>
      <vt:lpstr>1_Slipstream</vt:lpstr>
      <vt:lpstr>10_Urban Photo Album</vt:lpstr>
      <vt:lpstr>11_Urban Photo Album</vt:lpstr>
      <vt:lpstr>12_Urban Photo Album</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واژه عفاف از كلمة "اَلعِفَّة" در لغت عرب گرفته شده که به معنایِ «اَلکَفُّ عَمّا لا یَحِلُّ وَ یَجمُلُ» می­باشد یعنی پرهیز و خودداری از آنچه حلال و پسندیده نیست.  البته عفّت داراي مفهوم عام و خاص است؛ مفهوم عامِ آن، پرهیز از هرگونه تمايلات نامشروع غرایز است و مفهوم خاصِ آن، بازداشتن نفس از تمايلات نامشروع غریزة جنسي می­باشد.   با این توضیح، «مهارت عفاف گرایی» در واقع به مفهوم مهارت کنترل غریزة جنسی است. همانند مهارت کنترل خشم و مهارت کنترل حسد که کتابهایی در بارة آنها نوشته شده است.      به عنوان مثال از آنجا که شریعت اسلام از سخن گفتن با ناز و عشوه پرهیز داده است اگر کسی این دستور را رعایت کند در واقع عفت گویایی را پاس داشته است. و چون از رفتارهای تحریک کننده نهی نموده اگر کسی رفتارهایش را از این جهت کنترل کند در واقع عفت در رفتار را رعایت کرده است. و از آنجا که اختلاط و معاشرت با نامحرمان را شایسته ندانسته، اگر کسی این دستور را رعایت کند و از اختلاط بپرهیزد در واقع عفت در معاشرت و اختلاط را رعایت نموده است. و... .    لسان العرب، ج9، ص252، ابن منظور. چاپ تونس: ج3، ص2684.  </vt:lpstr>
      <vt:lpstr>Slide 94</vt:lpstr>
      <vt:lpstr>شکی نیست که عفاف و پاکدامنی برای زنان بسیار با اهمیت و حیاتی بوده و در دعا نیز آمده: «تَفَضَّل عَلَی النِّساءِ بِالحَیاءِ وَ العِفَّةِ» خدایا به زنان توفیق حیا و عفت را تفضّل فرما. لیکن همواره این پرسش مطرح است که راهکارهای عفیف شدن زنان کدامند؟    بی­گمان راهکارهای گوناگون برای عفیف گشتن زنان می­توان ارائه کرد همانند آموزش مستقیم و غیره که هر یک جایگاه خاص خودش را دارد و لازم و بایسته است لیکن در این میان، برخی از روایات اسلامی، عفاف­ورزی مردان را راهکاری برای عفیف گشتن زنان دانسته­اند. به­عنوان نمونه در روایتی آمده است خداوند به حضرت موسی علیه­السلام فرمود: ای موسی عفاف بورز، خانواده­ات نیز عفاف می­ورزد. «یا مُوسی عِفّ یَعِفُّ اَهلُکَ».  رسول خدا صلی­الله علیه­وآله نیز در روایتی می­فرماید: با فلان خاندان ازدواج کنید زیرا مردان آن خاندان عفاف ورزیده­اند در نتیجه زنانشان عفیف گشته­اند. «تَزَوََّجُوا اِلَی آلِ فِلانٍ فَإنَّهُم عَفَّوا فَعَفَّت نِساؤُهُم». امام صادق علیه­السلام نیز در خطاب به مردان می­فرماید: عفاف بورزید تا زنان­تان عفیف گردند. «عَفُّوا تَعِفُّ نِساؤکُم».  و نیز در روایتی آمده است ابتدا مردان قوم لوط به همجنس­بازی روی آوردند و سپس زنان به تبعِ مردان به این عمل زشت پرداختند!  و این­همه نشان از نقش عفاف­ورزی مردان در افزایش عفاف­ورزی زنان و سالم­سازی خانواده و جامعه دارد. بنابراین شایسته است برای نهادینه کردن فرهنگ عفاف در میان مردان، بیشتر سرمایه­گذاری شود تا شاهد افزایش روزافزونِ عفیف گشتن زنان گردیم.  با این توضیح روشن شد که عفاف اختصاص به بانوان ندارد بلکه حتی بخشی از بار مسئولیت عفیف گشتن زنان بر دوش مردان نهاده شده و مردان برای عفیف گشتن خانوادة خود هم که شده موظف به رعایت آداب و دستورات عفاف و پاکدامنی هستند. ـ مفاتیح الجنان، دعای امام زمان علیه­السلام. ـ وسایل، ج20، ص355،ح1. ـ وسایل، ج20، ص357، ح7. ـ وسایل، ج20، ص357، ح9. ـ میزان­ الحکمة، ح8343. </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vector>
  </TitlesOfParts>
  <Company>MRT www.Win2Farsi.com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جوهری</dc:creator>
  <cp:lastModifiedBy>ghaemiyeh</cp:lastModifiedBy>
  <cp:revision>21</cp:revision>
  <dcterms:created xsi:type="dcterms:W3CDTF">2013-12-04T19:15:42Z</dcterms:created>
  <dcterms:modified xsi:type="dcterms:W3CDTF">2016-05-08T11:36:15Z</dcterms:modified>
</cp:coreProperties>
</file>