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8" r:id="rId3"/>
    <p:sldId id="307" r:id="rId4"/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49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10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8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185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27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96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51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64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56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0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1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65480-EFCF-429C-8AB0-6BDF8957D520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DDAD-0C78-4CB2-9B06-219EB4F4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7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-0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9" b="8680"/>
          <a:stretch/>
        </p:blipFill>
        <p:spPr>
          <a:xfrm>
            <a:off x="0" y="0"/>
            <a:ext cx="9220200" cy="6858000"/>
          </a:xfrm>
        </p:spPr>
      </p:pic>
      <p:pic>
        <p:nvPicPr>
          <p:cNvPr id="5" name="Content Placeholder 3" descr="02-03.jpg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60" t="48129" b="8680"/>
          <a:stretch/>
        </p:blipFill>
        <p:spPr>
          <a:xfrm>
            <a:off x="-457200" y="1295400"/>
            <a:ext cx="2819400" cy="55626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8625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-2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29" b="9529"/>
          <a:stretch/>
        </p:blipFill>
        <p:spPr>
          <a:xfrm>
            <a:off x="-76200" y="0"/>
            <a:ext cx="9296399" cy="6857999"/>
          </a:xfrm>
        </p:spPr>
      </p:pic>
    </p:spTree>
    <p:extLst>
      <p:ext uri="{BB962C8B-B14F-4D97-AF65-F5344CB8AC3E}">
        <p14:creationId xmlns:p14="http://schemas.microsoft.com/office/powerpoint/2010/main" xmlns="" val="424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-2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9" t="8724" r="2479" b="8932"/>
          <a:stretch/>
        </p:blipFill>
        <p:spPr>
          <a:xfrm>
            <a:off x="0" y="0"/>
            <a:ext cx="9144000" cy="6934199"/>
          </a:xfrm>
        </p:spPr>
      </p:pic>
    </p:spTree>
    <p:extLst>
      <p:ext uri="{BB962C8B-B14F-4D97-AF65-F5344CB8AC3E}">
        <p14:creationId xmlns:p14="http://schemas.microsoft.com/office/powerpoint/2010/main" xmlns="" val="1364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2-2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18" t="10561" r="6131" b="8931"/>
          <a:stretch/>
        </p:blipFill>
        <p:spPr>
          <a:xfrm rot="16200000">
            <a:off x="1524000" y="-685799"/>
            <a:ext cx="6476999" cy="830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663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152400"/>
            <a:ext cx="5867400" cy="6629400"/>
          </a:xfrm>
        </p:spPr>
      </p:pic>
    </p:spTree>
    <p:extLst>
      <p:ext uri="{BB962C8B-B14F-4D97-AF65-F5344CB8AC3E}">
        <p14:creationId xmlns:p14="http://schemas.microsoft.com/office/powerpoint/2010/main" xmlns="" val="1725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64"/>
          <a:stretch/>
        </p:blipFill>
        <p:spPr>
          <a:xfrm>
            <a:off x="1143000" y="1447800"/>
            <a:ext cx="7162800" cy="4495800"/>
          </a:xfrm>
        </p:spPr>
      </p:pic>
    </p:spTree>
    <p:extLst>
      <p:ext uri="{BB962C8B-B14F-4D97-AF65-F5344CB8AC3E}">
        <p14:creationId xmlns:p14="http://schemas.microsoft.com/office/powerpoint/2010/main" xmlns="" val="26290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9"/>
          <a:stretch/>
        </p:blipFill>
        <p:spPr>
          <a:xfrm>
            <a:off x="685800" y="990600"/>
            <a:ext cx="7391400" cy="4592782"/>
          </a:xfrm>
        </p:spPr>
      </p:pic>
    </p:spTree>
    <p:extLst>
      <p:ext uri="{BB962C8B-B14F-4D97-AF65-F5344CB8AC3E}">
        <p14:creationId xmlns:p14="http://schemas.microsoft.com/office/powerpoint/2010/main" xmlns="" val="140600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" t="12783" r="-713" b="13353"/>
          <a:stretch/>
        </p:blipFill>
        <p:spPr>
          <a:xfrm>
            <a:off x="762000" y="1357298"/>
            <a:ext cx="7772400" cy="5043501"/>
          </a:xfrm>
        </p:spPr>
      </p:pic>
    </p:spTree>
    <p:extLst>
      <p:ext uri="{BB962C8B-B14F-4D97-AF65-F5344CB8AC3E}">
        <p14:creationId xmlns:p14="http://schemas.microsoft.com/office/powerpoint/2010/main" xmlns="" val="224641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93"/>
          <a:stretch/>
        </p:blipFill>
        <p:spPr>
          <a:xfrm>
            <a:off x="685800" y="1468582"/>
            <a:ext cx="7772400" cy="4847817"/>
          </a:xfrm>
        </p:spPr>
      </p:pic>
    </p:spTree>
    <p:extLst>
      <p:ext uri="{BB962C8B-B14F-4D97-AF65-F5344CB8AC3E}">
        <p14:creationId xmlns:p14="http://schemas.microsoft.com/office/powerpoint/2010/main" xmlns="" val="349969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-29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0" t="7449" r="7337" b="8676"/>
          <a:stretch/>
        </p:blipFill>
        <p:spPr>
          <a:xfrm rot="16200000">
            <a:off x="2930236" y="574964"/>
            <a:ext cx="5721928" cy="6248400"/>
          </a:xfrm>
        </p:spPr>
      </p:pic>
    </p:spTree>
    <p:extLst>
      <p:ext uri="{BB962C8B-B14F-4D97-AF65-F5344CB8AC3E}">
        <p14:creationId xmlns:p14="http://schemas.microsoft.com/office/powerpoint/2010/main" xmlns="" val="9706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-29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05" r="16395" b="10157"/>
          <a:stretch/>
        </p:blipFill>
        <p:spPr>
          <a:xfrm>
            <a:off x="152401" y="304800"/>
            <a:ext cx="7453744" cy="6248399"/>
          </a:xfrm>
        </p:spPr>
      </p:pic>
    </p:spTree>
    <p:extLst>
      <p:ext uri="{BB962C8B-B14F-4D97-AF65-F5344CB8AC3E}">
        <p14:creationId xmlns:p14="http://schemas.microsoft.com/office/powerpoint/2010/main" xmlns="" val="20368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306027">
            <a:off x="3059149" y="1846349"/>
            <a:ext cx="5105400" cy="10668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fa-IR" b="1" dirty="0" smtClean="0">
                <a:ln w="381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2  Titr" pitchFamily="2" charset="-78"/>
              </a:rPr>
              <a:t>حراج انسانیت...</a:t>
            </a:r>
            <a:endParaRPr lang="en-US" b="1" dirty="0">
              <a:ln w="38100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2  Titr" pitchFamily="2" charset="-78"/>
            </a:endParaRPr>
          </a:p>
        </p:txBody>
      </p:sp>
      <p:pic>
        <p:nvPicPr>
          <p:cNvPr id="4" name="Content Placeholder 3" descr="32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48" b="19602"/>
          <a:stretch/>
        </p:blipFill>
        <p:spPr>
          <a:xfrm rot="16200000">
            <a:off x="-1828798" y="1752598"/>
            <a:ext cx="7086600" cy="3581404"/>
          </a:xfrm>
        </p:spPr>
      </p:pic>
    </p:spTree>
    <p:extLst>
      <p:ext uri="{BB962C8B-B14F-4D97-AF65-F5344CB8AC3E}">
        <p14:creationId xmlns:p14="http://schemas.microsoft.com/office/powerpoint/2010/main" xmlns="" val="11075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082" y="1600200"/>
            <a:ext cx="6321835" cy="4525963"/>
          </a:xfrm>
        </p:spPr>
      </p:pic>
    </p:spTree>
    <p:extLst>
      <p:ext uri="{BB962C8B-B14F-4D97-AF65-F5344CB8AC3E}">
        <p14:creationId xmlns:p14="http://schemas.microsoft.com/office/powerpoint/2010/main" xmlns="" val="33473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0-3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18" b="16584"/>
          <a:stretch/>
        </p:blipFill>
        <p:spPr>
          <a:xfrm>
            <a:off x="76200" y="228600"/>
            <a:ext cx="9067799" cy="6476999"/>
          </a:xfrm>
        </p:spPr>
      </p:pic>
    </p:spTree>
    <p:extLst>
      <p:ext uri="{BB962C8B-B14F-4D97-AF65-F5344CB8AC3E}">
        <p14:creationId xmlns:p14="http://schemas.microsoft.com/office/powerpoint/2010/main" xmlns="" val="3967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04801"/>
            <a:ext cx="8686800" cy="6324600"/>
          </a:xfrm>
        </p:spPr>
      </p:pic>
    </p:spTree>
    <p:extLst>
      <p:ext uri="{BB962C8B-B14F-4D97-AF65-F5344CB8AC3E}">
        <p14:creationId xmlns:p14="http://schemas.microsoft.com/office/powerpoint/2010/main" xmlns="" val="2950862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41" b="2343"/>
          <a:stretch/>
        </p:blipFill>
        <p:spPr>
          <a:xfrm>
            <a:off x="457200" y="374072"/>
            <a:ext cx="8686800" cy="5874327"/>
          </a:xfrm>
        </p:spPr>
      </p:pic>
    </p:spTree>
    <p:extLst>
      <p:ext uri="{BB962C8B-B14F-4D97-AF65-F5344CB8AC3E}">
        <p14:creationId xmlns:p14="http://schemas.microsoft.com/office/powerpoint/2010/main" xmlns="" val="1128433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1"/>
          <a:stretch/>
        </p:blipFill>
        <p:spPr>
          <a:xfrm>
            <a:off x="1011382" y="914400"/>
            <a:ext cx="7980218" cy="5715000"/>
          </a:xfrm>
        </p:spPr>
      </p:pic>
    </p:spTree>
    <p:extLst>
      <p:ext uri="{BB962C8B-B14F-4D97-AF65-F5344CB8AC3E}">
        <p14:creationId xmlns:p14="http://schemas.microsoft.com/office/powerpoint/2010/main" xmlns="" val="289291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69"/>
          <a:stretch/>
        </p:blipFill>
        <p:spPr>
          <a:xfrm>
            <a:off x="76200" y="457200"/>
            <a:ext cx="8915400" cy="6019799"/>
          </a:xfrm>
        </p:spPr>
      </p:pic>
    </p:spTree>
    <p:extLst>
      <p:ext uri="{BB962C8B-B14F-4D97-AF65-F5344CB8AC3E}">
        <p14:creationId xmlns:p14="http://schemas.microsoft.com/office/powerpoint/2010/main" xmlns="" val="174565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7" b="5196"/>
          <a:stretch/>
        </p:blipFill>
        <p:spPr>
          <a:xfrm>
            <a:off x="457200" y="381000"/>
            <a:ext cx="8229600" cy="5895109"/>
          </a:xfrm>
        </p:spPr>
      </p:pic>
    </p:spTree>
    <p:extLst>
      <p:ext uri="{BB962C8B-B14F-4D97-AF65-F5344CB8AC3E}">
        <p14:creationId xmlns:p14="http://schemas.microsoft.com/office/powerpoint/2010/main" xmlns="" val="303425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90659"/>
            <a:ext cx="8229600" cy="2545045"/>
          </a:xfrm>
        </p:spPr>
      </p:pic>
    </p:spTree>
    <p:extLst>
      <p:ext uri="{BB962C8B-B14F-4D97-AF65-F5344CB8AC3E}">
        <p14:creationId xmlns:p14="http://schemas.microsoft.com/office/powerpoint/2010/main" xmlns="" val="163322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-05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9" t="8537" b="8758"/>
          <a:stretch/>
        </p:blipFill>
        <p:spPr>
          <a:xfrm>
            <a:off x="152400" y="381000"/>
            <a:ext cx="8686800" cy="6248400"/>
          </a:xfrm>
        </p:spPr>
      </p:pic>
    </p:spTree>
    <p:extLst>
      <p:ext uri="{BB962C8B-B14F-4D97-AF65-F5344CB8AC3E}">
        <p14:creationId xmlns:p14="http://schemas.microsoft.com/office/powerpoint/2010/main" xmlns="" val="32676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-05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84" b="8692"/>
          <a:stretch/>
        </p:blipFill>
        <p:spPr>
          <a:xfrm>
            <a:off x="304800" y="1219200"/>
            <a:ext cx="8610600" cy="5070763"/>
          </a:xfrm>
        </p:spPr>
      </p:pic>
      <p:sp>
        <p:nvSpPr>
          <p:cNvPr id="3" name="Oval 2"/>
          <p:cNvSpPr/>
          <p:nvPr/>
        </p:nvSpPr>
        <p:spPr>
          <a:xfrm>
            <a:off x="4038600" y="124691"/>
            <a:ext cx="3429000" cy="2362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18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8-09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23"/>
          <a:stretch/>
        </p:blipFill>
        <p:spPr>
          <a:xfrm rot="16200000">
            <a:off x="-975516" y="975512"/>
            <a:ext cx="6857999" cy="4906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08-09.jpg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42" b="6236"/>
          <a:stretch/>
        </p:blipFill>
        <p:spPr>
          <a:xfrm rot="15853249">
            <a:off x="2854037" y="587448"/>
            <a:ext cx="6858001" cy="5257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ounded Rectangle 2"/>
          <p:cNvSpPr/>
          <p:nvPr/>
        </p:nvSpPr>
        <p:spPr>
          <a:xfrm rot="19545348">
            <a:off x="3481305" y="1433053"/>
            <a:ext cx="4868077" cy="60226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21280383">
            <a:off x="5566075" y="5258416"/>
            <a:ext cx="3352800" cy="12129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162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828800"/>
            <a:ext cx="1364499" cy="4525963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1295400"/>
            <a:ext cx="6458852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9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-05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06" b="10462"/>
          <a:stretch/>
        </p:blipFill>
        <p:spPr>
          <a:xfrm>
            <a:off x="0" y="457200"/>
            <a:ext cx="8991599" cy="6019800"/>
          </a:xfrm>
        </p:spPr>
      </p:pic>
    </p:spTree>
    <p:extLst>
      <p:ext uri="{BB962C8B-B14F-4D97-AF65-F5344CB8AC3E}">
        <p14:creationId xmlns:p14="http://schemas.microsoft.com/office/powerpoint/2010/main" xmlns="" val="2920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6-07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29" r="2699" b="9850"/>
          <a:stretch/>
        </p:blipFill>
        <p:spPr>
          <a:xfrm>
            <a:off x="304800" y="609600"/>
            <a:ext cx="8592837" cy="5886884"/>
          </a:xfrm>
        </p:spPr>
      </p:pic>
    </p:spTree>
    <p:extLst>
      <p:ext uri="{BB962C8B-B14F-4D97-AF65-F5344CB8AC3E}">
        <p14:creationId xmlns:p14="http://schemas.microsoft.com/office/powerpoint/2010/main" xmlns="" val="23270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6-07.jpg - Windows Photo View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8693" y="1600200"/>
            <a:ext cx="6326614" cy="4525963"/>
          </a:xfrm>
        </p:spPr>
      </p:pic>
    </p:spTree>
    <p:extLst>
      <p:ext uri="{BB962C8B-B14F-4D97-AF65-F5344CB8AC3E}">
        <p14:creationId xmlns:p14="http://schemas.microsoft.com/office/powerpoint/2010/main" xmlns="" val="16647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16"/>
          <a:stretch/>
        </p:blipFill>
        <p:spPr>
          <a:xfrm>
            <a:off x="838201" y="1579417"/>
            <a:ext cx="7620000" cy="4516583"/>
          </a:xfrm>
        </p:spPr>
      </p:pic>
    </p:spTree>
    <p:extLst>
      <p:ext uri="{BB962C8B-B14F-4D97-AF65-F5344CB8AC3E}">
        <p14:creationId xmlns:p14="http://schemas.microsoft.com/office/powerpoint/2010/main" xmlns="" val="4187480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066800"/>
            <a:ext cx="8686800" cy="5181600"/>
          </a:xfrm>
        </p:spPr>
      </p:pic>
    </p:spTree>
    <p:extLst>
      <p:ext uri="{BB962C8B-B14F-4D97-AF65-F5344CB8AC3E}">
        <p14:creationId xmlns:p14="http://schemas.microsoft.com/office/powerpoint/2010/main" xmlns="" val="70289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609600"/>
            <a:ext cx="8534400" cy="5257800"/>
          </a:xfrm>
        </p:spPr>
      </p:pic>
    </p:spTree>
    <p:extLst>
      <p:ext uri="{BB962C8B-B14F-4D97-AF65-F5344CB8AC3E}">
        <p14:creationId xmlns:p14="http://schemas.microsoft.com/office/powerpoint/2010/main" xmlns="" val="2597599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6"/>
          <a:stretch/>
        </p:blipFill>
        <p:spPr>
          <a:xfrm>
            <a:off x="533401" y="1094509"/>
            <a:ext cx="8610600" cy="5382491"/>
          </a:xfrm>
        </p:spPr>
      </p:pic>
    </p:spTree>
    <p:extLst>
      <p:ext uri="{BB962C8B-B14F-4D97-AF65-F5344CB8AC3E}">
        <p14:creationId xmlns:p14="http://schemas.microsoft.com/office/powerpoint/2010/main" xmlns="" val="2858227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0" t="3977"/>
          <a:stretch/>
        </p:blipFill>
        <p:spPr>
          <a:xfrm>
            <a:off x="838201" y="623454"/>
            <a:ext cx="7848600" cy="5853545"/>
          </a:xfrm>
        </p:spPr>
      </p:pic>
    </p:spTree>
    <p:extLst>
      <p:ext uri="{BB962C8B-B14F-4D97-AF65-F5344CB8AC3E}">
        <p14:creationId xmlns:p14="http://schemas.microsoft.com/office/powerpoint/2010/main" xmlns="" val="3688392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990600"/>
            <a:ext cx="8305800" cy="5257800"/>
          </a:xfrm>
        </p:spPr>
      </p:pic>
    </p:spTree>
    <p:extLst>
      <p:ext uri="{BB962C8B-B14F-4D97-AF65-F5344CB8AC3E}">
        <p14:creationId xmlns:p14="http://schemas.microsoft.com/office/powerpoint/2010/main" xmlns="" val="71392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-13.jpg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71" b="18124"/>
          <a:stretch/>
        </p:blipFill>
        <p:spPr>
          <a:xfrm>
            <a:off x="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3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533400"/>
            <a:ext cx="8686799" cy="6248400"/>
          </a:xfrm>
        </p:spPr>
      </p:pic>
    </p:spTree>
    <p:extLst>
      <p:ext uri="{BB962C8B-B14F-4D97-AF65-F5344CB8AC3E}">
        <p14:creationId xmlns:p14="http://schemas.microsoft.com/office/powerpoint/2010/main" xmlns="" val="4170538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" b="9543"/>
          <a:stretch/>
        </p:blipFill>
        <p:spPr>
          <a:xfrm>
            <a:off x="-117763" y="228600"/>
            <a:ext cx="9296399" cy="6095999"/>
          </a:xfrm>
        </p:spPr>
      </p:pic>
    </p:spTree>
    <p:extLst>
      <p:ext uri="{BB962C8B-B14F-4D97-AF65-F5344CB8AC3E}">
        <p14:creationId xmlns:p14="http://schemas.microsoft.com/office/powerpoint/2010/main" xmlns="" val="3464065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29" r="5326" b="8626"/>
          <a:stretch/>
        </p:blipFill>
        <p:spPr>
          <a:xfrm>
            <a:off x="0" y="228600"/>
            <a:ext cx="8991600" cy="6248399"/>
          </a:xfrm>
        </p:spPr>
      </p:pic>
    </p:spTree>
    <p:extLst>
      <p:ext uri="{BB962C8B-B14F-4D97-AF65-F5344CB8AC3E}">
        <p14:creationId xmlns:p14="http://schemas.microsoft.com/office/powerpoint/2010/main" xmlns="" val="4259307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72" b="9390"/>
          <a:stretch/>
        </p:blipFill>
        <p:spPr>
          <a:xfrm rot="16200000">
            <a:off x="876303" y="-571502"/>
            <a:ext cx="7467602" cy="8915401"/>
          </a:xfrm>
        </p:spPr>
      </p:pic>
    </p:spTree>
    <p:extLst>
      <p:ext uri="{BB962C8B-B14F-4D97-AF65-F5344CB8AC3E}">
        <p14:creationId xmlns:p14="http://schemas.microsoft.com/office/powerpoint/2010/main" xmlns="" val="1946271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31" t="8571" r="15908" b="9391"/>
          <a:stretch/>
        </p:blipFill>
        <p:spPr>
          <a:xfrm rot="16200000">
            <a:off x="1524000" y="-609600"/>
            <a:ext cx="6477000" cy="8458200"/>
          </a:xfrm>
        </p:spPr>
      </p:pic>
    </p:spTree>
    <p:extLst>
      <p:ext uri="{BB962C8B-B14F-4D97-AF65-F5344CB8AC3E}">
        <p14:creationId xmlns:p14="http://schemas.microsoft.com/office/powerpoint/2010/main" xmlns="" val="4101133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3" t="8878" b="8166"/>
          <a:stretch/>
        </p:blipFill>
        <p:spPr>
          <a:xfrm rot="16200000">
            <a:off x="1579418" y="-55418"/>
            <a:ext cx="6061364" cy="6629400"/>
          </a:xfrm>
        </p:spPr>
      </p:pic>
    </p:spTree>
    <p:extLst>
      <p:ext uri="{BB962C8B-B14F-4D97-AF65-F5344CB8AC3E}">
        <p14:creationId xmlns:p14="http://schemas.microsoft.com/office/powerpoint/2010/main" xmlns="" val="1697370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-11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54" t="8828" r="16128" b="10204"/>
          <a:stretch/>
        </p:blipFill>
        <p:spPr>
          <a:xfrm rot="16200000">
            <a:off x="2386447" y="737753"/>
            <a:ext cx="5368636" cy="6026729"/>
          </a:xfrm>
        </p:spPr>
      </p:pic>
    </p:spTree>
    <p:extLst>
      <p:ext uri="{BB962C8B-B14F-4D97-AF65-F5344CB8AC3E}">
        <p14:creationId xmlns:p14="http://schemas.microsoft.com/office/powerpoint/2010/main" xmlns="" val="429463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-1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5" b="14135"/>
          <a:stretch/>
        </p:blipFill>
        <p:spPr>
          <a:xfrm>
            <a:off x="0" y="1"/>
            <a:ext cx="9220199" cy="6781800"/>
          </a:xfrm>
        </p:spPr>
      </p:pic>
    </p:spTree>
    <p:extLst>
      <p:ext uri="{BB962C8B-B14F-4D97-AF65-F5344CB8AC3E}">
        <p14:creationId xmlns:p14="http://schemas.microsoft.com/office/powerpoint/2010/main" xmlns="" val="38259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-1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19" b="11686"/>
          <a:stretch/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xmlns="" val="244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-1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40" b="9850"/>
          <a:stretch/>
        </p:blipFill>
        <p:spPr>
          <a:xfrm>
            <a:off x="-76200" y="0"/>
            <a:ext cx="9220199" cy="6857999"/>
          </a:xfrm>
        </p:spPr>
      </p:pic>
    </p:spTree>
    <p:extLst>
      <p:ext uri="{BB962C8B-B14F-4D97-AF65-F5344CB8AC3E}">
        <p14:creationId xmlns:p14="http://schemas.microsoft.com/office/powerpoint/2010/main" xmlns="" val="3676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-13.jpg - Windows Photo View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" b="9084"/>
          <a:stretch/>
        </p:blipFill>
        <p:spPr>
          <a:xfrm>
            <a:off x="-152400" y="0"/>
            <a:ext cx="9296400" cy="6858000"/>
          </a:xfrm>
        </p:spPr>
      </p:pic>
    </p:spTree>
    <p:extLst>
      <p:ext uri="{BB962C8B-B14F-4D97-AF65-F5344CB8AC3E}">
        <p14:creationId xmlns:p14="http://schemas.microsoft.com/office/powerpoint/2010/main" xmlns="" val="31056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1295400"/>
            <a:ext cx="3477111" cy="5562600"/>
          </a:xfrm>
        </p:spPr>
      </p:pic>
      <p:pic>
        <p:nvPicPr>
          <p:cNvPr id="5" name="Picture 4" descr="20-21.jpg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47" b="73403"/>
          <a:stretch/>
        </p:blipFill>
        <p:spPr>
          <a:xfrm>
            <a:off x="0" y="228600"/>
            <a:ext cx="9144000" cy="12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2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</Words>
  <Application>Microsoft Office PowerPoint</Application>
  <PresentationFormat>On-screen Show (4:3)</PresentationFormat>
  <Paragraphs>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حراج انسانیت...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Naghsh</dc:creator>
  <cp:lastModifiedBy>Administrator</cp:lastModifiedBy>
  <cp:revision>46</cp:revision>
  <dcterms:created xsi:type="dcterms:W3CDTF">2012-05-28T12:12:24Z</dcterms:created>
  <dcterms:modified xsi:type="dcterms:W3CDTF">2015-10-04T04:47:22Z</dcterms:modified>
</cp:coreProperties>
</file>