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14AE7AD-3025-4778-BDED-3C85F28574AC}">
          <p14:sldIdLst>
            <p14:sldId id="256"/>
            <p14:sldId id="295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E9488-88C7-4BD8-AFA8-42DC9AFD2FD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3B882-EF8F-4BF5-A4BA-705565A7D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60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B882-EF8F-4BF5-A4BA-705565A7DA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1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4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70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28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3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50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5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6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6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FBF2-5D7B-479F-9C25-CF8DB4E410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866E-6572-4559-B8BC-DCF09DDD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2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8240938" cy="46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182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50" t="33929" r="15555" b="50397"/>
          <a:stretch/>
        </p:blipFill>
        <p:spPr bwMode="auto">
          <a:xfrm>
            <a:off x="35496" y="620688"/>
            <a:ext cx="9073008" cy="17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492896"/>
            <a:ext cx="41606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Badr" pitchFamily="2" charset="-78"/>
              </a:rPr>
              <a:t>سوره نحل آیه 81</a:t>
            </a:r>
            <a:endParaRPr 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2011" y="4708766"/>
            <a:ext cx="167826" cy="1318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1593" y="4141937"/>
            <a:ext cx="334703" cy="2737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4088" y="4714154"/>
            <a:ext cx="504119" cy="2737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40881" y="4276080"/>
            <a:ext cx="360103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666" y="4720181"/>
            <a:ext cx="360103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640" y="4017764"/>
            <a:ext cx="360103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8168" y="4710286"/>
            <a:ext cx="360103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681" y="6021288"/>
            <a:ext cx="360103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0106" y="5517232"/>
            <a:ext cx="28803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34902" y="5332958"/>
            <a:ext cx="199134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93602" y="5396458"/>
            <a:ext cx="199134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83464" y="5501868"/>
            <a:ext cx="167826" cy="1318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9512" y="3899148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8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Badr" pitchFamily="2" charset="-78"/>
              </a:rPr>
              <a:t>برای شما پیراهن هایی آفرید که از گرما حفظ میکند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2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97"/>
          <a:stretch/>
        </p:blipFill>
        <p:spPr>
          <a:xfrm>
            <a:off x="-140275" y="-237754"/>
            <a:ext cx="9752835" cy="71231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71600" y="332656"/>
            <a:ext cx="1656184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35896" y="332656"/>
            <a:ext cx="1656184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29132" y="361122"/>
            <a:ext cx="1656184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0232" y="548680"/>
            <a:ext cx="121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Badr" pitchFamily="2" charset="-78"/>
              </a:rPr>
              <a:t>عیبها</a:t>
            </a:r>
            <a:endParaRPr lang="en-US" sz="54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999" y="476672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Badr" pitchFamily="2" charset="-78"/>
              </a:rPr>
              <a:t>بدن</a:t>
            </a:r>
            <a:endParaRPr lang="en-US" sz="54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1669" y="604434"/>
            <a:ext cx="109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Badr" pitchFamily="2" charset="-78"/>
              </a:rPr>
              <a:t>گرما</a:t>
            </a:r>
            <a:endParaRPr lang="en-US" sz="54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Bad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2732" y="2276872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2" idx="2"/>
            <a:endCxn id="11" idx="0"/>
          </p:cNvCxnSpPr>
          <p:nvPr/>
        </p:nvCxnSpPr>
        <p:spPr>
          <a:xfrm flipH="1">
            <a:off x="4494566" y="3501008"/>
            <a:ext cx="10852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2950" y="4293096"/>
            <a:ext cx="25227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979712" y="4293096"/>
            <a:ext cx="25227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09420" y="4293096"/>
            <a:ext cx="5426" cy="447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79712" y="4283570"/>
            <a:ext cx="5426" cy="447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4725144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23012" y="4739658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91880" y="4725144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49261" y="2420888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لباس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8184" y="4869160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سرما...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84528" y="4869160"/>
            <a:ext cx="2000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پوشش...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5102" y="4869160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زیبایی...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8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2" grpId="0" animBg="1"/>
      <p:bldP spid="13" grpId="0" animBg="1"/>
      <p:bldP spid="12" grpId="0" animBg="1"/>
      <p:bldP spid="11" grpId="0" animBg="1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97"/>
          <a:stretch/>
        </p:blipFill>
        <p:spPr>
          <a:xfrm>
            <a:off x="-140275" y="-237754"/>
            <a:ext cx="9752835" cy="71231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71600" y="332656"/>
            <a:ext cx="1656184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35896" y="332656"/>
            <a:ext cx="1656184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29132" y="361122"/>
            <a:ext cx="1656184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0232" y="548680"/>
            <a:ext cx="121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Badr" pitchFamily="2" charset="-78"/>
              </a:rPr>
              <a:t>عیبها</a:t>
            </a:r>
            <a:endParaRPr lang="en-US" sz="54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999" y="476672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Badr" pitchFamily="2" charset="-78"/>
              </a:rPr>
              <a:t>بدن</a:t>
            </a:r>
            <a:endParaRPr lang="en-US" sz="54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1669" y="604434"/>
            <a:ext cx="109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Badr" pitchFamily="2" charset="-78"/>
              </a:rPr>
              <a:t>گرما</a:t>
            </a:r>
            <a:endParaRPr lang="en-US" sz="54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Bad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2732" y="2276872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2" idx="2"/>
            <a:endCxn id="11" idx="0"/>
          </p:cNvCxnSpPr>
          <p:nvPr/>
        </p:nvCxnSpPr>
        <p:spPr>
          <a:xfrm flipH="1">
            <a:off x="4494566" y="3501008"/>
            <a:ext cx="10852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2950" y="4293096"/>
            <a:ext cx="25227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979712" y="4293096"/>
            <a:ext cx="25227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09420" y="4293096"/>
            <a:ext cx="5426" cy="447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79712" y="4283570"/>
            <a:ext cx="5426" cy="447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4725144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23012" y="4739658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91880" y="4725144"/>
            <a:ext cx="200537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49261" y="2420888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لباس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8184" y="4869160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سرما...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84528" y="4869160"/>
            <a:ext cx="2000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پوشش...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5102" y="4869160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زیبایی...</a:t>
            </a:r>
            <a:endParaRPr lang="en-US" sz="5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7864" y="4941168"/>
            <a:ext cx="2268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پوشش</a:t>
            </a:r>
            <a:r>
              <a:rPr lang="fa-IR" sz="4400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 </a:t>
            </a:r>
            <a:r>
              <a:rPr lang="fa-IR" sz="4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عیبها</a:t>
            </a:r>
            <a:endParaRPr lang="en-US" sz="4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3802" y="4941168"/>
            <a:ext cx="1972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زیبایی بدن</a:t>
            </a:r>
            <a:endParaRPr lang="en-US" sz="44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5013176"/>
            <a:ext cx="20249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B Badr" pitchFamily="2" charset="-78"/>
              </a:rPr>
              <a:t>سرما و گرما</a:t>
            </a:r>
            <a:endParaRPr lang="en-US" sz="4000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482 C -0.0059 -0.00602 -0.02622 -0.02639 -0.03334 -0.02639 C -0.0783 -0.02639 -0.12465 0.29722 -0.12465 0.62084 C -0.12465 0.45764 -0.14792 0.29722 -0.16979 0.29722 C -0.19288 0.29722 -0.21476 0.46019 -0.21476 0.62084 C -0.21476 0.54051 -0.22639 0.45764 -0.23802 0.45764 C -0.24948 0.45764 -0.26111 0.53797 -0.26111 0.62084 C -0.26111 0.5794 -0.26684 0.54051 -0.27274 0.54051 C -0.27847 0.54051 -0.28438 0.58172 -0.28438 0.62084 C -0.28438 0.59977 -0.28733 0.5794 -0.29011 0.5794 C -0.29167 0.5794 -0.29584 0.60023 -0.29584 0.62084 C -0.29584 0.61042 -0.2974 0.59977 -0.29896 0.59977 C -0.29896 0.59746 -0.30191 0.60996 -0.30191 0.62084 C -0.30191 0.61528 -0.30191 0.61042 -0.30347 0.61042 C -0.30347 0.61297 -0.30486 0.61597 -0.30486 0.62084 C -0.30486 0.61829 -0.30486 0.61528 -0.30486 0.61297 C -0.30643 0.61297 -0.30643 0.61528 -0.30643 0.61829 C -0.30799 0.61829 -0.30799 0.61597 -0.30799 0.61297 C -0.30938 0.61297 -0.30938 0.61528 -0.30938 0.6182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2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482 C -0.00591 -0.00601 -0.02622 -0.02638 -0.03334 -0.02638 C -0.0783 -0.02638 -0.12466 0.29723 -0.12466 0.62084 C -0.12466 0.45764 -0.14792 0.29723 -0.1698 0.29723 C -0.19289 0.29723 -0.21476 0.46019 -0.21476 0.62084 C -0.21476 0.54051 -0.22639 0.45764 -0.23802 0.45764 C -0.24948 0.45764 -0.26111 0.53797 -0.26111 0.62084 C -0.26111 0.5794 -0.26684 0.54051 -0.27275 0.54051 C -0.27848 0.54051 -0.28438 0.58172 -0.28438 0.62084 C -0.28438 0.59977 -0.28733 0.5794 -0.29011 0.5794 C -0.29167 0.5794 -0.29584 0.60024 -0.29584 0.62084 C -0.29584 0.61042 -0.2974 0.59977 -0.29896 0.59977 C -0.29896 0.59746 -0.30191 0.60996 -0.30191 0.62084 C -0.30191 0.61528 -0.30191 0.61042 -0.30348 0.61042 C -0.30348 0.61297 -0.30486 0.61598 -0.30486 0.62084 C -0.30486 0.61829 -0.30486 0.61528 -0.30486 0.61297 C -0.30643 0.61297 -0.30643 0.61528 -0.30643 0.61829 C -0.30799 0.61829 -0.30799 0.61598 -0.30799 0.61297 C -0.30938 0.61297 -0.30938 0.61528 -0.30938 0.61829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63 C -0.00538 -0.01644 -0.02448 -0.03681 -0.0309 -0.03681 C -0.07292 -0.03681 -0.1158 0.28888 -0.1158 0.61458 C -0.1158 0.45046 -0.13733 0.28888 -0.15781 0.28888 C -0.17934 0.28888 -0.19965 0.45277 -0.19965 0.61458 C -0.19965 0.53356 -0.21042 0.45046 -0.22118 0.45046 C -0.23194 0.45046 -0.24271 0.53125 -0.24271 0.61458 C -0.24271 0.57291 -0.24809 0.53356 -0.25347 0.53356 C -0.25885 0.53356 -0.26424 0.57523 -0.26424 0.61458 C -0.26424 0.59328 -0.26701 0.57291 -0.26962 0.57291 C -0.27101 0.57291 -0.275 0.59398 -0.275 0.61458 C -0.275 0.60416 -0.27639 0.59328 -0.27778 0.59328 C -0.27778 0.59583 -0.28056 0.6037 -0.28056 0.61458 C -0.28056 0.60902 -0.28056 0.60416 -0.28194 0.60416 C -0.28194 0.60671 -0.28333 0.60972 -0.28333 0.61458 C -0.28333 0.61203 -0.28333 0.60902 -0.28333 0.60671 C -0.28472 0.60671 -0.28472 0.60902 -0.28472 0.61203 C -0.28611 0.61203 -0.28611 0.60972 -0.28611 0.60671 C -0.2875 0.60671 -0.2875 0.60902 -0.2875 0.61203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84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463 C -0.00538 -0.01644 -0.02447 -0.03681 -0.0309 -0.03681 C -0.07291 -0.03681 -0.11579 0.28889 -0.11579 0.61458 C -0.11579 0.45046 -0.13732 0.28889 -0.15781 0.28889 C -0.17934 0.28889 -0.19965 0.45278 -0.19965 0.61458 C -0.19965 0.53356 -0.21041 0.45046 -0.22118 0.45046 C -0.23194 0.45046 -0.2427 0.53125 -0.2427 0.61458 C -0.2427 0.57291 -0.24809 0.53356 -0.25347 0.53356 C -0.25885 0.53356 -0.26423 0.57523 -0.26423 0.61458 C -0.26423 0.59329 -0.26701 0.57291 -0.26961 0.57291 C -0.271 0.57291 -0.275 0.59398 -0.275 0.61458 C -0.275 0.60416 -0.27638 0.59329 -0.27777 0.59329 C -0.27777 0.59583 -0.28055 0.6037 -0.28055 0.61458 C -0.28055 0.60903 -0.28055 0.60416 -0.28194 0.60416 C -0.28194 0.60671 -0.28333 0.60972 -0.28333 0.61458 C -0.28333 0.61204 -0.28333 0.60903 -0.28333 0.60671 C -0.28472 0.60671 -0.28472 0.60903 -0.28472 0.61204 C -0.28611 0.61204 -0.28611 0.60972 -0.28611 0.60671 C -0.2875 0.60671 -0.2875 0.60903 -0.2875 0.61204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2292 C 0.01059 0.00301 0.04827 -0.01597 0.06129 -0.01597 C 0.14445 -0.01597 0.22987 0.28866 0.22987 0.59329 C 0.22987 0.43982 0.27257 0.28866 0.31303 0.28866 C 0.35573 0.28866 0.39619 0.4419 0.39619 0.59329 C 0.39619 0.5176 0.41754 0.43982 0.43889 0.43982 C 0.46042 0.43982 0.48178 0.51528 0.48178 0.59329 C 0.48178 0.55417 0.49237 0.5176 0.50313 0.5176 C 0.51372 0.5176 0.52448 0.55649 0.52448 0.59329 C 0.52448 0.57338 0.53004 0.55417 0.53507 0.55417 C 0.53785 0.55417 0.54584 0.57408 0.54584 0.59329 C 0.54584 0.58357 0.54862 0.57338 0.55139 0.57338 C 0.55139 0.5757 0.55695 0.58311 0.55695 0.59329 C 0.55695 0.5882 0.55695 0.58357 0.55973 0.58357 C 0.55973 0.58588 0.5625 0.58866 0.5625 0.59329 C 0.5625 0.59098 0.5625 0.5882 0.5625 0.58588 C 0.56528 0.58588 0.56528 0.5882 0.56528 0.59098 C 0.56806 0.59098 0.56806 0.58866 0.56806 0.58588 C 0.57101 0.58588 0.57101 0.5882 0.57101 0.59098 " pathEditMode="relative" rAng="0" ptsTypes="fffffffffffffffffff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2657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139 C 0.01059 -0.01991 0.04879 -0.04005 0.06198 -0.04005 C 0.14636 -0.04005 0.23299 0.2868 0.23299 0.61435 C 0.23299 0.4493 0.27622 0.2868 0.31736 0.2868 C 0.36042 0.2868 0.40156 0.45162 0.40156 0.61435 C 0.40156 0.53287 0.42309 0.4493 0.44497 0.4493 C 0.46667 0.4493 0.4882 0.53032 0.4882 0.61435 C 0.4882 0.57222 0.49913 0.53287 0.51007 0.53287 C 0.52083 0.53287 0.53177 0.57454 0.53177 0.61435 C 0.53177 0.59282 0.53733 0.57222 0.54254 0.57222 C 0.54531 0.57222 0.5533 0.59352 0.5533 0.61435 C 0.5533 0.6037 0.55625 0.59282 0.55903 0.59282 C 0.55903 0.59514 0.56458 0.60324 0.56458 0.61435 C 0.56458 0.60879 0.56458 0.6037 0.56754 0.6037 C 0.56754 0.60602 0.57031 0.60926 0.57031 0.61435 C 0.57031 0.61157 0.57031 0.60879 0.57031 0.60602 C 0.57309 0.60602 0.57309 0.60879 0.57309 0.61157 C 0.57587 0.61157 0.57587 0.60926 0.57587 0.60602 C 0.57899 0.60602 0.57899 0.60879 0.57899 0.61157 " pathEditMode="relative" rAng="0" ptsTypes="fffffffffffffffffff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33" grpId="0"/>
      <p:bldP spid="34" grpId="0"/>
      <p:bldP spid="35" grpId="0"/>
      <p:bldP spid="21" grpId="1"/>
      <p:bldP spid="22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"/>
            <a:ext cx="9144000" cy="6492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004388">
            <a:off x="1614712" y="2846953"/>
            <a:ext cx="3744416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2639991">
            <a:off x="3275456" y="3037060"/>
            <a:ext cx="3744416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004388">
            <a:off x="3640856" y="1825830"/>
            <a:ext cx="3744416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2639991">
            <a:off x="1980112" y="1668908"/>
            <a:ext cx="3744416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91880" y="2348880"/>
            <a:ext cx="2016224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730299">
            <a:off x="4844628" y="2060126"/>
            <a:ext cx="27521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ش ن ق گ</a:t>
            </a:r>
            <a:endParaRPr lang="en-US" sz="40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 rot="2250918">
            <a:off x="1675902" y="1751889"/>
            <a:ext cx="2752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ا ر ا ی ن ی</a:t>
            </a:r>
            <a:endParaRPr lang="en-US" sz="3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 rot="2250918">
            <a:off x="4936079" y="4226113"/>
            <a:ext cx="186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ا ه س د</a:t>
            </a:r>
            <a:endParaRPr lang="en-US" sz="3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 rot="19744491">
            <a:off x="1882196" y="3933779"/>
            <a:ext cx="186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ک پ ا</a:t>
            </a:r>
            <a:endParaRPr lang="en-US" sz="3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6436" y="2924222"/>
            <a:ext cx="27521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لباس</a:t>
            </a:r>
            <a:endParaRPr lang="en-US" sz="40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 rot="19730299">
            <a:off x="4901150" y="2104424"/>
            <a:ext cx="27521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قشنگ</a:t>
            </a:r>
            <a:endParaRPr lang="en-US" sz="40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 rot="2250918">
            <a:off x="2127940" y="1697016"/>
            <a:ext cx="18624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ایرانی</a:t>
            </a:r>
            <a:endParaRPr lang="en-US" sz="3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 rot="2250918">
            <a:off x="4936079" y="4298121"/>
            <a:ext cx="186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ساده</a:t>
            </a:r>
            <a:endParaRPr lang="en-US" sz="3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 rot="19744491">
            <a:off x="1869274" y="3933779"/>
            <a:ext cx="186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Badr" pitchFamily="2" charset="-78"/>
              </a:rPr>
              <a:t>پاک</a:t>
            </a:r>
            <a:endParaRPr lang="en-US" sz="3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3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  <p:bldP spid="4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5" grpId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47"/>
          <a:stretch/>
        </p:blipFill>
        <p:spPr>
          <a:xfrm>
            <a:off x="34310" y="67854"/>
            <a:ext cx="9109690" cy="67901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1560" y="2492896"/>
            <a:ext cx="1512168" cy="144016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92" y="2564904"/>
            <a:ext cx="1512168" cy="144016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88024" y="2564904"/>
            <a:ext cx="1512168" cy="144016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76256" y="2636912"/>
            <a:ext cx="1512168" cy="144016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6624" y="2998693"/>
            <a:ext cx="1418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گ ت ن</a:t>
            </a:r>
            <a:endParaRPr lang="en-US" sz="36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2924944"/>
            <a:ext cx="1316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ا پ ه ر</a:t>
            </a:r>
            <a:endParaRPr lang="en-US" sz="36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7247" y="3021929"/>
            <a:ext cx="14558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ت ک ا ه و</a:t>
            </a:r>
            <a:endParaRPr lang="en-US" sz="28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2977788"/>
            <a:ext cx="1516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ث ک ف ی</a:t>
            </a:r>
            <a:endParaRPr lang="en-US" sz="28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8308" y="2929418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تنگ</a:t>
            </a:r>
            <a:endParaRPr lang="en-US" sz="48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8142" y="2866791"/>
            <a:ext cx="973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پاره</a:t>
            </a:r>
            <a:endParaRPr lang="en-US" sz="44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64453" y="2969242"/>
            <a:ext cx="1043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کوتاه</a:t>
            </a:r>
            <a:endParaRPr lang="en-US" sz="36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1693" y="2909428"/>
            <a:ext cx="1116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cs typeface="B Titr" pitchFamily="2" charset="-78"/>
              </a:rPr>
              <a:t>کثیف</a:t>
            </a:r>
            <a:endParaRPr lang="en-US" sz="400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34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304" y="2924944"/>
            <a:ext cx="1666528" cy="11430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دختر </a:t>
            </a:r>
            <a:b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</a:b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با حجاب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4" name="Bent Arrow 13"/>
          <p:cNvSpPr/>
          <p:nvPr/>
        </p:nvSpPr>
        <p:spPr>
          <a:xfrm flipH="1">
            <a:off x="6876256" y="476672"/>
            <a:ext cx="648072" cy="2880320"/>
          </a:xfrm>
          <a:prstGeom prst="bentArrow">
            <a:avLst>
              <a:gd name="adj1" fmla="val 8017"/>
              <a:gd name="adj2" fmla="val 13776"/>
              <a:gd name="adj3" fmla="val 16983"/>
              <a:gd name="adj4" fmla="val 26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77480" y="260648"/>
            <a:ext cx="425881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لباس تنگ و چسبان ......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27784" y="266114"/>
            <a:ext cx="425881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لباس تنگ و چسبان نمی پوشد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6876256" y="1875267"/>
            <a:ext cx="648072" cy="1440160"/>
          </a:xfrm>
          <a:prstGeom prst="bentArrow">
            <a:avLst>
              <a:gd name="adj1" fmla="val 8017"/>
              <a:gd name="adj2" fmla="val 13776"/>
              <a:gd name="adj3" fmla="val 16983"/>
              <a:gd name="adj4" fmla="val 26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050" y="5521796"/>
            <a:ext cx="635754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در مقابل نامحرم موهای جلوی سرش بیرون ......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627784" y="1605654"/>
            <a:ext cx="425881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جلوی نامحرم آستین کوتاه ......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77919" y="1556792"/>
            <a:ext cx="4664815" cy="6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جلوی نامحرم آستین کوتاه نمی پوشد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6886600" y="3157555"/>
            <a:ext cx="637728" cy="329598"/>
          </a:xfrm>
          <a:prstGeom prst="leftArrow">
            <a:avLst>
              <a:gd name="adj1" fmla="val 17460"/>
              <a:gd name="adj2" fmla="val 267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89166" y="3029226"/>
            <a:ext cx="425881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در کوچه و خیابان چادر ......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86182" y="2969242"/>
            <a:ext cx="4664815" cy="6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در کوچه و خیابان چادر </a:t>
            </a:r>
            <a:r>
              <a:rPr lang="fa-IR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می پوشد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6" name="Bent Arrow 25"/>
          <p:cNvSpPr/>
          <p:nvPr/>
        </p:nvSpPr>
        <p:spPr>
          <a:xfrm flipH="1" flipV="1">
            <a:off x="6876256" y="3329276"/>
            <a:ext cx="648072" cy="1329325"/>
          </a:xfrm>
          <a:prstGeom prst="bentArrow">
            <a:avLst>
              <a:gd name="adj1" fmla="val 8017"/>
              <a:gd name="adj2" fmla="val 13776"/>
              <a:gd name="adj3" fmla="val 16983"/>
              <a:gd name="adj4" fmla="val 26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flipH="1" flipV="1">
            <a:off x="6876256" y="3356992"/>
            <a:ext cx="648072" cy="2592288"/>
          </a:xfrm>
          <a:prstGeom prst="bentArrow">
            <a:avLst>
              <a:gd name="adj1" fmla="val 8017"/>
              <a:gd name="adj2" fmla="val 13776"/>
              <a:gd name="adj3" fmla="val 16983"/>
              <a:gd name="adj4" fmla="val 26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4368" y="4379339"/>
            <a:ext cx="6682889" cy="887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در مقابل پسر خاله، پسر عمو چادر می پوشد چون آنها نامحرم ....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050" y="4496906"/>
            <a:ext cx="6635230" cy="6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در مقابل پسر خاله، پسر عمو چادر می پوشد چون </a:t>
            </a:r>
            <a:r>
              <a:rPr lang="fa-IR" sz="28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آنها      نامحرم  هستند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71123" y="5485507"/>
            <a:ext cx="6781924" cy="6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در مقابل نامحرم موهای جلوی سرش </a:t>
            </a:r>
            <a:r>
              <a:rPr lang="fa-IR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بیرون نیست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5657" y="565955"/>
            <a:ext cx="1124337" cy="1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7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5" grpId="1"/>
      <p:bldP spid="16" grpId="0"/>
      <p:bldP spid="17" grpId="0" animBg="1"/>
      <p:bldP spid="19" grpId="0"/>
      <p:bldP spid="19" grpId="1"/>
      <p:bldP spid="20" grpId="0"/>
      <p:bldP spid="20" grpId="1"/>
      <p:bldP spid="21" grpId="0"/>
      <p:bldP spid="23" grpId="0" animBg="1"/>
      <p:bldP spid="24" grpId="0"/>
      <p:bldP spid="24" grpId="1"/>
      <p:bldP spid="25" grpId="0"/>
      <p:bldP spid="26" grpId="0" animBg="1"/>
      <p:bldP spid="27" grpId="0" animBg="1"/>
      <p:bldP spid="28" grpId="0"/>
      <p:bldP spid="28" grpId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3868843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1136805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596125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8318337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اگر کسی قند و شیرینی زیاد بخوره و مسواک نزنه دندون هاش .... میگیره.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7784" y="5805264"/>
            <a:ext cx="152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درد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333972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080249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0674238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7412218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حرم امام رضا در کدام کشور است؟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7784" y="5373216"/>
            <a:ext cx="152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ایران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43908" y="76470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63788" y="184461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60032" y="114333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84168" y="155679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0698528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678655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937161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0105212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برادر شما نیست ولی از یک پدر و مادرید؟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7784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خواهر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7904" y="155679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17621" y="226028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95026" y="149673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خ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53725" y="227687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ه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217442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07904" y="76470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27784" y="184461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24028" y="114333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48164" y="155679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21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269035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282532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2274377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3397671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به معنای نصیحت و سفارش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7784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پند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7904" y="155679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17621" y="226028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95026" y="149673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خ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53725" y="227687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ه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217442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65693" y="113859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پ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4252" y="221871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983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07904" y="76574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627784" y="184565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24028" y="114437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48164" y="155782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97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2304"/>
            <a:ext cx="8229600" cy="1143000"/>
          </a:xfrm>
        </p:spPr>
        <p:txBody>
          <a:bodyPr>
            <a:normAutofit/>
          </a:bodyPr>
          <a:lstStyle/>
          <a:p>
            <a:r>
              <a:rPr lang="fa-I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مرواریدی در صدف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274" y="278607"/>
            <a:ext cx="5200030" cy="45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955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831677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782372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323304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0993020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ورزش آبی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7784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شنا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7904" y="155679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17621" y="226028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95026" y="149673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خ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53725" y="227687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ه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217442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65693" y="113859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پ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4252" y="221871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983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0790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9753" y="224916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83204" y="22168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21759" y="76470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41639" y="184461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37883" y="114333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62019" y="155679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7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994762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288763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145942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1091285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گلی که </a:t>
            </a:r>
            <a:r>
              <a:rPr lang="fa-IR" sz="4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شبها بو دارد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7784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شب بو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7904" y="155679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17621" y="226028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95026" y="149673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خ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53725" y="227687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ه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217442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65693" y="113859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پ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4252" y="221871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983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0790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9753" y="224916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83204" y="22168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83968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47784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شبو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53725" y="188721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ب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88424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5614" y="767437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55494" y="18473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51738" y="1146067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75874" y="155952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84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5" grpId="1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9219006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270091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3441899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833321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81825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کتاب توی چاپخونه چی میشه؟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36460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چاپ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7904" y="155679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17621" y="226028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95026" y="149673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خ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53725" y="227687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ه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217442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65693" y="113859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پ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4252" y="221871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983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0790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9753" y="224916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83204" y="22168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83968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47784" y="5373216"/>
            <a:ext cx="198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چاب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53725" y="188721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ب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88424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36296" y="1095127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7544" y="178667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ب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16416" y="119675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43908" y="76470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63788" y="184461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60032" y="114333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84168" y="155679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0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5" grpId="1"/>
      <p:bldP spid="57" grpId="0"/>
      <p:bldP spid="6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1449651"/>
              </p:ext>
            </p:extLst>
          </p:nvPr>
        </p:nvGraphicFramePr>
        <p:xfrm>
          <a:off x="3563888" y="496352"/>
          <a:ext cx="52565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  <a:gridCol w="584065"/>
              </a:tblGrid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0108723"/>
              </p:ext>
            </p:extLst>
          </p:nvPr>
        </p:nvGraphicFramePr>
        <p:xfrm>
          <a:off x="323528" y="1906032"/>
          <a:ext cx="27599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459047"/>
              </p:ext>
            </p:extLst>
          </p:nvPr>
        </p:nvGraphicFramePr>
        <p:xfrm>
          <a:off x="4788024" y="3346192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1239463"/>
              </p:ext>
            </p:extLst>
          </p:nvPr>
        </p:nvGraphicFramePr>
        <p:xfrm>
          <a:off x="1259632" y="3274184"/>
          <a:ext cx="383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64288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79629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8259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0472" y="158838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472" y="194842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424" y="26261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267930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708920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155679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112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8367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4048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2751311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191683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16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119675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17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3888" y="447055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18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776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19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2679303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20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21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22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592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23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636912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24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484784"/>
            <a:ext cx="504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25</a:t>
            </a:r>
            <a:endParaRPr lang="en-US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2360" y="1126718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8424" y="190440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2127" y="2289646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060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7904" y="155679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17621" y="226028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95026" y="149673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خ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53725" y="227687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ه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217442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ر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65693" y="113859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پ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4252" y="2218719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983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07904" y="220486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9753" y="224916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83204" y="221681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83968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ش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52319" y="4221088"/>
            <a:ext cx="874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چـ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53725" y="188721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ب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88424" y="2247255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و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36296" y="1095127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7544" y="178667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ب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16416" y="1196752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43908" y="76470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63788" y="1844613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ن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60032" y="1143334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84168" y="1556791"/>
            <a:ext cx="28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B Koodak" pitchFamily="2" charset="-78"/>
              </a:rPr>
              <a:t>ا</a:t>
            </a:r>
            <a:endParaRPr lang="en-US" sz="24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05853" y="422108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6256" y="4221088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د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16216" y="4285545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ر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01510" y="4223821"/>
            <a:ext cx="8640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هـ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24128" y="422108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50705" y="4193373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یـ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30342" y="4207223"/>
            <a:ext cx="9776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499992" y="4207233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68226" y="426264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ن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47864" y="424879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ر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2001" y="4169239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61242" y="413795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بـ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39752" y="4234938"/>
            <a:ext cx="5179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ر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55675" y="4149080"/>
            <a:ext cx="8280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خـ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23627" y="4221088"/>
            <a:ext cx="8280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و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43608" y="4171972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د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24128" y="5221649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بـ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83127" y="5229200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پـ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48064" y="5270760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و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83404" y="5229190"/>
            <a:ext cx="936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99995" y="5225266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735614" y="5232766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نـ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19590" y="5229200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نـ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131840" y="5243050"/>
            <a:ext cx="936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ـد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4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" y="0"/>
            <a:ext cx="9129713" cy="68580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452319" y="4221088"/>
            <a:ext cx="874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چـ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05853" y="422108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6256" y="4221088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د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16216" y="4285545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ر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01510" y="4223821"/>
            <a:ext cx="8640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هـ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24128" y="422108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50705" y="4193373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یـ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30342" y="4207223"/>
            <a:ext cx="9776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499992" y="4207233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68226" y="426264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ن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47864" y="424879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ر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2001" y="4169239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61242" y="4137958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بـ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39752" y="4234938"/>
            <a:ext cx="5179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ر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55675" y="4149080"/>
            <a:ext cx="8280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خـ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23627" y="4221088"/>
            <a:ext cx="8280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و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43608" y="4171972"/>
            <a:ext cx="4320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د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24128" y="5221649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بـ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83127" y="5229200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پـ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48064" y="5270760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و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83404" y="5229190"/>
            <a:ext cx="936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شـ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99995" y="5225266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ـا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735614" y="5232766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نـ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19590" y="5229200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نـ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131840" y="5243050"/>
            <a:ext cx="936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ـد</a:t>
            </a:r>
            <a:endParaRPr lang="en-US" sz="60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9512" y="4658360"/>
            <a:ext cx="8784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تا به خوبی شناخته شوند و کسی بهانه اذیت کردن را پیدا نکند</a:t>
            </a:r>
            <a:endParaRPr lang="en-US" sz="6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7504" y="548680"/>
            <a:ext cx="878497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قرآن کریم</a:t>
            </a:r>
          </a:p>
          <a:p>
            <a:pPr algn="ctr"/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سوره احزاب آیه 59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2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00034 -0.2504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2430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1500" dirty="0" smtClean="0">
                <a:solidFill>
                  <a:srgbClr val="663300"/>
                </a:solidFill>
                <a:cs typeface="B Titr" pitchFamily="2" charset="-78"/>
              </a:rPr>
              <a:t>حالا نوبت بازیه</a:t>
            </a:r>
            <a:endParaRPr lang="en-US" sz="11500" dirty="0">
              <a:solidFill>
                <a:srgbClr val="6633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763825"/>
            <a:ext cx="7200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محرمه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4447272"/>
            <a:ext cx="7200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نامحرمه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2719080"/>
            <a:ext cx="7200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یا</a:t>
            </a:r>
          </a:p>
        </p:txBody>
      </p:sp>
    </p:spTree>
    <p:extLst>
      <p:ext uri="{BB962C8B-B14F-4D97-AF65-F5344CB8AC3E}">
        <p14:creationId xmlns:p14="http://schemas.microsoft.com/office/powerpoint/2010/main" xmlns="" val="7249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fa-IR" sz="199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برادر</a:t>
            </a:r>
            <a:endParaRPr lang="en-US" sz="199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83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خواهر زاده</a:t>
            </a:r>
            <a:endParaRPr lang="en-US" sz="166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07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پسر دایی</a:t>
            </a:r>
            <a:endParaRPr lang="en-US" sz="166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59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رُس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4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همسایه</a:t>
            </a:r>
            <a:endParaRPr lang="en-US" sz="166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03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fa-IR" sz="287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عمو</a:t>
            </a:r>
            <a:endParaRPr lang="en-US" sz="287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40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94112"/>
            <a:ext cx="8229600" cy="1143000"/>
          </a:xfrm>
        </p:spPr>
        <p:txBody>
          <a:bodyPr>
            <a:noAutofit/>
          </a:bodyPr>
          <a:lstStyle/>
          <a:p>
            <a:r>
              <a:rPr lang="fa-IR" sz="239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بقال</a:t>
            </a:r>
            <a:endParaRPr lang="en-US" sz="239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18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94112"/>
            <a:ext cx="8229600" cy="1143000"/>
          </a:xfrm>
        </p:spPr>
        <p:txBody>
          <a:bodyPr>
            <a:noAutofit/>
          </a:bodyPr>
          <a:lstStyle/>
          <a:p>
            <a:r>
              <a:rPr lang="fa-IR" sz="239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دکتر</a:t>
            </a:r>
            <a:endParaRPr lang="en-US" sz="239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fa-IR" sz="287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دایی</a:t>
            </a:r>
            <a:endParaRPr lang="en-US" sz="287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8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4112"/>
            <a:ext cx="8229600" cy="1143000"/>
          </a:xfrm>
        </p:spPr>
        <p:txBody>
          <a:bodyPr>
            <a:noAutofit/>
          </a:bodyPr>
          <a:lstStyle/>
          <a:p>
            <a:r>
              <a:rPr lang="fa-IR" sz="199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پدربزرگ</a:t>
            </a:r>
            <a:endParaRPr lang="en-US" sz="199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6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4112"/>
            <a:ext cx="8229600" cy="1143000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عموی پدر</a:t>
            </a:r>
            <a:endParaRPr lang="en-US" sz="166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25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94112"/>
            <a:ext cx="8229600" cy="1143000"/>
          </a:xfrm>
        </p:spPr>
        <p:txBody>
          <a:bodyPr>
            <a:noAutofit/>
          </a:bodyPr>
          <a:lstStyle/>
          <a:p>
            <a:r>
              <a:rPr lang="fa-IR" sz="23900" dirty="0" smtClean="0">
                <a:solidFill>
                  <a:schemeClr val="bg2">
                    <a:lumMod val="25000"/>
                  </a:schemeClr>
                </a:solidFill>
                <a:cs typeface="B Nikoo" pitchFamily="2" charset="-78"/>
              </a:rPr>
              <a:t>داماد</a:t>
            </a:r>
            <a:endParaRPr lang="en-US" sz="23900" dirty="0">
              <a:solidFill>
                <a:schemeClr val="bg2">
                  <a:lumMod val="25000"/>
                </a:schemeClr>
              </a:solidFill>
              <a:cs typeface="B Nikoo" pitchFamily="2" charset="-78"/>
            </a:endParaRPr>
          </a:p>
        </p:txBody>
      </p:sp>
      <p:pic>
        <p:nvPicPr>
          <p:cNvPr id="4" name="Picture 3" descr="Uten nav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7" y="428604"/>
            <a:ext cx="956497" cy="1099972"/>
          </a:xfrm>
          <a:prstGeom prst="rect">
            <a:avLst/>
          </a:prstGeom>
        </p:spPr>
      </p:pic>
      <p:pic>
        <p:nvPicPr>
          <p:cNvPr id="5" name="Picture 4" descr="Uten nav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79" y="404664"/>
            <a:ext cx="94534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35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46040"/>
            <a:ext cx="8435280" cy="1143000"/>
          </a:xfrm>
        </p:spPr>
        <p:txBody>
          <a:bodyPr>
            <a:noAutofit/>
          </a:bodyPr>
          <a:lstStyle/>
          <a:p>
            <a:r>
              <a:rPr lang="fa-IR" sz="11500" dirty="0" smtClean="0">
                <a:cs typeface="B Titr" pitchFamily="2" charset="-78"/>
              </a:rPr>
              <a:t>بازی تموم شد</a:t>
            </a:r>
            <a:endParaRPr lang="en-US" sz="115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69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6431842"/>
              </p:ext>
            </p:extLst>
          </p:nvPr>
        </p:nvGraphicFramePr>
        <p:xfrm>
          <a:off x="395536" y="332656"/>
          <a:ext cx="8424936" cy="5940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12468"/>
                <a:gridCol w="4212468"/>
              </a:tblGrid>
              <a:tr h="148500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Koodak" pitchFamily="2" charset="-78"/>
                        </a:rPr>
                        <a:t>صدا کردم به شادی، دوباره مادرم را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Koodak" pitchFamily="2" charset="-78"/>
                        </a:rPr>
                        <a:t>نشستم جلد کردم، کتاب و دفترم را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148500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Koodak" pitchFamily="2" charset="-78"/>
                        </a:rPr>
                        <a:t>کتاب و دفتر من، شده مانند کادو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Koodak" pitchFamily="2" charset="-78"/>
                        </a:rPr>
                        <a:t>بیا مادر تماشا، چه کرده دختر تو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148500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aseline="0" dirty="0" smtClean="0">
                          <a:cs typeface="B Koodak" pitchFamily="2" charset="-78"/>
                        </a:rPr>
                        <a:t>فقط موی سرم حیف، ندارد جلد امسال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Koodak" pitchFamily="2" charset="-78"/>
                        </a:rPr>
                        <a:t>ببین این جلدها را، که من</a:t>
                      </a:r>
                      <a:r>
                        <a:rPr lang="fa-IR" sz="2000" baseline="0" dirty="0" smtClean="0">
                          <a:cs typeface="B Koodak" pitchFamily="2" charset="-78"/>
                        </a:rPr>
                        <a:t> را کرده خوشحال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148500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Koodak" pitchFamily="2" charset="-78"/>
                        </a:rPr>
                        <a:t>مرا بوسید فوری، برایم مقنعه</a:t>
                      </a:r>
                      <a:r>
                        <a:rPr lang="fa-IR" sz="2000" baseline="0" dirty="0" smtClean="0">
                          <a:cs typeface="B Koodak" pitchFamily="2" charset="-78"/>
                        </a:rPr>
                        <a:t> دوخت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Koodak" pitchFamily="2" charset="-78"/>
                        </a:rPr>
                        <a:t>به من خندید</a:t>
                      </a:r>
                      <a:r>
                        <a:rPr lang="fa-IR" sz="2000" baseline="0" dirty="0" smtClean="0">
                          <a:cs typeface="B Koodak" pitchFamily="2" charset="-78"/>
                        </a:rPr>
                        <a:t> مادر، دلش شاید کمی سوخت</a:t>
                      </a:r>
                      <a:endParaRPr lang="en-US" sz="20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87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رُس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88496" y="2204864"/>
            <a:ext cx="1287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اَ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21494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رَس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0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08" y="0"/>
            <a:ext cx="84053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fa-IR" sz="41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B Davat" pitchFamily="2" charset="-78"/>
              </a:rPr>
              <a:t>پایان</a:t>
            </a:r>
            <a:endParaRPr lang="en-US" sz="413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6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11868" y="2247007"/>
            <a:ext cx="2367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بـ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88496" y="2204864"/>
            <a:ext cx="1287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اَ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92352" y="2595347"/>
            <a:ext cx="9997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>
                <a:solidFill>
                  <a:srgbClr val="00B050"/>
                </a:solidFill>
                <a:cs typeface="B Titr" pitchFamily="2" charset="-78"/>
              </a:rPr>
              <a:t>َ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8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11868" y="2247007"/>
            <a:ext cx="2367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بـ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33927" y="2235307"/>
            <a:ext cx="2367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>
                <a:solidFill>
                  <a:srgbClr val="00B050"/>
                </a:solidFill>
                <a:cs typeface="B Titr" pitchFamily="2" charset="-78"/>
              </a:rPr>
              <a:t>ت</a:t>
            </a:r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ـ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9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33927" y="2235307"/>
            <a:ext cx="2367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>
                <a:solidFill>
                  <a:srgbClr val="00B050"/>
                </a:solidFill>
                <a:cs typeface="B Titr" pitchFamily="2" charset="-78"/>
              </a:rPr>
              <a:t>ت</a:t>
            </a:r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ـ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9992" y="2102991"/>
            <a:ext cx="84185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>
                <a:solidFill>
                  <a:srgbClr val="00B050"/>
                </a:solidFill>
                <a:cs typeface="B Titr" pitchFamily="2" charset="-78"/>
              </a:rPr>
              <a:t>ا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7772400" cy="1470025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رس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33927" y="2235307"/>
            <a:ext cx="2367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>
                <a:solidFill>
                  <a:srgbClr val="00B050"/>
                </a:solidFill>
                <a:cs typeface="B Titr" pitchFamily="2" charset="-78"/>
              </a:rPr>
              <a:t>ت</a:t>
            </a:r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ـ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9992" y="2102991"/>
            <a:ext cx="84185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>
                <a:solidFill>
                  <a:srgbClr val="00B050"/>
                </a:solidFill>
                <a:cs typeface="B Titr" pitchFamily="2" charset="-78"/>
              </a:rPr>
              <a:t>ا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6812" y="2132856"/>
            <a:ext cx="606214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6600" dirty="0" smtClean="0">
                <a:solidFill>
                  <a:srgbClr val="00B050"/>
                </a:solidFill>
                <a:cs typeface="B Titr" pitchFamily="2" charset="-78"/>
              </a:rPr>
              <a:t>لبـاس</a:t>
            </a:r>
            <a:endParaRPr lang="en-US" sz="16600" dirty="0">
              <a:solidFill>
                <a:srgbClr val="00B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5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0941 -0.00232 " pathEditMode="relative" rAng="0" ptsTypes="AA">
                                      <p:cBhvr>
                                        <p:cTn id="1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r>
              <a:rPr lang="fa-IR" sz="11500" dirty="0" smtClean="0">
                <a:solidFill>
                  <a:srgbClr val="7030A0"/>
                </a:solidFill>
                <a:cs typeface="B Koodak" pitchFamily="2" charset="-78"/>
              </a:rPr>
              <a:t>فایده ی لباس</a:t>
            </a:r>
            <a:endParaRPr lang="en-US" sz="11500" dirty="0">
              <a:solidFill>
                <a:srgbClr val="7030A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69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740</Words>
  <Application>Microsoft Office PowerPoint</Application>
  <PresentationFormat>On-screen Show (4:3)</PresentationFormat>
  <Paragraphs>494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رس</vt:lpstr>
      <vt:lpstr>مرواریدی در صدف</vt:lpstr>
      <vt:lpstr>رُس</vt:lpstr>
      <vt:lpstr>رُس</vt:lpstr>
      <vt:lpstr>رس</vt:lpstr>
      <vt:lpstr>رس</vt:lpstr>
      <vt:lpstr>رس</vt:lpstr>
      <vt:lpstr>رس</vt:lpstr>
      <vt:lpstr>فایده ی لباس</vt:lpstr>
      <vt:lpstr>Slide 10</vt:lpstr>
      <vt:lpstr>Slide 11</vt:lpstr>
      <vt:lpstr>Slide 12</vt:lpstr>
      <vt:lpstr>Slide 13</vt:lpstr>
      <vt:lpstr>Slide 14</vt:lpstr>
      <vt:lpstr>دختر  با حجاب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برادر</vt:lpstr>
      <vt:lpstr>خواهر زاده</vt:lpstr>
      <vt:lpstr>پسر دایی</vt:lpstr>
      <vt:lpstr>همسایه</vt:lpstr>
      <vt:lpstr>عمو</vt:lpstr>
      <vt:lpstr>بقال</vt:lpstr>
      <vt:lpstr>دکتر</vt:lpstr>
      <vt:lpstr>دایی</vt:lpstr>
      <vt:lpstr>پدربزرگ</vt:lpstr>
      <vt:lpstr>عموی پدر</vt:lpstr>
      <vt:lpstr>داماد</vt:lpstr>
      <vt:lpstr>بازی تموم شد</vt:lpstr>
      <vt:lpstr>Slide 39</vt:lpstr>
      <vt:lpstr>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رس</dc:title>
  <dc:creator>YKTALABE</dc:creator>
  <cp:lastModifiedBy>ghaemiyeh</cp:lastModifiedBy>
  <cp:revision>322</cp:revision>
  <dcterms:created xsi:type="dcterms:W3CDTF">2011-11-15T07:20:34Z</dcterms:created>
  <dcterms:modified xsi:type="dcterms:W3CDTF">2016-03-17T18:26:46Z</dcterms:modified>
</cp:coreProperties>
</file>