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Default Extension="wdp" ContentType="image/vnd.ms-photo"/>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06" r:id="rId1"/>
  </p:sldMasterIdLst>
  <p:sldIdLst>
    <p:sldId id="294" r:id="rId2"/>
    <p:sldId id="256" r:id="rId3"/>
    <p:sldId id="290" r:id="rId4"/>
    <p:sldId id="257" r:id="rId5"/>
    <p:sldId id="291" r:id="rId6"/>
    <p:sldId id="264" r:id="rId7"/>
    <p:sldId id="292" r:id="rId8"/>
    <p:sldId id="293" r:id="rId9"/>
    <p:sldId id="288" r:id="rId10"/>
    <p:sldId id="283" r:id="rId11"/>
    <p:sldId id="289" r:id="rId12"/>
    <p:sldId id="286" r:id="rId13"/>
    <p:sldId id="285" r:id="rId14"/>
    <p:sldId id="271" r:id="rId15"/>
  </p:sldIdLst>
  <p:sldSz cx="9144000" cy="6858000" type="screen4x3"/>
  <p:notesSz cx="6858000" cy="9144000"/>
  <p:defaultTextStyle>
    <a:defPPr>
      <a:defRPr lang="fr-FR"/>
    </a:defPPr>
    <a:lvl1pPr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5pPr>
    <a:lvl6pPr marL="2286000" algn="r" defTabSz="914400" rtl="1" eaLnBrk="1" latinLnBrk="0" hangingPunct="1">
      <a:defRPr b="1" kern="1200">
        <a:solidFill>
          <a:schemeClr val="tx1"/>
        </a:solidFill>
        <a:latin typeface="Arial" panose="020B0604020202020204" pitchFamily="34" charset="0"/>
        <a:ea typeface="+mn-ea"/>
        <a:cs typeface="Arial" panose="020B0604020202020204" pitchFamily="34" charset="0"/>
      </a:defRPr>
    </a:lvl6pPr>
    <a:lvl7pPr marL="2743200" algn="r" defTabSz="914400" rtl="1" eaLnBrk="1" latinLnBrk="0" hangingPunct="1">
      <a:defRPr b="1" kern="1200">
        <a:solidFill>
          <a:schemeClr val="tx1"/>
        </a:solidFill>
        <a:latin typeface="Arial" panose="020B0604020202020204" pitchFamily="34" charset="0"/>
        <a:ea typeface="+mn-ea"/>
        <a:cs typeface="Arial" panose="020B0604020202020204" pitchFamily="34" charset="0"/>
      </a:defRPr>
    </a:lvl7pPr>
    <a:lvl8pPr marL="3200400" algn="r" defTabSz="914400" rtl="1" eaLnBrk="1" latinLnBrk="0" hangingPunct="1">
      <a:defRPr b="1" kern="1200">
        <a:solidFill>
          <a:schemeClr val="tx1"/>
        </a:solidFill>
        <a:latin typeface="Arial" panose="020B0604020202020204" pitchFamily="34" charset="0"/>
        <a:ea typeface="+mn-ea"/>
        <a:cs typeface="Arial" panose="020B0604020202020204" pitchFamily="34" charset="0"/>
      </a:defRPr>
    </a:lvl8pPr>
    <a:lvl9pPr marL="3657600" algn="r" defTabSz="914400" rtl="1" eaLnBrk="1" latinLnBrk="0" hangingPunct="1">
      <a:defRPr b="1"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F271D"/>
    <a:srgbClr val="000000"/>
    <a:srgbClr val="F0F3EB"/>
    <a:srgbClr val="DBE3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394" autoAdjust="0"/>
    <p:restoredTop sz="91911" autoAdjust="0"/>
  </p:normalViewPr>
  <p:slideViewPr>
    <p:cSldViewPr>
      <p:cViewPr varScale="1">
        <p:scale>
          <a:sx n="78" d="100"/>
          <a:sy n="78" d="100"/>
        </p:scale>
        <p:origin x="806" y="7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822960" y="758952"/>
            <a:ext cx="75438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825038" y="4455621"/>
            <a:ext cx="75438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lvl1pPr>
              <a:defRPr/>
            </a:lvl1pPr>
          </a:lstStyle>
          <a:p>
            <a:pPr>
              <a:defRPr/>
            </a:pPr>
            <a:fld id="{E216288C-68FA-4002-8A9A-6EBB93EF7F13}" type="datetimeFigureOut">
              <a:rPr lang="fr-FR" smtClean="0"/>
              <a:pPr>
                <a:defRPr/>
              </a:pPr>
              <a:t>22/03/2018</a:t>
            </a:fld>
            <a:endParaRPr lang="fr-FR" dirty="0"/>
          </a:p>
        </p:txBody>
      </p:sp>
      <p:sp>
        <p:nvSpPr>
          <p:cNvPr id="5" name="Footer Placeholder 4"/>
          <p:cNvSpPr>
            <a:spLocks noGrp="1"/>
          </p:cNvSpPr>
          <p:nvPr>
            <p:ph type="ftr" sz="quarter" idx="11"/>
          </p:nvPr>
        </p:nvSpPr>
        <p:spPr/>
        <p:txBody>
          <a:bodyPr/>
          <a:lstStyle>
            <a:lvl1pPr>
              <a:defRPr/>
            </a:lvl1pPr>
          </a:lstStyle>
          <a:p>
            <a:pPr>
              <a:defRPr/>
            </a:pPr>
            <a:endParaRPr lang="fr-FR" dirty="0"/>
          </a:p>
        </p:txBody>
      </p:sp>
      <p:sp>
        <p:nvSpPr>
          <p:cNvPr id="6" name="Slide Number Placeholder 5"/>
          <p:cNvSpPr>
            <a:spLocks noGrp="1"/>
          </p:cNvSpPr>
          <p:nvPr>
            <p:ph type="sldNum" sz="quarter" idx="12"/>
          </p:nvPr>
        </p:nvSpPr>
        <p:spPr/>
        <p:txBody>
          <a:bodyPr/>
          <a:lstStyle>
            <a:lvl1pPr>
              <a:defRPr/>
            </a:lvl1pPr>
          </a:lstStyle>
          <a:p>
            <a:fld id="{0732D7BB-8ADD-4009-8A13-71EFBACC0A75}" type="slidenum">
              <a:rPr lang="ar-SA" altLang="fa-IR" smtClean="0"/>
              <a:pPr/>
              <a:t>‹#›</a:t>
            </a:fld>
            <a:endParaRPr lang="fr-FR" altLang="fa-IR" dirty="0"/>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08568320"/>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lIns="45720" tIns="91440" rIns="45720" bIns="9144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lvl1pPr>
              <a:defRPr/>
            </a:lvl1pPr>
          </a:lstStyle>
          <a:p>
            <a:pPr>
              <a:defRPr/>
            </a:pPr>
            <a:fld id="{E216288C-68FA-4002-8A9A-6EBB93EF7F13}" type="datetimeFigureOut">
              <a:rPr lang="fr-FR" smtClean="0"/>
              <a:pPr>
                <a:defRPr/>
              </a:pPr>
              <a:t>22/03/2018</a:t>
            </a:fld>
            <a:endParaRPr lang="fr-FR" dirty="0"/>
          </a:p>
        </p:txBody>
      </p:sp>
      <p:sp>
        <p:nvSpPr>
          <p:cNvPr id="5" name="Footer Placeholder 4"/>
          <p:cNvSpPr>
            <a:spLocks noGrp="1"/>
          </p:cNvSpPr>
          <p:nvPr>
            <p:ph type="ftr" sz="quarter" idx="11"/>
          </p:nvPr>
        </p:nvSpPr>
        <p:spPr/>
        <p:txBody>
          <a:bodyPr/>
          <a:lstStyle>
            <a:lvl1pPr>
              <a:defRPr/>
            </a:lvl1pPr>
          </a:lstStyle>
          <a:p>
            <a:pPr>
              <a:defRPr/>
            </a:pPr>
            <a:endParaRPr lang="fr-FR" dirty="0"/>
          </a:p>
        </p:txBody>
      </p:sp>
      <p:sp>
        <p:nvSpPr>
          <p:cNvPr id="6" name="Slide Number Placeholder 5"/>
          <p:cNvSpPr>
            <a:spLocks noGrp="1"/>
          </p:cNvSpPr>
          <p:nvPr>
            <p:ph type="sldNum" sz="quarter" idx="12"/>
          </p:nvPr>
        </p:nvSpPr>
        <p:spPr/>
        <p:txBody>
          <a:bodyPr/>
          <a:lstStyle>
            <a:lvl1pPr>
              <a:defRPr/>
            </a:lvl1pPr>
          </a:lstStyle>
          <a:p>
            <a:fld id="{0732D7BB-8ADD-4009-8A13-71EFBACC0A75}" type="slidenum">
              <a:rPr lang="ar-SA" altLang="fa-IR" smtClean="0"/>
              <a:pPr/>
              <a:t>‹#›</a:t>
            </a:fld>
            <a:endParaRPr lang="fr-FR" altLang="fa-IR" dirty="0"/>
          </a:p>
        </p:txBody>
      </p:sp>
    </p:spTree>
    <p:extLst>
      <p:ext uri="{BB962C8B-B14F-4D97-AF65-F5344CB8AC3E}">
        <p14:creationId xmlns:p14="http://schemas.microsoft.com/office/powerpoint/2010/main" val="817356090"/>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6543675" y="412302"/>
            <a:ext cx="1971675" cy="575989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412302"/>
            <a:ext cx="5800725" cy="5759898"/>
          </a:xfrm>
        </p:spPr>
        <p:txBody>
          <a:bodyPr vert="eaVert" lIns="45720" tIns="91440" rIns="45720" bIns="9144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lvl1pPr>
              <a:defRPr/>
            </a:lvl1pPr>
          </a:lstStyle>
          <a:p>
            <a:pPr>
              <a:defRPr/>
            </a:pPr>
            <a:fld id="{E216288C-68FA-4002-8A9A-6EBB93EF7F13}" type="datetimeFigureOut">
              <a:rPr lang="fr-FR" smtClean="0"/>
              <a:pPr>
                <a:defRPr/>
              </a:pPr>
              <a:t>22/03/2018</a:t>
            </a:fld>
            <a:endParaRPr lang="fr-FR" dirty="0"/>
          </a:p>
        </p:txBody>
      </p:sp>
      <p:sp>
        <p:nvSpPr>
          <p:cNvPr id="5" name="Footer Placeholder 4"/>
          <p:cNvSpPr>
            <a:spLocks noGrp="1"/>
          </p:cNvSpPr>
          <p:nvPr>
            <p:ph type="ftr" sz="quarter" idx="11"/>
          </p:nvPr>
        </p:nvSpPr>
        <p:spPr/>
        <p:txBody>
          <a:bodyPr/>
          <a:lstStyle>
            <a:lvl1pPr>
              <a:defRPr/>
            </a:lvl1pPr>
          </a:lstStyle>
          <a:p>
            <a:pPr>
              <a:defRPr/>
            </a:pPr>
            <a:endParaRPr lang="fr-FR" dirty="0"/>
          </a:p>
        </p:txBody>
      </p:sp>
      <p:sp>
        <p:nvSpPr>
          <p:cNvPr id="6" name="Slide Number Placeholder 5"/>
          <p:cNvSpPr>
            <a:spLocks noGrp="1"/>
          </p:cNvSpPr>
          <p:nvPr>
            <p:ph type="sldNum" sz="quarter" idx="12"/>
          </p:nvPr>
        </p:nvSpPr>
        <p:spPr/>
        <p:txBody>
          <a:bodyPr/>
          <a:lstStyle>
            <a:lvl1pPr>
              <a:defRPr/>
            </a:lvl1pPr>
          </a:lstStyle>
          <a:p>
            <a:fld id="{0732D7BB-8ADD-4009-8A13-71EFBACC0A75}" type="slidenum">
              <a:rPr lang="ar-SA" altLang="fa-IR" smtClean="0"/>
              <a:pPr/>
              <a:t>‹#›</a:t>
            </a:fld>
            <a:endParaRPr lang="fr-FR" altLang="fa-IR" dirty="0"/>
          </a:p>
        </p:txBody>
      </p:sp>
    </p:spTree>
    <p:extLst>
      <p:ext uri="{BB962C8B-B14F-4D97-AF65-F5344CB8AC3E}">
        <p14:creationId xmlns:p14="http://schemas.microsoft.com/office/powerpoint/2010/main" val="2541824170"/>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lvl1pPr>
              <a:defRPr/>
            </a:lvl1pPr>
          </a:lstStyle>
          <a:p>
            <a:pPr>
              <a:defRPr/>
            </a:pPr>
            <a:fld id="{E216288C-68FA-4002-8A9A-6EBB93EF7F13}" type="datetimeFigureOut">
              <a:rPr lang="fr-FR" smtClean="0"/>
              <a:pPr>
                <a:defRPr/>
              </a:pPr>
              <a:t>22/03/2018</a:t>
            </a:fld>
            <a:endParaRPr lang="fr-FR" dirty="0"/>
          </a:p>
        </p:txBody>
      </p:sp>
      <p:sp>
        <p:nvSpPr>
          <p:cNvPr id="5" name="Footer Placeholder 4"/>
          <p:cNvSpPr>
            <a:spLocks noGrp="1"/>
          </p:cNvSpPr>
          <p:nvPr>
            <p:ph type="ftr" sz="quarter" idx="11"/>
          </p:nvPr>
        </p:nvSpPr>
        <p:spPr/>
        <p:txBody>
          <a:bodyPr/>
          <a:lstStyle>
            <a:lvl1pPr>
              <a:defRPr/>
            </a:lvl1pPr>
          </a:lstStyle>
          <a:p>
            <a:pPr>
              <a:defRPr/>
            </a:pPr>
            <a:endParaRPr lang="fr-FR" dirty="0"/>
          </a:p>
        </p:txBody>
      </p:sp>
      <p:sp>
        <p:nvSpPr>
          <p:cNvPr id="6" name="Slide Number Placeholder 5"/>
          <p:cNvSpPr>
            <a:spLocks noGrp="1"/>
          </p:cNvSpPr>
          <p:nvPr>
            <p:ph type="sldNum" sz="quarter" idx="12"/>
          </p:nvPr>
        </p:nvSpPr>
        <p:spPr/>
        <p:txBody>
          <a:bodyPr/>
          <a:lstStyle>
            <a:lvl1pPr>
              <a:defRPr/>
            </a:lvl1pPr>
          </a:lstStyle>
          <a:p>
            <a:fld id="{0732D7BB-8ADD-4009-8A13-71EFBACC0A75}" type="slidenum">
              <a:rPr lang="ar-SA" altLang="fa-IR" smtClean="0"/>
              <a:pPr/>
              <a:t>‹#›</a:t>
            </a:fld>
            <a:endParaRPr lang="fr-FR" altLang="fa-IR" dirty="0"/>
          </a:p>
        </p:txBody>
      </p:sp>
    </p:spTree>
    <p:extLst>
      <p:ext uri="{BB962C8B-B14F-4D97-AF65-F5344CB8AC3E}">
        <p14:creationId xmlns:p14="http://schemas.microsoft.com/office/powerpoint/2010/main" val="426362811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758952"/>
            <a:ext cx="75438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822960" y="4453128"/>
            <a:ext cx="75438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E216288C-68FA-4002-8A9A-6EBB93EF7F13}" type="datetimeFigureOut">
              <a:rPr lang="fr-FR" smtClean="0"/>
              <a:pPr>
                <a:defRPr/>
              </a:pPr>
              <a:t>22/03/2018</a:t>
            </a:fld>
            <a:endParaRPr lang="fr-FR" dirty="0"/>
          </a:p>
        </p:txBody>
      </p:sp>
      <p:sp>
        <p:nvSpPr>
          <p:cNvPr id="5" name="Footer Placeholder 4"/>
          <p:cNvSpPr>
            <a:spLocks noGrp="1"/>
          </p:cNvSpPr>
          <p:nvPr>
            <p:ph type="ftr" sz="quarter" idx="11"/>
          </p:nvPr>
        </p:nvSpPr>
        <p:spPr/>
        <p:txBody>
          <a:bodyPr/>
          <a:lstStyle>
            <a:lvl1pPr>
              <a:defRPr/>
            </a:lvl1pPr>
          </a:lstStyle>
          <a:p>
            <a:pPr>
              <a:defRPr/>
            </a:pPr>
            <a:endParaRPr lang="fr-FR" dirty="0"/>
          </a:p>
        </p:txBody>
      </p:sp>
      <p:sp>
        <p:nvSpPr>
          <p:cNvPr id="6" name="Slide Number Placeholder 5"/>
          <p:cNvSpPr>
            <a:spLocks noGrp="1"/>
          </p:cNvSpPr>
          <p:nvPr>
            <p:ph type="sldNum" sz="quarter" idx="12"/>
          </p:nvPr>
        </p:nvSpPr>
        <p:spPr/>
        <p:txBody>
          <a:bodyPr/>
          <a:lstStyle>
            <a:lvl1pPr>
              <a:defRPr/>
            </a:lvl1pPr>
          </a:lstStyle>
          <a:p>
            <a:fld id="{0732D7BB-8ADD-4009-8A13-71EFBACC0A75}" type="slidenum">
              <a:rPr lang="ar-SA" altLang="fa-IR" smtClean="0"/>
              <a:pPr/>
              <a:t>‹#›</a:t>
            </a:fld>
            <a:endParaRPr lang="fr-FR" altLang="fa-IR" dirty="0"/>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04737710"/>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822960" y="286604"/>
            <a:ext cx="7543800" cy="1450757"/>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822960" y="1845735"/>
            <a:ext cx="3703320" cy="4023359"/>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63440" y="1845735"/>
            <a:ext cx="370332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lvl1pPr>
              <a:defRPr/>
            </a:lvl1pPr>
          </a:lstStyle>
          <a:p>
            <a:pPr>
              <a:defRPr/>
            </a:pPr>
            <a:fld id="{E216288C-68FA-4002-8A9A-6EBB93EF7F13}" type="datetimeFigureOut">
              <a:rPr lang="fr-FR" smtClean="0"/>
              <a:pPr>
                <a:defRPr/>
              </a:pPr>
              <a:t>22/03/2018</a:t>
            </a:fld>
            <a:endParaRPr lang="fr-FR" dirty="0"/>
          </a:p>
        </p:txBody>
      </p:sp>
      <p:sp>
        <p:nvSpPr>
          <p:cNvPr id="6" name="Footer Placeholder 5"/>
          <p:cNvSpPr>
            <a:spLocks noGrp="1"/>
          </p:cNvSpPr>
          <p:nvPr>
            <p:ph type="ftr" sz="quarter" idx="11"/>
          </p:nvPr>
        </p:nvSpPr>
        <p:spPr/>
        <p:txBody>
          <a:bodyPr/>
          <a:lstStyle>
            <a:lvl1pPr>
              <a:defRPr/>
            </a:lvl1pPr>
          </a:lstStyle>
          <a:p>
            <a:pPr>
              <a:defRPr/>
            </a:pPr>
            <a:endParaRPr lang="fr-FR" dirty="0"/>
          </a:p>
        </p:txBody>
      </p:sp>
      <p:sp>
        <p:nvSpPr>
          <p:cNvPr id="7" name="Slide Number Placeholder 6"/>
          <p:cNvSpPr>
            <a:spLocks noGrp="1"/>
          </p:cNvSpPr>
          <p:nvPr>
            <p:ph type="sldNum" sz="quarter" idx="12"/>
          </p:nvPr>
        </p:nvSpPr>
        <p:spPr/>
        <p:txBody>
          <a:bodyPr/>
          <a:lstStyle>
            <a:lvl1pPr>
              <a:defRPr/>
            </a:lvl1pPr>
          </a:lstStyle>
          <a:p>
            <a:fld id="{0732D7BB-8ADD-4009-8A13-71EFBACC0A75}" type="slidenum">
              <a:rPr lang="ar-SA" altLang="fa-IR" smtClean="0"/>
              <a:pPr/>
              <a:t>‹#›</a:t>
            </a:fld>
            <a:endParaRPr lang="fr-FR" altLang="fa-IR" dirty="0"/>
          </a:p>
        </p:txBody>
      </p:sp>
    </p:spTree>
    <p:extLst>
      <p:ext uri="{BB962C8B-B14F-4D97-AF65-F5344CB8AC3E}">
        <p14:creationId xmlns:p14="http://schemas.microsoft.com/office/powerpoint/2010/main" val="3499731631"/>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822960" y="286604"/>
            <a:ext cx="7543800" cy="145075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822960" y="1846052"/>
            <a:ext cx="3703320" cy="736282"/>
          </a:xfrm>
        </p:spPr>
        <p:txBody>
          <a:bodyPr lIns="91440" rIns="91440" anchor="ctr">
            <a:normAutofit/>
          </a:bodyPr>
          <a:lstStyle>
            <a:lvl1pPr marL="0" indent="0">
              <a:buNone/>
              <a:defRPr sz="2000" b="0" cap="all" baseline="0">
                <a:solidFill>
                  <a:schemeClr val="tx2">
                    <a:lumMod val="9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22960" y="2582334"/>
            <a:ext cx="3703320" cy="3378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63440" y="1846052"/>
            <a:ext cx="3703320" cy="736282"/>
          </a:xfrm>
        </p:spPr>
        <p:txBody>
          <a:bodyPr lIns="91440" rIns="91440" anchor="ctr">
            <a:normAutofit/>
          </a:bodyPr>
          <a:lstStyle>
            <a:lvl1pPr marL="0" indent="0">
              <a:buNone/>
              <a:defRPr sz="2000" b="0" cap="all" baseline="0">
                <a:solidFill>
                  <a:schemeClr val="tx2">
                    <a:lumMod val="9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63440" y="2582334"/>
            <a:ext cx="3703320" cy="3378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lvl1pPr>
              <a:defRPr/>
            </a:lvl1pPr>
          </a:lstStyle>
          <a:p>
            <a:pPr>
              <a:defRPr/>
            </a:pPr>
            <a:fld id="{E216288C-68FA-4002-8A9A-6EBB93EF7F13}" type="datetimeFigureOut">
              <a:rPr lang="fr-FR" smtClean="0"/>
              <a:pPr>
                <a:defRPr/>
              </a:pPr>
              <a:t>22/03/2018</a:t>
            </a:fld>
            <a:endParaRPr lang="fr-FR" dirty="0"/>
          </a:p>
        </p:txBody>
      </p:sp>
      <p:sp>
        <p:nvSpPr>
          <p:cNvPr id="8" name="Footer Placeholder 7"/>
          <p:cNvSpPr>
            <a:spLocks noGrp="1"/>
          </p:cNvSpPr>
          <p:nvPr>
            <p:ph type="ftr" sz="quarter" idx="11"/>
          </p:nvPr>
        </p:nvSpPr>
        <p:spPr/>
        <p:txBody>
          <a:bodyPr/>
          <a:lstStyle>
            <a:lvl1pPr>
              <a:defRPr/>
            </a:lvl1pPr>
          </a:lstStyle>
          <a:p>
            <a:pPr>
              <a:defRPr/>
            </a:pPr>
            <a:endParaRPr lang="fr-FR" dirty="0"/>
          </a:p>
        </p:txBody>
      </p:sp>
      <p:sp>
        <p:nvSpPr>
          <p:cNvPr id="9" name="Slide Number Placeholder 8"/>
          <p:cNvSpPr>
            <a:spLocks noGrp="1"/>
          </p:cNvSpPr>
          <p:nvPr>
            <p:ph type="sldNum" sz="quarter" idx="12"/>
          </p:nvPr>
        </p:nvSpPr>
        <p:spPr/>
        <p:txBody>
          <a:bodyPr/>
          <a:lstStyle>
            <a:lvl1pPr>
              <a:defRPr/>
            </a:lvl1pPr>
          </a:lstStyle>
          <a:p>
            <a:fld id="{0732D7BB-8ADD-4009-8A13-71EFBACC0A75}" type="slidenum">
              <a:rPr lang="ar-SA" altLang="fa-IR" smtClean="0"/>
              <a:pPr/>
              <a:t>‹#›</a:t>
            </a:fld>
            <a:endParaRPr lang="fr-FR" altLang="fa-IR" dirty="0"/>
          </a:p>
        </p:txBody>
      </p:sp>
    </p:spTree>
    <p:extLst>
      <p:ext uri="{BB962C8B-B14F-4D97-AF65-F5344CB8AC3E}">
        <p14:creationId xmlns:p14="http://schemas.microsoft.com/office/powerpoint/2010/main" val="4098187967"/>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lvl1pPr>
              <a:defRPr/>
            </a:lvl1pPr>
          </a:lstStyle>
          <a:p>
            <a:pPr>
              <a:defRPr/>
            </a:pPr>
            <a:fld id="{E216288C-68FA-4002-8A9A-6EBB93EF7F13}" type="datetimeFigureOut">
              <a:rPr lang="fr-FR" smtClean="0"/>
              <a:pPr>
                <a:defRPr/>
              </a:pPr>
              <a:t>22/03/2018</a:t>
            </a:fld>
            <a:endParaRPr lang="fr-FR" dirty="0"/>
          </a:p>
        </p:txBody>
      </p:sp>
      <p:sp>
        <p:nvSpPr>
          <p:cNvPr id="4" name="Footer Placeholder 3"/>
          <p:cNvSpPr>
            <a:spLocks noGrp="1"/>
          </p:cNvSpPr>
          <p:nvPr>
            <p:ph type="ftr" sz="quarter" idx="11"/>
          </p:nvPr>
        </p:nvSpPr>
        <p:spPr/>
        <p:txBody>
          <a:bodyPr/>
          <a:lstStyle>
            <a:lvl1pPr>
              <a:defRPr/>
            </a:lvl1pPr>
          </a:lstStyle>
          <a:p>
            <a:pPr>
              <a:defRPr/>
            </a:pPr>
            <a:endParaRPr lang="fr-FR" dirty="0"/>
          </a:p>
        </p:txBody>
      </p:sp>
      <p:sp>
        <p:nvSpPr>
          <p:cNvPr id="5" name="Slide Number Placeholder 4"/>
          <p:cNvSpPr>
            <a:spLocks noGrp="1"/>
          </p:cNvSpPr>
          <p:nvPr>
            <p:ph type="sldNum" sz="quarter" idx="12"/>
          </p:nvPr>
        </p:nvSpPr>
        <p:spPr/>
        <p:txBody>
          <a:bodyPr/>
          <a:lstStyle>
            <a:lvl1pPr>
              <a:defRPr/>
            </a:lvl1pPr>
          </a:lstStyle>
          <a:p>
            <a:fld id="{0732D7BB-8ADD-4009-8A13-71EFBACC0A75}" type="slidenum">
              <a:rPr lang="ar-SA" altLang="fa-IR" smtClean="0"/>
              <a:pPr/>
              <a:t>‹#›</a:t>
            </a:fld>
            <a:endParaRPr lang="fr-FR" altLang="fa-IR" dirty="0"/>
          </a:p>
        </p:txBody>
      </p:sp>
    </p:spTree>
    <p:extLst>
      <p:ext uri="{BB962C8B-B14F-4D97-AF65-F5344CB8AC3E}">
        <p14:creationId xmlns:p14="http://schemas.microsoft.com/office/powerpoint/2010/main" val="1619148036"/>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2382" y="6400800"/>
            <a:ext cx="9141619" cy="4572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lvl1pPr>
              <a:defRPr/>
            </a:lvl1pPr>
          </a:lstStyle>
          <a:p>
            <a:pPr>
              <a:defRPr/>
            </a:pPr>
            <a:fld id="{E216288C-68FA-4002-8A9A-6EBB93EF7F13}" type="datetimeFigureOut">
              <a:rPr lang="fr-FR" smtClean="0"/>
              <a:pPr>
                <a:defRPr/>
              </a:pPr>
              <a:t>22/03/2018</a:t>
            </a:fld>
            <a:endParaRPr lang="fr-FR" dirty="0"/>
          </a:p>
        </p:txBody>
      </p:sp>
      <p:sp>
        <p:nvSpPr>
          <p:cNvPr id="8" name="Footer Placeholder 7"/>
          <p:cNvSpPr>
            <a:spLocks noGrp="1"/>
          </p:cNvSpPr>
          <p:nvPr>
            <p:ph type="ftr" sz="quarter" idx="11"/>
          </p:nvPr>
        </p:nvSpPr>
        <p:spPr/>
        <p:txBody>
          <a:bodyPr/>
          <a:lstStyle>
            <a:lvl1pPr>
              <a:defRPr>
                <a:solidFill>
                  <a:srgbClr val="FFFFFF"/>
                </a:solidFill>
              </a:defRPr>
            </a:lvl1pPr>
          </a:lstStyle>
          <a:p>
            <a:pPr>
              <a:defRPr/>
            </a:pPr>
            <a:endParaRPr lang="fr-FR" dirty="0"/>
          </a:p>
        </p:txBody>
      </p:sp>
      <p:sp>
        <p:nvSpPr>
          <p:cNvPr id="9" name="Slide Number Placeholder 8"/>
          <p:cNvSpPr>
            <a:spLocks noGrp="1"/>
          </p:cNvSpPr>
          <p:nvPr>
            <p:ph type="sldNum" sz="quarter" idx="12"/>
          </p:nvPr>
        </p:nvSpPr>
        <p:spPr/>
        <p:txBody>
          <a:bodyPr/>
          <a:lstStyle>
            <a:lvl1pPr>
              <a:defRPr/>
            </a:lvl1pPr>
          </a:lstStyle>
          <a:p>
            <a:fld id="{0732D7BB-8ADD-4009-8A13-71EFBACC0A75}" type="slidenum">
              <a:rPr lang="ar-SA" altLang="fa-IR" smtClean="0"/>
              <a:pPr/>
              <a:t>‹#›</a:t>
            </a:fld>
            <a:endParaRPr lang="fr-FR" altLang="fa-IR" dirty="0"/>
          </a:p>
        </p:txBody>
      </p:sp>
    </p:spTree>
    <p:extLst>
      <p:ext uri="{BB962C8B-B14F-4D97-AF65-F5344CB8AC3E}">
        <p14:creationId xmlns:p14="http://schemas.microsoft.com/office/powerpoint/2010/main" val="1070370957"/>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 y="0"/>
            <a:ext cx="3038093" cy="68580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3030053" y="0"/>
            <a:ext cx="48006"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342900" y="594359"/>
            <a:ext cx="2400300" cy="2286000"/>
          </a:xfrm>
        </p:spPr>
        <p:txBody>
          <a:bodyPr anchor="b">
            <a:normAutofit/>
          </a:bodyPr>
          <a:lstStyle>
            <a:lvl1pPr>
              <a:defRPr sz="3600" b="0">
                <a:solidFill>
                  <a:srgbClr val="FFFFFF"/>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3600450" y="731520"/>
            <a:ext cx="4869180" cy="5257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342900" y="2926080"/>
            <a:ext cx="24003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349134" y="6459786"/>
            <a:ext cx="1963883" cy="365125"/>
          </a:xfrm>
        </p:spPr>
        <p:txBody>
          <a:bodyPr/>
          <a:lstStyle>
            <a:lvl1pPr algn="l">
              <a:defRPr/>
            </a:lvl1pPr>
          </a:lstStyle>
          <a:p>
            <a:pPr>
              <a:defRPr/>
            </a:pPr>
            <a:fld id="{E216288C-68FA-4002-8A9A-6EBB93EF7F13}" type="datetimeFigureOut">
              <a:rPr lang="fr-FR" smtClean="0"/>
              <a:pPr>
                <a:defRPr/>
              </a:pPr>
              <a:t>22/03/2018</a:t>
            </a:fld>
            <a:endParaRPr lang="fr-FR" dirty="0"/>
          </a:p>
        </p:txBody>
      </p:sp>
      <p:sp>
        <p:nvSpPr>
          <p:cNvPr id="6" name="Footer Placeholder 5"/>
          <p:cNvSpPr>
            <a:spLocks noGrp="1"/>
          </p:cNvSpPr>
          <p:nvPr>
            <p:ph type="ftr" sz="quarter" idx="11"/>
          </p:nvPr>
        </p:nvSpPr>
        <p:spPr>
          <a:xfrm>
            <a:off x="3600450" y="6459786"/>
            <a:ext cx="3486150" cy="365125"/>
          </a:xfrm>
        </p:spPr>
        <p:txBody>
          <a:bodyPr/>
          <a:lstStyle>
            <a:lvl1pPr algn="l">
              <a:defRPr>
                <a:solidFill>
                  <a:schemeClr val="tx2"/>
                </a:solidFill>
              </a:defRPr>
            </a:lvl1pPr>
          </a:lstStyle>
          <a:p>
            <a:pPr>
              <a:defRPr/>
            </a:pPr>
            <a:endParaRPr lang="fr-FR"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0732D7BB-8ADD-4009-8A13-71EFBACC0A75}" type="slidenum">
              <a:rPr lang="ar-SA" altLang="fa-IR" smtClean="0"/>
              <a:pPr/>
              <a:t>‹#›</a:t>
            </a:fld>
            <a:endParaRPr lang="fr-FR" altLang="fa-IR" dirty="0"/>
          </a:p>
        </p:txBody>
      </p:sp>
    </p:spTree>
    <p:extLst>
      <p:ext uri="{BB962C8B-B14F-4D97-AF65-F5344CB8AC3E}">
        <p14:creationId xmlns:p14="http://schemas.microsoft.com/office/powerpoint/2010/main" val="4279082881"/>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Rectangle 8"/>
          <p:cNvSpPr/>
          <p:nvPr/>
        </p:nvSpPr>
        <p:spPr>
          <a:xfrm>
            <a:off x="12" y="491507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5074920"/>
            <a:ext cx="7585234" cy="822960"/>
          </a:xfrm>
        </p:spPr>
        <p:txBody>
          <a:bodyPr tIns="0" bIns="0" anchor="b">
            <a:noAutofit/>
          </a:bodyPr>
          <a:lstStyle>
            <a:lvl1pPr>
              <a:defRPr sz="3600" b="0">
                <a:solidFill>
                  <a:schemeClr val="tx1"/>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2" y="0"/>
            <a:ext cx="9143989" cy="4915076"/>
          </a:xfrm>
          <a:solidFill>
            <a:schemeClr val="bg1">
              <a:lumMod val="50000"/>
              <a:lumOff val="5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22959" y="5907023"/>
            <a:ext cx="7589520" cy="594360"/>
          </a:xfrm>
        </p:spPr>
        <p:txBody>
          <a:bodyPr lIns="91440" tIns="0" rIns="91440" bIns="0">
            <a:normAutofit/>
          </a:bodyPr>
          <a:lstStyle>
            <a:lvl1pPr marL="0" indent="0">
              <a:spcBef>
                <a:spcPts val="0"/>
              </a:spcBef>
              <a:spcAft>
                <a:spcPts val="600"/>
              </a:spcAft>
              <a:buNone/>
              <a:defRPr sz="15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solidFill>
                  <a:schemeClr val="tx2"/>
                </a:solidFill>
              </a:defRPr>
            </a:lvl1pPr>
          </a:lstStyle>
          <a:p>
            <a:pPr>
              <a:defRPr/>
            </a:pPr>
            <a:fld id="{E216288C-68FA-4002-8A9A-6EBB93EF7F13}" type="datetimeFigureOut">
              <a:rPr lang="fr-FR" smtClean="0"/>
              <a:pPr>
                <a:defRPr/>
              </a:pPr>
              <a:t>22/03/2018</a:t>
            </a:fld>
            <a:endParaRPr lang="fr-FR" dirty="0"/>
          </a:p>
        </p:txBody>
      </p:sp>
      <p:sp>
        <p:nvSpPr>
          <p:cNvPr id="6" name="Footer Placeholder 5"/>
          <p:cNvSpPr>
            <a:spLocks noGrp="1"/>
          </p:cNvSpPr>
          <p:nvPr>
            <p:ph type="ftr" sz="quarter" idx="11"/>
          </p:nvPr>
        </p:nvSpPr>
        <p:spPr/>
        <p:txBody>
          <a:bodyPr/>
          <a:lstStyle>
            <a:lvl1pPr>
              <a:defRPr>
                <a:solidFill>
                  <a:schemeClr val="tx2"/>
                </a:solidFill>
              </a:defRPr>
            </a:lvl1pPr>
          </a:lstStyle>
          <a:p>
            <a:pPr>
              <a:defRPr/>
            </a:pPr>
            <a:endParaRPr lang="fr-FR"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0732D7BB-8ADD-4009-8A13-71EFBACC0A75}" type="slidenum">
              <a:rPr lang="ar-SA" altLang="fa-IR" smtClean="0"/>
              <a:pPr/>
              <a:t>‹#›</a:t>
            </a:fld>
            <a:endParaRPr lang="fr-FR" altLang="fa-IR" dirty="0"/>
          </a:p>
        </p:txBody>
      </p:sp>
    </p:spTree>
    <p:extLst>
      <p:ext uri="{BB962C8B-B14F-4D97-AF65-F5344CB8AC3E}">
        <p14:creationId xmlns:p14="http://schemas.microsoft.com/office/powerpoint/2010/main" val="2068258356"/>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lum/>
          </a:blip>
          <a:srcRect/>
          <a:stretch>
            <a:fillRect/>
          </a:stretch>
        </a:blipFill>
        <a:effectLst/>
      </p:bgPr>
    </p:bg>
    <p:spTree>
      <p:nvGrpSpPr>
        <p:cNvPr id="1" name=""/>
        <p:cNvGrpSpPr/>
        <p:nvPr/>
      </p:nvGrpSpPr>
      <p:grpSpPr>
        <a:xfrm>
          <a:off x="0" y="0"/>
          <a:ext cx="0" cy="0"/>
          <a:chOff x="0" y="0"/>
          <a:chExt cx="0" cy="0"/>
        </a:xfrm>
      </p:grpSpPr>
      <p:sp>
        <p:nvSpPr>
          <p:cNvPr id="7" name="Rectangle 6"/>
          <p:cNvSpPr/>
          <p:nvPr/>
        </p:nvSpPr>
        <p:spPr>
          <a:xfrm>
            <a:off x="12" y="6400800"/>
            <a:ext cx="9143989" cy="4572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9144001"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822960" y="286604"/>
            <a:ext cx="7543800" cy="1450757"/>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822959" y="1845734"/>
            <a:ext cx="7543801" cy="4023360"/>
          </a:xfrm>
          <a:prstGeom prst="rect">
            <a:avLst/>
          </a:prstGeom>
        </p:spPr>
        <p:txBody>
          <a:bodyPr vert="horz" lIns="0" tIns="45720" rIns="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22961" y="6459786"/>
            <a:ext cx="1854203" cy="365125"/>
          </a:xfrm>
          <a:prstGeom prst="rect">
            <a:avLst/>
          </a:prstGeom>
        </p:spPr>
        <p:txBody>
          <a:bodyPr vert="horz" lIns="91440" tIns="45720" rIns="91440" bIns="45720" rtlCol="0" anchor="ctr"/>
          <a:lstStyle>
            <a:lvl1pPr algn="l">
              <a:defRPr sz="900">
                <a:solidFill>
                  <a:srgbClr val="FFFFFF"/>
                </a:solidFill>
                <a:cs typeface="B Zar" panose="00000400000000000000" pitchFamily="2" charset="-78"/>
              </a:defRPr>
            </a:lvl1pPr>
          </a:lstStyle>
          <a:p>
            <a:pPr>
              <a:defRPr/>
            </a:pPr>
            <a:fld id="{E216288C-68FA-4002-8A9A-6EBB93EF7F13}" type="datetimeFigureOut">
              <a:rPr lang="fr-FR" smtClean="0"/>
              <a:pPr>
                <a:defRPr/>
              </a:pPr>
              <a:t>22/03/2018</a:t>
            </a:fld>
            <a:endParaRPr lang="fr-FR" dirty="0"/>
          </a:p>
        </p:txBody>
      </p:sp>
      <p:sp>
        <p:nvSpPr>
          <p:cNvPr id="5" name="Footer Placeholder 4"/>
          <p:cNvSpPr>
            <a:spLocks noGrp="1"/>
          </p:cNvSpPr>
          <p:nvPr>
            <p:ph type="ftr" sz="quarter" idx="3"/>
          </p:nvPr>
        </p:nvSpPr>
        <p:spPr>
          <a:xfrm>
            <a:off x="2764639" y="6459786"/>
            <a:ext cx="3617103" cy="365125"/>
          </a:xfrm>
          <a:prstGeom prst="rect">
            <a:avLst/>
          </a:prstGeom>
        </p:spPr>
        <p:txBody>
          <a:bodyPr vert="horz" lIns="91440" tIns="45720" rIns="91440" bIns="45720" rtlCol="0" anchor="ctr"/>
          <a:lstStyle>
            <a:lvl1pPr algn="ctr">
              <a:defRPr sz="900" cap="all" baseline="0">
                <a:solidFill>
                  <a:srgbClr val="FFFFFF"/>
                </a:solidFill>
                <a:cs typeface="B Zar" panose="00000400000000000000" pitchFamily="2" charset="-78"/>
              </a:defRPr>
            </a:lvl1pPr>
          </a:lstStyle>
          <a:p>
            <a:pPr>
              <a:defRPr/>
            </a:pPr>
            <a:endParaRPr lang="fr-FR" dirty="0"/>
          </a:p>
        </p:txBody>
      </p:sp>
      <p:sp>
        <p:nvSpPr>
          <p:cNvPr id="6" name="Slide Number Placeholder 5"/>
          <p:cNvSpPr>
            <a:spLocks noGrp="1"/>
          </p:cNvSpPr>
          <p:nvPr>
            <p:ph type="sldNum" sz="quarter" idx="4"/>
          </p:nvPr>
        </p:nvSpPr>
        <p:spPr>
          <a:xfrm>
            <a:off x="7425344" y="6459786"/>
            <a:ext cx="984019" cy="365125"/>
          </a:xfrm>
          <a:prstGeom prst="rect">
            <a:avLst/>
          </a:prstGeom>
        </p:spPr>
        <p:txBody>
          <a:bodyPr vert="horz" lIns="91440" tIns="45720" rIns="91440" bIns="45720" rtlCol="0" anchor="ctr"/>
          <a:lstStyle>
            <a:lvl1pPr algn="r">
              <a:defRPr sz="1050">
                <a:solidFill>
                  <a:srgbClr val="FFFFFF"/>
                </a:solidFill>
                <a:cs typeface="B Zar" panose="00000400000000000000" pitchFamily="2" charset="-78"/>
              </a:defRPr>
            </a:lvl1pPr>
          </a:lstStyle>
          <a:p>
            <a:fld id="{0732D7BB-8ADD-4009-8A13-71EFBACC0A75}" type="slidenum">
              <a:rPr lang="ar-SA" altLang="fa-IR" smtClean="0"/>
              <a:pPr/>
              <a:t>‹#›</a:t>
            </a:fld>
            <a:endParaRPr lang="fr-FR" altLang="fa-IR" dirty="0"/>
          </a:p>
        </p:txBody>
      </p:sp>
      <p:cxnSp>
        <p:nvCxnSpPr>
          <p:cNvPr id="10" name="Straight Connector 9"/>
          <p:cNvCxnSpPr/>
          <p:nvPr/>
        </p:nvCxnSpPr>
        <p:spPr>
          <a:xfrm>
            <a:off x="895149" y="1737845"/>
            <a:ext cx="74752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98072391"/>
      </p:ext>
    </p:extLst>
  </p:cSld>
  <p:clrMap bg1="dk1" tx1="lt1" bg2="dk2" tx2="lt2" accent1="accent1" accent2="accent2" accent3="accent3" accent4="accent4" accent5="accent5" accent6="accent6" hlink="hlink" folHlink="folHlink"/>
  <p:sldLayoutIdLst>
    <p:sldLayoutId id="2147483807" r:id="rId1"/>
    <p:sldLayoutId id="2147483808" r:id="rId2"/>
    <p:sldLayoutId id="2147483809" r:id="rId3"/>
    <p:sldLayoutId id="2147483810" r:id="rId4"/>
    <p:sldLayoutId id="2147483811" r:id="rId5"/>
    <p:sldLayoutId id="2147483812" r:id="rId6"/>
    <p:sldLayoutId id="2147483813" r:id="rId7"/>
    <p:sldLayoutId id="2147483814" r:id="rId8"/>
    <p:sldLayoutId id="2147483815" r:id="rId9"/>
    <p:sldLayoutId id="2147483816" r:id="rId10"/>
    <p:sldLayoutId id="2147483817" r:id="rId11"/>
  </p:sldLayoutIdLst>
  <p:transition spd="med">
    <p:fade/>
  </p:transition>
  <p:timing>
    <p:tnLst>
      <p:par>
        <p:cTn id="1" dur="indefinite" restart="never" nodeType="tmRoot"/>
      </p:par>
    </p:tnLst>
  </p:timing>
  <p:txStyles>
    <p:titleStyle>
      <a:lvl1pPr algn="l" defTabSz="914400" rtl="1"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r" defTabSz="914400" rtl="1" eaLnBrk="1" latinLnBrk="0" hangingPunct="1">
        <a:lnSpc>
          <a:spcPct val="90000"/>
        </a:lnSpc>
        <a:spcBef>
          <a:spcPts val="1200"/>
        </a:spcBef>
        <a:spcAft>
          <a:spcPts val="200"/>
        </a:spcAft>
        <a:buClr>
          <a:schemeClr val="accent3"/>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r" defTabSz="914400" rtl="1" eaLnBrk="1" latinLnBrk="0" hangingPunct="1">
        <a:lnSpc>
          <a:spcPct val="90000"/>
        </a:lnSpc>
        <a:spcBef>
          <a:spcPts val="200"/>
        </a:spcBef>
        <a:spcAft>
          <a:spcPts val="400"/>
        </a:spcAft>
        <a:buClr>
          <a:schemeClr val="accent3"/>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r" defTabSz="914400" rtl="1" eaLnBrk="1" latinLnBrk="0" hangingPunct="1">
        <a:lnSpc>
          <a:spcPct val="90000"/>
        </a:lnSpc>
        <a:spcBef>
          <a:spcPts val="200"/>
        </a:spcBef>
        <a:spcAft>
          <a:spcPts val="400"/>
        </a:spcAft>
        <a:buClr>
          <a:schemeClr val="accent3"/>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r" defTabSz="914400" rtl="1" eaLnBrk="1" latinLnBrk="0" hangingPunct="1">
        <a:lnSpc>
          <a:spcPct val="90000"/>
        </a:lnSpc>
        <a:spcBef>
          <a:spcPts val="200"/>
        </a:spcBef>
        <a:spcAft>
          <a:spcPts val="400"/>
        </a:spcAft>
        <a:buClr>
          <a:schemeClr val="accent3"/>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r" defTabSz="914400" rtl="1" eaLnBrk="1" latinLnBrk="0" hangingPunct="1">
        <a:lnSpc>
          <a:spcPct val="90000"/>
        </a:lnSpc>
        <a:spcBef>
          <a:spcPts val="200"/>
        </a:spcBef>
        <a:spcAft>
          <a:spcPts val="400"/>
        </a:spcAft>
        <a:buClr>
          <a:schemeClr val="accent3"/>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r" defTabSz="914400" rtl="1" eaLnBrk="1" latinLnBrk="0" hangingPunct="1">
        <a:lnSpc>
          <a:spcPct val="90000"/>
        </a:lnSpc>
        <a:spcBef>
          <a:spcPts val="200"/>
        </a:spcBef>
        <a:spcAft>
          <a:spcPts val="400"/>
        </a:spcAft>
        <a:buClr>
          <a:schemeClr val="accent3"/>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r" defTabSz="914400" rtl="1" eaLnBrk="1" latinLnBrk="0" hangingPunct="1">
        <a:lnSpc>
          <a:spcPct val="90000"/>
        </a:lnSpc>
        <a:spcBef>
          <a:spcPts val="200"/>
        </a:spcBef>
        <a:spcAft>
          <a:spcPts val="400"/>
        </a:spcAft>
        <a:buClr>
          <a:schemeClr val="accent3"/>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r" defTabSz="914400" rtl="1" eaLnBrk="1" latinLnBrk="0" hangingPunct="1">
        <a:lnSpc>
          <a:spcPct val="90000"/>
        </a:lnSpc>
        <a:spcBef>
          <a:spcPts val="200"/>
        </a:spcBef>
        <a:spcAft>
          <a:spcPts val="400"/>
        </a:spcAft>
        <a:buClr>
          <a:schemeClr val="accent3"/>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r" defTabSz="914400" rtl="1" eaLnBrk="1" latinLnBrk="0" hangingPunct="1">
        <a:lnSpc>
          <a:spcPct val="90000"/>
        </a:lnSpc>
        <a:spcBef>
          <a:spcPts val="200"/>
        </a:spcBef>
        <a:spcAft>
          <a:spcPts val="400"/>
        </a:spcAft>
        <a:buClr>
          <a:schemeClr val="accent3"/>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image" Target="../media/image2.jpg"/><Relationship Id="rId1" Type="http://schemas.openxmlformats.org/officeDocument/2006/relationships/slideLayout" Target="../slideLayouts/slideLayout1.xml"/><Relationship Id="rId5" Type="http://schemas.openxmlformats.org/officeDocument/2006/relationships/image" Target="../media/image4.jp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image" Target="../media/image8.jpeg"/><Relationship Id="rId1" Type="http://schemas.openxmlformats.org/officeDocument/2006/relationships/slideLayout" Target="../slideLayouts/slideLayout2.xml"/><Relationship Id="rId5" Type="http://schemas.openxmlformats.org/officeDocument/2006/relationships/image" Target="../media/image4.jpg"/><Relationship Id="rId4" Type="http://schemas.openxmlformats.org/officeDocument/2006/relationships/image" Target="../media/image3.png"/></Relationships>
</file>

<file path=ppt/slides/_rels/slide11.xml.rels><?xml version="1.0" encoding="UTF-8" standalone="yes"?>
<Relationships xmlns="http://schemas.openxmlformats.org/package/2006/relationships"><Relationship Id="rId3" Type="http://schemas.openxmlformats.org/officeDocument/2006/relationships/hyperlink" Target="http://www.ziaossalehin.ir/fa/content/17651" TargetMode="External"/><Relationship Id="rId2" Type="http://schemas.openxmlformats.org/officeDocument/2006/relationships/image" Target="../media/image8.jpeg"/><Relationship Id="rId1" Type="http://schemas.openxmlformats.org/officeDocument/2006/relationships/slideLayout" Target="../slideLayouts/slideLayout2.xml"/><Relationship Id="rId6" Type="http://schemas.openxmlformats.org/officeDocument/2006/relationships/image" Target="../media/image4.jpg"/><Relationship Id="rId5" Type="http://schemas.openxmlformats.org/officeDocument/2006/relationships/image" Target="../media/image3.png"/><Relationship Id="rId4" Type="http://schemas.openxmlformats.org/officeDocument/2006/relationships/hyperlink" Target="http://powerpoint.sage-fox.com/"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www.ziaossalehin.ir/fa/content/17648" TargetMode="External"/><Relationship Id="rId2" Type="http://schemas.openxmlformats.org/officeDocument/2006/relationships/image" Target="../media/image8.jpeg"/><Relationship Id="rId1" Type="http://schemas.openxmlformats.org/officeDocument/2006/relationships/slideLayout" Target="../slideLayouts/slideLayout2.xml"/><Relationship Id="rId6" Type="http://schemas.openxmlformats.org/officeDocument/2006/relationships/image" Target="../media/image4.jpg"/><Relationship Id="rId5" Type="http://schemas.openxmlformats.org/officeDocument/2006/relationships/image" Target="../media/image3.png"/><Relationship Id="rId4" Type="http://schemas.openxmlformats.org/officeDocument/2006/relationships/hyperlink" Target="http://powerpoint.sage-fox.com/"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image" Target="../media/image8.jpeg"/><Relationship Id="rId1" Type="http://schemas.openxmlformats.org/officeDocument/2006/relationships/slideLayout" Target="../slideLayouts/slideLayout2.xml"/><Relationship Id="rId5" Type="http://schemas.openxmlformats.org/officeDocument/2006/relationships/image" Target="../media/image4.jpg"/><Relationship Id="rId4" Type="http://schemas.openxmlformats.org/officeDocument/2006/relationships/image" Target="../media/image3.png"/></Relationships>
</file>

<file path=ppt/slides/_rels/slide14.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hyperlink" Target="http://www.ziaossalehin.ir/fa/content/17659" TargetMode="External"/><Relationship Id="rId1" Type="http://schemas.openxmlformats.org/officeDocument/2006/relationships/slideLayout" Target="../slideLayouts/slideLayout2.xml"/><Relationship Id="rId5" Type="http://schemas.openxmlformats.org/officeDocument/2006/relationships/image" Target="../media/image4.jp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 Id="rId4" Type="http://schemas.openxmlformats.org/officeDocument/2006/relationships/image" Target="../media/image4.jpg"/></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7" Type="http://schemas.openxmlformats.org/officeDocument/2006/relationships/image" Target="../media/image4.jpg"/><Relationship Id="rId2" Type="http://schemas.openxmlformats.org/officeDocument/2006/relationships/image" Target="../media/image5.jpg"/><Relationship Id="rId1" Type="http://schemas.openxmlformats.org/officeDocument/2006/relationships/slideLayout" Target="../slideLayouts/slideLayout2.xml"/><Relationship Id="rId6" Type="http://schemas.openxmlformats.org/officeDocument/2006/relationships/image" Target="../media/image3.png"/><Relationship Id="rId5" Type="http://schemas.openxmlformats.org/officeDocument/2006/relationships/hyperlink" Target="http://powerpoint.sage-fox.com/" TargetMode="External"/><Relationship Id="rId4" Type="http://schemas.microsoft.com/office/2007/relationships/hdphoto" Target="../media/hdphoto1.wdp"/></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2.xml"/><Relationship Id="rId5" Type="http://schemas.openxmlformats.org/officeDocument/2006/relationships/image" Target="../media/image7.jpg"/><Relationship Id="rId4" Type="http://schemas.openxmlformats.org/officeDocument/2006/relationships/image" Target="../media/image4.jpg"/></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2.xml"/><Relationship Id="rId5" Type="http://schemas.openxmlformats.org/officeDocument/2006/relationships/image" Target="../media/image7.jpg"/><Relationship Id="rId4" Type="http://schemas.openxmlformats.org/officeDocument/2006/relationships/image" Target="../media/image4.jpg"/></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2.xml"/><Relationship Id="rId5" Type="http://schemas.openxmlformats.org/officeDocument/2006/relationships/image" Target="../media/image7.jpg"/><Relationship Id="rId4" Type="http://schemas.openxmlformats.org/officeDocument/2006/relationships/image" Target="../media/image4.jpg"/></Relationships>
</file>

<file path=ppt/slides/_rels/slide8.xml.rels><?xml version="1.0" encoding="UTF-8" standalone="yes"?>
<Relationships xmlns="http://schemas.openxmlformats.org/package/2006/relationships"><Relationship Id="rId3" Type="http://schemas.openxmlformats.org/officeDocument/2006/relationships/hyperlink" Target="http://www.ziaossalehin.ir/fa/content/17647" TargetMode="External"/><Relationship Id="rId2" Type="http://schemas.openxmlformats.org/officeDocument/2006/relationships/image" Target="../media/image7.jpg"/><Relationship Id="rId1" Type="http://schemas.openxmlformats.org/officeDocument/2006/relationships/slideLayout" Target="../slideLayouts/slideLayout2.xml"/><Relationship Id="rId6" Type="http://schemas.openxmlformats.org/officeDocument/2006/relationships/image" Target="../media/image4.jpg"/><Relationship Id="rId5" Type="http://schemas.openxmlformats.org/officeDocument/2006/relationships/image" Target="../media/image3.png"/><Relationship Id="rId4" Type="http://schemas.openxmlformats.org/officeDocument/2006/relationships/hyperlink" Target="http://powerpoint.sage-fox.com/" TargetMode="External"/></Relationships>
</file>

<file path=ppt/slides/_rels/slide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jpeg"/><Relationship Id="rId1" Type="http://schemas.openxmlformats.org/officeDocument/2006/relationships/slideLayout" Target="../slideLayouts/slideLayout2.xml"/><Relationship Id="rId6" Type="http://schemas.openxmlformats.org/officeDocument/2006/relationships/image" Target="../media/image4.jpg"/><Relationship Id="rId5" Type="http://schemas.openxmlformats.org/officeDocument/2006/relationships/image" Target="../media/image3.png"/><Relationship Id="rId4" Type="http://schemas.openxmlformats.org/officeDocument/2006/relationships/hyperlink" Target="http://powerpoint.sage-fox.com/" TargetMode="Externa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404" y="-315416"/>
            <a:ext cx="9144000" cy="7438743"/>
          </a:xfrm>
          <a:prstGeom prst="rect">
            <a:avLst/>
          </a:prstGeom>
        </p:spPr>
      </p:pic>
      <p:grpSp>
        <p:nvGrpSpPr>
          <p:cNvPr id="5" name="Group 4"/>
          <p:cNvGrpSpPr>
            <a:grpSpLocks noChangeAspect="1"/>
          </p:cNvGrpSpPr>
          <p:nvPr/>
        </p:nvGrpSpPr>
        <p:grpSpPr>
          <a:xfrm>
            <a:off x="5202235" y="6205689"/>
            <a:ext cx="3941765" cy="616642"/>
            <a:chOff x="6359857" y="5683434"/>
            <a:chExt cx="4504874" cy="704734"/>
          </a:xfrm>
        </p:grpSpPr>
        <p:sp>
          <p:nvSpPr>
            <p:cNvPr id="6" name="Rounded Rectangle 9"/>
            <p:cNvSpPr/>
            <p:nvPr/>
          </p:nvSpPr>
          <p:spPr>
            <a:xfrm>
              <a:off x="6359857" y="5881913"/>
              <a:ext cx="4504874" cy="307777"/>
            </a:xfrm>
            <a:prstGeom prst="rect">
              <a:avLst/>
            </a:prstGeom>
            <a:solidFill>
              <a:schemeClr val="tx1">
                <a:alpha val="50000"/>
              </a:schemeClr>
            </a:solidFill>
            <a:ln w="6350">
              <a:solidFill>
                <a:srgbClr val="FF0000">
                  <a:alpha val="5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7" name="TextBox 6">
              <a:hlinkClick r:id="rId3"/>
            </p:cNvPr>
            <p:cNvSpPr txBox="1">
              <a:spLocks noChangeAspect="1"/>
            </p:cNvSpPr>
            <p:nvPr/>
          </p:nvSpPr>
          <p:spPr>
            <a:xfrm>
              <a:off x="6359857" y="5845568"/>
              <a:ext cx="3329103" cy="422094"/>
            </a:xfrm>
            <a:prstGeom prst="rect">
              <a:avLst/>
            </a:prstGeom>
            <a:noFill/>
            <a:effectLst/>
          </p:spPr>
          <p:txBody>
            <a:bodyPr wrap="square" rtlCol="0">
              <a:spAutoFit/>
            </a:bodyPr>
            <a:lstStyle/>
            <a:p>
              <a:pPr algn="ctr"/>
              <a:r>
                <a:rPr lang="en-US" dirty="0" smtClean="0">
                  <a:solidFill>
                    <a:schemeClr val="bg1">
                      <a:lumMod val="95000"/>
                      <a:lumOff val="5000"/>
                    </a:schemeClr>
                  </a:solidFill>
                  <a:latin typeface="+mj-lt"/>
                  <a:cs typeface="Far.Ashgar" panose="00000400000000000000" pitchFamily="2" charset="-78"/>
                </a:rPr>
                <a:t>www.ziaossalehin.ir</a:t>
              </a:r>
              <a:endParaRPr lang="en-US" dirty="0">
                <a:solidFill>
                  <a:schemeClr val="bg1">
                    <a:lumMod val="95000"/>
                    <a:lumOff val="5000"/>
                  </a:schemeClr>
                </a:solidFill>
                <a:latin typeface="+mj-lt"/>
                <a:cs typeface="Far.Ashgar" panose="00000400000000000000" pitchFamily="2" charset="-78"/>
              </a:endParaRPr>
            </a:p>
          </p:txBody>
        </p:sp>
        <p:pic>
          <p:nvPicPr>
            <p:cNvPr id="8" name="Picture Placeholder 1"/>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9794012" y="5683434"/>
              <a:ext cx="704734" cy="704734"/>
            </a:xfrm>
            <a:prstGeom prst="ellipse">
              <a:avLst/>
            </a:prstGeom>
            <a:blipFill dpi="0" rotWithShape="1">
              <a:blip r:embed="rId5"/>
              <a:srcRect/>
              <a:stretch>
                <a:fillRect l="-4000" t="-2000" r="-4000" b="-2000"/>
              </a:stretch>
            </a:blipFill>
            <a:ln w="38100">
              <a:solidFill>
                <a:schemeClr val="tx1">
                  <a:alpha val="75000"/>
                </a:schemeClr>
              </a:solidFill>
            </a:ln>
          </p:spPr>
        </p:pic>
      </p:grpSp>
    </p:spTree>
    <p:extLst>
      <p:ext uri="{BB962C8B-B14F-4D97-AF65-F5344CB8AC3E}">
        <p14:creationId xmlns:p14="http://schemas.microsoft.com/office/powerpoint/2010/main" val="13273193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left)">
                                      <p:cBhvr>
                                        <p:cTn id="7"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0242" name="Rectangle 2"/>
          <p:cNvSpPr>
            <a:spLocks noGrp="1"/>
          </p:cNvSpPr>
          <p:nvPr>
            <p:ph type="title"/>
          </p:nvPr>
        </p:nvSpPr>
        <p:spPr/>
        <p:txBody>
          <a:bodyPr/>
          <a:lstStyle/>
          <a:p>
            <a:endParaRPr lang="en-US" altLang="fa-IR" smtClean="0"/>
          </a:p>
        </p:txBody>
      </p:sp>
      <p:sp>
        <p:nvSpPr>
          <p:cNvPr id="10243" name="Rectangle 3"/>
          <p:cNvSpPr>
            <a:spLocks noGrp="1"/>
          </p:cNvSpPr>
          <p:nvPr>
            <p:ph idx="1"/>
          </p:nvPr>
        </p:nvSpPr>
        <p:spPr/>
        <p:txBody>
          <a:bodyPr/>
          <a:lstStyle/>
          <a:p>
            <a:endParaRPr lang="en-US" altLang="fa-IR" dirty="0" smtClean="0">
              <a:cs typeface="B Zar" panose="00000400000000000000" pitchFamily="2" charset="-78"/>
            </a:endParaRPr>
          </a:p>
        </p:txBody>
      </p:sp>
      <p:pic>
        <p:nvPicPr>
          <p:cNvPr id="10244" name="Picture 4" descr="slid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45" name="Rectangle 6"/>
          <p:cNvSpPr>
            <a:spLocks noChangeArrowheads="1"/>
          </p:cNvSpPr>
          <p:nvPr/>
        </p:nvSpPr>
        <p:spPr bwMode="auto">
          <a:xfrm>
            <a:off x="687388" y="1700024"/>
            <a:ext cx="7626350" cy="1292662"/>
          </a:xfrm>
          <a:prstGeom prst="rect">
            <a:avLst/>
          </a:prstGeom>
          <a:noFill/>
          <a:ln w="9525" algn="ctr">
            <a:solidFill>
              <a:schemeClr val="accent2"/>
            </a:solidFill>
            <a:miter lim="800000"/>
            <a:headEnd/>
            <a:tailEnd/>
          </a:ln>
          <a:extLst>
            <a:ext uri="{909E8E84-426E-40DD-AFC4-6F175D3DCCD1}">
              <a14:hiddenFill xmlns:a14="http://schemas.microsoft.com/office/drawing/2010/main">
                <a:solidFill>
                  <a:srgbClr val="FFFFFF"/>
                </a:solidFill>
              </a14:hiddenFill>
            </a:ext>
          </a:extLst>
        </p:spPr>
        <p:txBody>
          <a:bodyPr anchor="ctr">
            <a:spAutoFit/>
          </a:bodyP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algn="l" rtl="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algn="l" rtl="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algn="l" rtl="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algn="l" rtl="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algn="r"/>
            <a:r>
              <a:rPr lang="ar-SA" altLang="fa-IR" dirty="0">
                <a:solidFill>
                  <a:schemeClr val="bg1"/>
                </a:solidFill>
                <a:cs typeface="B Zar" panose="00000400000000000000" pitchFamily="2" charset="-78"/>
              </a:rPr>
              <a:t>ما به چند ساعت خواب نیاز داریم؟</a:t>
            </a:r>
            <a:r>
              <a:rPr lang="fr-FR" altLang="fa-IR" dirty="0">
                <a:solidFill>
                  <a:schemeClr val="bg1"/>
                </a:solidFill>
                <a:cs typeface="B Zar" panose="00000400000000000000" pitchFamily="2" charset="-78"/>
              </a:rPr>
              <a:t> </a:t>
            </a:r>
          </a:p>
          <a:p>
            <a:pPr algn="r" rtl="1"/>
            <a:r>
              <a:rPr lang="ar-SA" altLang="fa-IR" sz="1500" dirty="0">
                <a:solidFill>
                  <a:schemeClr val="bg1"/>
                </a:solidFill>
                <a:cs typeface="B Zar" panose="00000400000000000000" pitchFamily="2" charset="-78"/>
              </a:rPr>
              <a:t>هیچ جواب دقیقی برای این سؤال وجود ندارد، چون مقدار خواب مورد نیاز افراد مختلف متفاوت است. می‌توان گفت مقدار خوابی که هر فرد به آن نیاز دارد، آن مقداری است که اگر تأمین شود، وی در روز بعد احساس خواب آلودگی نکند. انسانها به طور میانگین 6 الی 9 ساعت در روز می‌خوابند، میزان خواب حیوانات نیز متفاوت است</a:t>
            </a:r>
            <a:r>
              <a:rPr lang="fa-IR" altLang="fa-IR" sz="1500" dirty="0">
                <a:solidFill>
                  <a:schemeClr val="bg1"/>
                </a:solidFill>
                <a:cs typeface="B Zar" panose="00000400000000000000" pitchFamily="2" charset="-78"/>
              </a:rPr>
              <a:t>.</a:t>
            </a:r>
            <a:r>
              <a:rPr lang="fr-FR" altLang="fa-IR" sz="1500" dirty="0">
                <a:solidFill>
                  <a:schemeClr val="bg1"/>
                </a:solidFill>
                <a:cs typeface="B Zar" panose="00000400000000000000" pitchFamily="2" charset="-78"/>
              </a:rPr>
              <a:t> </a:t>
            </a:r>
            <a:endParaRPr lang="fr-FR" altLang="fa-IR" sz="1500" b="0" dirty="0">
              <a:solidFill>
                <a:schemeClr val="bg1"/>
              </a:solidFill>
              <a:cs typeface="B Zar" panose="00000400000000000000" pitchFamily="2" charset="-78"/>
            </a:endParaRPr>
          </a:p>
        </p:txBody>
      </p:sp>
      <p:graphicFrame>
        <p:nvGraphicFramePr>
          <p:cNvPr id="46189" name="Group 109"/>
          <p:cNvGraphicFramePr>
            <a:graphicFrameLocks noGrp="1"/>
          </p:cNvGraphicFramePr>
          <p:nvPr>
            <p:extLst>
              <p:ext uri="{D42A27DB-BD31-4B8C-83A1-F6EECF244321}">
                <p14:modId xmlns:p14="http://schemas.microsoft.com/office/powerpoint/2010/main" val="2628165671"/>
              </p:ext>
            </p:extLst>
          </p:nvPr>
        </p:nvGraphicFramePr>
        <p:xfrm>
          <a:off x="1187624" y="3068960"/>
          <a:ext cx="6400800" cy="2932113"/>
        </p:xfrm>
        <a:graphic>
          <a:graphicData uri="http://schemas.openxmlformats.org/drawingml/2006/table">
            <a:tbl>
              <a:tblPr rtl="1"/>
              <a:tblGrid>
                <a:gridCol w="3200400"/>
                <a:gridCol w="3200400"/>
              </a:tblGrid>
              <a:tr h="365737">
                <a:tc>
                  <a:txBody>
                    <a:bodyPr/>
                    <a:lstStyle/>
                    <a:p>
                      <a:pPr marL="0" marR="0" lvl="0" indent="0" algn="ctr" defTabSz="914400" rtl="1" eaLnBrk="0" fontAlgn="base" latinLnBrk="0" hangingPunct="0">
                        <a:lnSpc>
                          <a:spcPct val="100000"/>
                        </a:lnSpc>
                        <a:spcBef>
                          <a:spcPct val="0"/>
                        </a:spcBef>
                        <a:spcAft>
                          <a:spcPct val="0"/>
                        </a:spcAft>
                        <a:buClrTx/>
                        <a:buSzTx/>
                        <a:buFontTx/>
                        <a:buNone/>
                        <a:tabLst/>
                      </a:pPr>
                      <a:r>
                        <a:rPr kumimoji="0" lang="fa-IR" sz="1800" b="0" i="0" u="none" strike="noStrike" cap="none" normalizeH="0" baseline="0" dirty="0" smtClean="0">
                          <a:ln>
                            <a:noFill/>
                          </a:ln>
                          <a:solidFill>
                            <a:schemeClr val="bg1"/>
                          </a:solidFill>
                          <a:effectLst/>
                          <a:latin typeface="Arial" pitchFamily="34" charset="0"/>
                          <a:cs typeface="B Zar" panose="00000400000000000000" pitchFamily="2" charset="-78"/>
                        </a:rPr>
                        <a:t>گونه</a:t>
                      </a:r>
                      <a:endParaRPr kumimoji="0" lang="fr-FR" sz="1800" b="0" i="0" u="none" strike="noStrike" cap="none" normalizeH="0" baseline="0" dirty="0" smtClean="0">
                        <a:ln>
                          <a:noFill/>
                        </a:ln>
                        <a:solidFill>
                          <a:schemeClr val="bg1"/>
                        </a:solidFill>
                        <a:effectLst/>
                        <a:latin typeface="Arial" pitchFamily="34" charset="0"/>
                        <a:cs typeface="B Zar" panose="00000400000000000000" pitchFamily="2" charset="-78"/>
                      </a:endParaRPr>
                    </a:p>
                  </a:txBody>
                  <a:tcPr marT="45709" marB="45709"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chemeClr val="tx1">
                        <a:lumMod val="85000"/>
                      </a:schemeClr>
                    </a:solidFill>
                  </a:tcPr>
                </a:tc>
                <a:tc>
                  <a:txBody>
                    <a:bodyPr/>
                    <a:lstStyle/>
                    <a:p>
                      <a:pPr marL="0" marR="0" lvl="0" indent="0" algn="ctr" defTabSz="914400" rtl="1" eaLnBrk="0" fontAlgn="base" latinLnBrk="0" hangingPunct="0">
                        <a:lnSpc>
                          <a:spcPct val="100000"/>
                        </a:lnSpc>
                        <a:spcBef>
                          <a:spcPct val="0"/>
                        </a:spcBef>
                        <a:spcAft>
                          <a:spcPct val="0"/>
                        </a:spcAft>
                        <a:buClrTx/>
                        <a:buSzTx/>
                        <a:buFontTx/>
                        <a:buNone/>
                        <a:tabLst/>
                      </a:pPr>
                      <a:r>
                        <a:rPr kumimoji="0" lang="ar-SA" sz="1400" b="1" i="0" u="none" strike="noStrike" cap="none" normalizeH="0" baseline="0" dirty="0" smtClean="0">
                          <a:ln>
                            <a:noFill/>
                          </a:ln>
                          <a:solidFill>
                            <a:schemeClr val="bg1"/>
                          </a:solidFill>
                          <a:effectLst/>
                          <a:latin typeface="Arial" pitchFamily="34" charset="0"/>
                          <a:cs typeface="B Zar" panose="00000400000000000000" pitchFamily="2" charset="-78"/>
                        </a:rPr>
                        <a:t>میانگین کل ساعات خواب در طول شبانه</a:t>
                      </a:r>
                      <a:r>
                        <a:rPr kumimoji="0" lang="en-US" sz="1400" b="1" i="0" u="none" strike="noStrike" cap="none" normalizeH="0" baseline="0" dirty="0" smtClean="0">
                          <a:ln>
                            <a:noFill/>
                          </a:ln>
                          <a:solidFill>
                            <a:schemeClr val="bg1"/>
                          </a:solidFill>
                          <a:effectLst/>
                          <a:latin typeface="Arial" pitchFamily="34" charset="0"/>
                          <a:cs typeface="B Zar" panose="00000400000000000000" pitchFamily="2" charset="-78"/>
                        </a:rPr>
                        <a:t> </a:t>
                      </a:r>
                      <a:endParaRPr kumimoji="0" lang="fr-FR" sz="1400" b="1" i="0" u="none" strike="noStrike" cap="none" normalizeH="0" baseline="0" dirty="0" smtClean="0">
                        <a:ln>
                          <a:noFill/>
                        </a:ln>
                        <a:solidFill>
                          <a:schemeClr val="bg1"/>
                        </a:solidFill>
                        <a:effectLst/>
                        <a:latin typeface="Arial" pitchFamily="34" charset="0"/>
                        <a:cs typeface="B Zar" panose="00000400000000000000" pitchFamily="2" charset="-78"/>
                      </a:endParaRPr>
                    </a:p>
                  </a:txBody>
                  <a:tcPr marT="45709" marB="45709"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chemeClr val="tx1">
                        <a:lumMod val="85000"/>
                      </a:schemeClr>
                    </a:solidFill>
                  </a:tcPr>
                </a:tc>
              </a:tr>
              <a:tr h="366625">
                <a:tc>
                  <a:txBody>
                    <a:bodyPr/>
                    <a:lstStyle/>
                    <a:p>
                      <a:pPr marL="0" marR="0" lvl="0" indent="0" algn="ctr" defTabSz="914400" rtl="1" eaLnBrk="0" fontAlgn="base" latinLnBrk="0" hangingPunct="0">
                        <a:lnSpc>
                          <a:spcPct val="100000"/>
                        </a:lnSpc>
                        <a:spcBef>
                          <a:spcPct val="0"/>
                        </a:spcBef>
                        <a:spcAft>
                          <a:spcPct val="0"/>
                        </a:spcAft>
                        <a:buClrTx/>
                        <a:buSzTx/>
                        <a:buFontTx/>
                        <a:buNone/>
                        <a:tabLst/>
                      </a:pPr>
                      <a:r>
                        <a:rPr kumimoji="0" lang="ar-SA" sz="1800" b="0" i="0" u="none" strike="noStrike" cap="none" normalizeH="0" baseline="0" dirty="0" smtClean="0">
                          <a:ln>
                            <a:noFill/>
                          </a:ln>
                          <a:solidFill>
                            <a:srgbClr val="000000"/>
                          </a:solidFill>
                          <a:effectLst/>
                          <a:latin typeface="Arial" pitchFamily="34" charset="0"/>
                          <a:cs typeface="B Zar" panose="00000400000000000000" pitchFamily="2" charset="-78"/>
                        </a:rPr>
                        <a:t>افعی</a:t>
                      </a:r>
                      <a:endParaRPr kumimoji="0" lang="fr-FR" sz="1800" b="0" i="0" u="none" strike="noStrike" cap="none" normalizeH="0" baseline="0" dirty="0" smtClean="0">
                        <a:ln>
                          <a:noFill/>
                        </a:ln>
                        <a:solidFill>
                          <a:schemeClr val="tx1"/>
                        </a:solidFill>
                        <a:effectLst/>
                        <a:latin typeface="Arial" pitchFamily="34" charset="0"/>
                      </a:endParaRPr>
                    </a:p>
                  </a:txBody>
                  <a:tcPr marT="45709" marB="45709"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1" eaLnBrk="0" fontAlgn="base" latinLnBrk="0" hangingPunct="0">
                        <a:lnSpc>
                          <a:spcPct val="100000"/>
                        </a:lnSpc>
                        <a:spcBef>
                          <a:spcPct val="0"/>
                        </a:spcBef>
                        <a:spcAft>
                          <a:spcPct val="0"/>
                        </a:spcAft>
                        <a:buClrTx/>
                        <a:buSzTx/>
                        <a:buFontTx/>
                        <a:buNone/>
                        <a:tabLst/>
                      </a:pPr>
                      <a:r>
                        <a:rPr kumimoji="0" lang="fr-FR" sz="1800" b="0" i="0" u="none" strike="noStrike" cap="none" normalizeH="0" baseline="0" dirty="0" smtClean="0">
                          <a:ln>
                            <a:noFill/>
                          </a:ln>
                          <a:solidFill>
                            <a:srgbClr val="000000"/>
                          </a:solidFill>
                          <a:effectLst/>
                          <a:latin typeface="Arial" pitchFamily="34" charset="0"/>
                        </a:rPr>
                        <a:t>18 </a:t>
                      </a:r>
                      <a:r>
                        <a:rPr kumimoji="0" lang="ar-SA" sz="1800" b="0" i="0" u="none" strike="noStrike" cap="none" normalizeH="0" baseline="0" dirty="0" smtClean="0">
                          <a:ln>
                            <a:noFill/>
                          </a:ln>
                          <a:solidFill>
                            <a:srgbClr val="000000"/>
                          </a:solidFill>
                          <a:effectLst/>
                          <a:latin typeface="Arial" pitchFamily="34" charset="0"/>
                          <a:cs typeface="B Zar" panose="00000400000000000000" pitchFamily="2" charset="-78"/>
                        </a:rPr>
                        <a:t>ساعت</a:t>
                      </a:r>
                      <a:endParaRPr kumimoji="0" lang="fr-FR" sz="1800" b="0" i="0" u="none" strike="noStrike" cap="none" normalizeH="0" baseline="0" dirty="0" smtClean="0">
                        <a:ln>
                          <a:noFill/>
                        </a:ln>
                        <a:solidFill>
                          <a:schemeClr val="tx1"/>
                        </a:solidFill>
                        <a:effectLst/>
                        <a:latin typeface="Arial" pitchFamily="34" charset="0"/>
                      </a:endParaRPr>
                    </a:p>
                  </a:txBody>
                  <a:tcPr marT="45709" marB="45709"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366625">
                <a:tc>
                  <a:txBody>
                    <a:bodyPr/>
                    <a:lstStyle/>
                    <a:p>
                      <a:pPr marL="0" marR="0" lvl="0" indent="0" algn="ctr" defTabSz="914400" rtl="1" eaLnBrk="0" fontAlgn="base" latinLnBrk="0" hangingPunct="0">
                        <a:lnSpc>
                          <a:spcPct val="100000"/>
                        </a:lnSpc>
                        <a:spcBef>
                          <a:spcPct val="0"/>
                        </a:spcBef>
                        <a:spcAft>
                          <a:spcPct val="0"/>
                        </a:spcAft>
                        <a:buClrTx/>
                        <a:buSzTx/>
                        <a:buFontTx/>
                        <a:buNone/>
                        <a:tabLst/>
                      </a:pPr>
                      <a:r>
                        <a:rPr kumimoji="0" lang="ar-SA" sz="1800" b="0" i="0" u="none" strike="noStrike" cap="none" normalizeH="0" baseline="0" dirty="0" smtClean="0">
                          <a:ln>
                            <a:noFill/>
                          </a:ln>
                          <a:solidFill>
                            <a:srgbClr val="000000"/>
                          </a:solidFill>
                          <a:effectLst/>
                          <a:latin typeface="Arial" pitchFamily="34" charset="0"/>
                          <a:cs typeface="B Zar" panose="00000400000000000000" pitchFamily="2" charset="-78"/>
                        </a:rPr>
                        <a:t>ببر</a:t>
                      </a:r>
                      <a:endParaRPr kumimoji="0" lang="fr-FR" sz="1800" b="0" i="0" u="none" strike="noStrike" cap="none" normalizeH="0" baseline="0" dirty="0" smtClean="0">
                        <a:ln>
                          <a:noFill/>
                        </a:ln>
                        <a:solidFill>
                          <a:schemeClr val="tx1"/>
                        </a:solidFill>
                        <a:effectLst/>
                        <a:latin typeface="Arial" pitchFamily="34" charset="0"/>
                      </a:endParaRPr>
                    </a:p>
                  </a:txBody>
                  <a:tcPr marT="45709" marB="45709"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1" eaLnBrk="0" fontAlgn="base" latinLnBrk="0" hangingPunct="0">
                        <a:lnSpc>
                          <a:spcPct val="100000"/>
                        </a:lnSpc>
                        <a:spcBef>
                          <a:spcPct val="0"/>
                        </a:spcBef>
                        <a:spcAft>
                          <a:spcPct val="0"/>
                        </a:spcAft>
                        <a:buClrTx/>
                        <a:buSzTx/>
                        <a:buFontTx/>
                        <a:buNone/>
                        <a:tabLst/>
                      </a:pPr>
                      <a:r>
                        <a:rPr kumimoji="0" lang="fr-FR" sz="1800" b="0" i="0" u="none" strike="noStrike" cap="none" normalizeH="0" baseline="0" dirty="0" smtClean="0">
                          <a:ln>
                            <a:noFill/>
                          </a:ln>
                          <a:solidFill>
                            <a:srgbClr val="000000"/>
                          </a:solidFill>
                          <a:effectLst/>
                          <a:latin typeface="Arial" pitchFamily="34" charset="0"/>
                        </a:rPr>
                        <a:t>8/15 </a:t>
                      </a:r>
                      <a:r>
                        <a:rPr kumimoji="0" lang="ar-SA" sz="1800" b="0" i="0" u="none" strike="noStrike" cap="none" normalizeH="0" baseline="0" dirty="0" smtClean="0">
                          <a:ln>
                            <a:noFill/>
                          </a:ln>
                          <a:solidFill>
                            <a:srgbClr val="000000"/>
                          </a:solidFill>
                          <a:effectLst/>
                          <a:latin typeface="Arial" pitchFamily="34" charset="0"/>
                          <a:cs typeface="B Zar" panose="00000400000000000000" pitchFamily="2" charset="-78"/>
                        </a:rPr>
                        <a:t>ساعت</a:t>
                      </a:r>
                      <a:endParaRPr kumimoji="0" lang="fr-FR" sz="1800" b="0" i="0" u="none" strike="noStrike" cap="none" normalizeH="0" baseline="0" dirty="0" smtClean="0">
                        <a:ln>
                          <a:noFill/>
                        </a:ln>
                        <a:solidFill>
                          <a:schemeClr val="tx1"/>
                        </a:solidFill>
                        <a:effectLst/>
                        <a:latin typeface="Arial" pitchFamily="34" charset="0"/>
                      </a:endParaRPr>
                    </a:p>
                  </a:txBody>
                  <a:tcPr marT="45709" marB="45709"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366625">
                <a:tc>
                  <a:txBody>
                    <a:bodyPr/>
                    <a:lstStyle/>
                    <a:p>
                      <a:pPr marL="0" marR="0" lvl="0" indent="0" algn="ctr" defTabSz="914400" rtl="1" eaLnBrk="0" fontAlgn="base" latinLnBrk="0" hangingPunct="0">
                        <a:lnSpc>
                          <a:spcPct val="100000"/>
                        </a:lnSpc>
                        <a:spcBef>
                          <a:spcPct val="0"/>
                        </a:spcBef>
                        <a:spcAft>
                          <a:spcPct val="0"/>
                        </a:spcAft>
                        <a:buClrTx/>
                        <a:buSzTx/>
                        <a:buFontTx/>
                        <a:buNone/>
                        <a:tabLst/>
                      </a:pPr>
                      <a:r>
                        <a:rPr kumimoji="0" lang="ar-SA" sz="1800" b="0" i="0" u="none" strike="noStrike" cap="none" normalizeH="0" baseline="0" dirty="0" smtClean="0">
                          <a:ln>
                            <a:noFill/>
                          </a:ln>
                          <a:solidFill>
                            <a:srgbClr val="000000"/>
                          </a:solidFill>
                          <a:effectLst/>
                          <a:latin typeface="Arial" pitchFamily="34" charset="0"/>
                          <a:cs typeface="B Zar" panose="00000400000000000000" pitchFamily="2" charset="-78"/>
                        </a:rPr>
                        <a:t>گربه</a:t>
                      </a:r>
                      <a:endParaRPr kumimoji="0" lang="fr-FR" sz="1800" b="0" i="0" u="none" strike="noStrike" cap="none" normalizeH="0" baseline="0" dirty="0" smtClean="0">
                        <a:ln>
                          <a:noFill/>
                        </a:ln>
                        <a:solidFill>
                          <a:schemeClr val="tx1"/>
                        </a:solidFill>
                        <a:effectLst/>
                        <a:latin typeface="Arial" pitchFamily="34" charset="0"/>
                      </a:endParaRPr>
                    </a:p>
                  </a:txBody>
                  <a:tcPr marT="45709" marB="45709"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1" eaLnBrk="0" fontAlgn="base" latinLnBrk="0" hangingPunct="0">
                        <a:lnSpc>
                          <a:spcPct val="100000"/>
                        </a:lnSpc>
                        <a:spcBef>
                          <a:spcPct val="0"/>
                        </a:spcBef>
                        <a:spcAft>
                          <a:spcPct val="0"/>
                        </a:spcAft>
                        <a:buClrTx/>
                        <a:buSzTx/>
                        <a:buFontTx/>
                        <a:buNone/>
                        <a:tabLst/>
                      </a:pPr>
                      <a:r>
                        <a:rPr kumimoji="0" lang="fr-FR" sz="1800" b="0" i="0" u="none" strike="noStrike" cap="none" normalizeH="0" baseline="0" dirty="0" smtClean="0">
                          <a:ln>
                            <a:noFill/>
                          </a:ln>
                          <a:solidFill>
                            <a:srgbClr val="000000"/>
                          </a:solidFill>
                          <a:effectLst/>
                          <a:latin typeface="Arial" pitchFamily="34" charset="0"/>
                        </a:rPr>
                        <a:t>1/12 </a:t>
                      </a:r>
                      <a:r>
                        <a:rPr kumimoji="0" lang="ar-SA" sz="1800" b="0" i="0" u="none" strike="noStrike" cap="none" normalizeH="0" baseline="0" dirty="0" smtClean="0">
                          <a:ln>
                            <a:noFill/>
                          </a:ln>
                          <a:solidFill>
                            <a:srgbClr val="000000"/>
                          </a:solidFill>
                          <a:effectLst/>
                          <a:latin typeface="Arial" pitchFamily="34" charset="0"/>
                          <a:cs typeface="B Zar" panose="00000400000000000000" pitchFamily="2" charset="-78"/>
                        </a:rPr>
                        <a:t>ساعت</a:t>
                      </a:r>
                      <a:endParaRPr kumimoji="0" lang="fr-FR" sz="1800" b="0" i="0" u="none" strike="noStrike" cap="none" normalizeH="0" baseline="0" dirty="0" smtClean="0">
                        <a:ln>
                          <a:noFill/>
                        </a:ln>
                        <a:solidFill>
                          <a:schemeClr val="tx1"/>
                        </a:solidFill>
                        <a:effectLst/>
                        <a:latin typeface="Arial" pitchFamily="34" charset="0"/>
                      </a:endParaRPr>
                    </a:p>
                  </a:txBody>
                  <a:tcPr marT="45709" marB="45709"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366625">
                <a:tc>
                  <a:txBody>
                    <a:bodyPr/>
                    <a:lstStyle/>
                    <a:p>
                      <a:pPr marL="0" marR="0" lvl="0" indent="0" algn="ctr" defTabSz="914400" rtl="1" eaLnBrk="0" fontAlgn="base" latinLnBrk="0" hangingPunct="0">
                        <a:lnSpc>
                          <a:spcPct val="100000"/>
                        </a:lnSpc>
                        <a:spcBef>
                          <a:spcPct val="0"/>
                        </a:spcBef>
                        <a:spcAft>
                          <a:spcPct val="0"/>
                        </a:spcAft>
                        <a:buClrTx/>
                        <a:buSzTx/>
                        <a:buFontTx/>
                        <a:buNone/>
                        <a:tabLst/>
                      </a:pPr>
                      <a:r>
                        <a:rPr kumimoji="0" lang="ar-SA" sz="1800" b="0" i="0" u="none" strike="noStrike" cap="none" normalizeH="0" baseline="0" dirty="0" smtClean="0">
                          <a:ln>
                            <a:noFill/>
                          </a:ln>
                          <a:solidFill>
                            <a:srgbClr val="000000"/>
                          </a:solidFill>
                          <a:effectLst/>
                          <a:latin typeface="Arial" pitchFamily="34" charset="0"/>
                          <a:cs typeface="B Zar" panose="00000400000000000000" pitchFamily="2" charset="-78"/>
                        </a:rPr>
                        <a:t>شامپانزه</a:t>
                      </a:r>
                      <a:endParaRPr kumimoji="0" lang="fr-FR" sz="1800" b="0" i="0" u="none" strike="noStrike" cap="none" normalizeH="0" baseline="0" dirty="0" smtClean="0">
                        <a:ln>
                          <a:noFill/>
                        </a:ln>
                        <a:solidFill>
                          <a:schemeClr val="tx1"/>
                        </a:solidFill>
                        <a:effectLst/>
                        <a:latin typeface="Arial" pitchFamily="34" charset="0"/>
                      </a:endParaRPr>
                    </a:p>
                  </a:txBody>
                  <a:tcPr marT="45709" marB="45709"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1" eaLnBrk="0" fontAlgn="base" latinLnBrk="0" hangingPunct="0">
                        <a:lnSpc>
                          <a:spcPct val="100000"/>
                        </a:lnSpc>
                        <a:spcBef>
                          <a:spcPct val="0"/>
                        </a:spcBef>
                        <a:spcAft>
                          <a:spcPct val="0"/>
                        </a:spcAft>
                        <a:buClrTx/>
                        <a:buSzTx/>
                        <a:buFontTx/>
                        <a:buNone/>
                        <a:tabLst/>
                      </a:pPr>
                      <a:r>
                        <a:rPr kumimoji="0" lang="fr-FR" sz="1800" b="0" i="0" u="none" strike="noStrike" cap="none" normalizeH="0" baseline="0" dirty="0" smtClean="0">
                          <a:ln>
                            <a:noFill/>
                          </a:ln>
                          <a:solidFill>
                            <a:srgbClr val="000000"/>
                          </a:solidFill>
                          <a:effectLst/>
                          <a:latin typeface="Arial" pitchFamily="34" charset="0"/>
                        </a:rPr>
                        <a:t>7/9 </a:t>
                      </a:r>
                      <a:r>
                        <a:rPr kumimoji="0" lang="ar-SA" sz="1800" b="0" i="0" u="none" strike="noStrike" cap="none" normalizeH="0" baseline="0" dirty="0" smtClean="0">
                          <a:ln>
                            <a:noFill/>
                          </a:ln>
                          <a:solidFill>
                            <a:srgbClr val="000000"/>
                          </a:solidFill>
                          <a:effectLst/>
                          <a:latin typeface="Arial" pitchFamily="34" charset="0"/>
                          <a:cs typeface="B Zar" panose="00000400000000000000" pitchFamily="2" charset="-78"/>
                        </a:rPr>
                        <a:t>ساعت</a:t>
                      </a:r>
                      <a:endParaRPr kumimoji="0" lang="fr-FR" sz="1800" b="0" i="0" u="none" strike="noStrike" cap="none" normalizeH="0" baseline="0" dirty="0" smtClean="0">
                        <a:ln>
                          <a:noFill/>
                        </a:ln>
                        <a:solidFill>
                          <a:schemeClr val="tx1"/>
                        </a:solidFill>
                        <a:effectLst/>
                        <a:latin typeface="Arial" pitchFamily="34" charset="0"/>
                      </a:endParaRPr>
                    </a:p>
                  </a:txBody>
                  <a:tcPr marT="45709" marB="45709"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366625">
                <a:tc>
                  <a:txBody>
                    <a:bodyPr/>
                    <a:lstStyle/>
                    <a:p>
                      <a:pPr marL="0" marR="0" lvl="0" indent="0" algn="ctr" defTabSz="914400" rtl="1" eaLnBrk="0" fontAlgn="base" latinLnBrk="0" hangingPunct="0">
                        <a:lnSpc>
                          <a:spcPct val="100000"/>
                        </a:lnSpc>
                        <a:spcBef>
                          <a:spcPct val="0"/>
                        </a:spcBef>
                        <a:spcAft>
                          <a:spcPct val="0"/>
                        </a:spcAft>
                        <a:buClrTx/>
                        <a:buSzTx/>
                        <a:buFontTx/>
                        <a:buNone/>
                        <a:tabLst/>
                      </a:pPr>
                      <a:r>
                        <a:rPr kumimoji="0" lang="ar-SA" sz="1800" b="0" i="0" u="none" strike="noStrike" cap="none" normalizeH="0" baseline="0" dirty="0" smtClean="0">
                          <a:ln>
                            <a:noFill/>
                          </a:ln>
                          <a:solidFill>
                            <a:srgbClr val="000000"/>
                          </a:solidFill>
                          <a:effectLst/>
                          <a:latin typeface="Arial" pitchFamily="34" charset="0"/>
                          <a:cs typeface="B Zar" panose="00000400000000000000" pitchFamily="2" charset="-78"/>
                        </a:rPr>
                        <a:t>گوسفند</a:t>
                      </a:r>
                      <a:endParaRPr kumimoji="0" lang="fr-FR" sz="1800" b="0" i="0" u="none" strike="noStrike" cap="none" normalizeH="0" baseline="0" dirty="0" smtClean="0">
                        <a:ln>
                          <a:noFill/>
                        </a:ln>
                        <a:solidFill>
                          <a:schemeClr val="tx1"/>
                        </a:solidFill>
                        <a:effectLst/>
                        <a:latin typeface="Arial" pitchFamily="34" charset="0"/>
                      </a:endParaRPr>
                    </a:p>
                  </a:txBody>
                  <a:tcPr marT="45709" marB="45709"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1" eaLnBrk="0" fontAlgn="base" latinLnBrk="0" hangingPunct="0">
                        <a:lnSpc>
                          <a:spcPct val="100000"/>
                        </a:lnSpc>
                        <a:spcBef>
                          <a:spcPct val="0"/>
                        </a:spcBef>
                        <a:spcAft>
                          <a:spcPct val="0"/>
                        </a:spcAft>
                        <a:buClrTx/>
                        <a:buSzTx/>
                        <a:buFontTx/>
                        <a:buNone/>
                        <a:tabLst/>
                      </a:pPr>
                      <a:r>
                        <a:rPr kumimoji="0" lang="fr-FR" sz="1800" b="0" i="0" u="none" strike="noStrike" cap="none" normalizeH="0" baseline="0" dirty="0" smtClean="0">
                          <a:ln>
                            <a:noFill/>
                          </a:ln>
                          <a:solidFill>
                            <a:srgbClr val="000000"/>
                          </a:solidFill>
                          <a:effectLst/>
                          <a:latin typeface="Arial" pitchFamily="34" charset="0"/>
                        </a:rPr>
                        <a:t>8/3 </a:t>
                      </a:r>
                      <a:r>
                        <a:rPr kumimoji="0" lang="ar-SA" sz="1800" b="0" i="0" u="none" strike="noStrike" cap="none" normalizeH="0" baseline="0" dirty="0" smtClean="0">
                          <a:ln>
                            <a:noFill/>
                          </a:ln>
                          <a:solidFill>
                            <a:srgbClr val="000000"/>
                          </a:solidFill>
                          <a:effectLst/>
                          <a:latin typeface="Arial" pitchFamily="34" charset="0"/>
                          <a:cs typeface="B Zar" panose="00000400000000000000" pitchFamily="2" charset="-78"/>
                        </a:rPr>
                        <a:t>ساعت</a:t>
                      </a:r>
                      <a:endParaRPr kumimoji="0" lang="fr-FR" sz="1800" b="0" i="0" u="none" strike="noStrike" cap="none" normalizeH="0" baseline="0" dirty="0" smtClean="0">
                        <a:ln>
                          <a:noFill/>
                        </a:ln>
                        <a:solidFill>
                          <a:schemeClr val="tx1"/>
                        </a:solidFill>
                        <a:effectLst/>
                        <a:latin typeface="Arial" pitchFamily="34" charset="0"/>
                      </a:endParaRPr>
                    </a:p>
                  </a:txBody>
                  <a:tcPr marT="45709" marB="45709"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366625">
                <a:tc>
                  <a:txBody>
                    <a:bodyPr/>
                    <a:lstStyle/>
                    <a:p>
                      <a:pPr marL="0" marR="0" lvl="0" indent="0" algn="ctr" defTabSz="914400" rtl="1" eaLnBrk="0" fontAlgn="base" latinLnBrk="0" hangingPunct="0">
                        <a:lnSpc>
                          <a:spcPct val="100000"/>
                        </a:lnSpc>
                        <a:spcBef>
                          <a:spcPct val="0"/>
                        </a:spcBef>
                        <a:spcAft>
                          <a:spcPct val="0"/>
                        </a:spcAft>
                        <a:buClrTx/>
                        <a:buSzTx/>
                        <a:buFontTx/>
                        <a:buNone/>
                        <a:tabLst/>
                      </a:pPr>
                      <a:r>
                        <a:rPr kumimoji="0" lang="ar-SA" sz="1800" b="0" i="0" u="none" strike="noStrike" cap="none" normalizeH="0" baseline="0" dirty="0" smtClean="0">
                          <a:ln>
                            <a:noFill/>
                          </a:ln>
                          <a:solidFill>
                            <a:srgbClr val="000000"/>
                          </a:solidFill>
                          <a:effectLst/>
                          <a:latin typeface="Arial" pitchFamily="34" charset="0"/>
                          <a:cs typeface="B Zar" panose="00000400000000000000" pitchFamily="2" charset="-78"/>
                        </a:rPr>
                        <a:t>فیل آفریقایی</a:t>
                      </a:r>
                      <a:endParaRPr kumimoji="0" lang="fr-FR" sz="1800" b="0" i="0" u="none" strike="noStrike" cap="none" normalizeH="0" baseline="0" dirty="0" smtClean="0">
                        <a:ln>
                          <a:noFill/>
                        </a:ln>
                        <a:solidFill>
                          <a:schemeClr val="tx1"/>
                        </a:solidFill>
                        <a:effectLst/>
                        <a:latin typeface="Arial" pitchFamily="34" charset="0"/>
                      </a:endParaRPr>
                    </a:p>
                  </a:txBody>
                  <a:tcPr marT="45709" marB="45709"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1" eaLnBrk="0" fontAlgn="base" latinLnBrk="0" hangingPunct="0">
                        <a:lnSpc>
                          <a:spcPct val="100000"/>
                        </a:lnSpc>
                        <a:spcBef>
                          <a:spcPct val="0"/>
                        </a:spcBef>
                        <a:spcAft>
                          <a:spcPct val="0"/>
                        </a:spcAft>
                        <a:buClrTx/>
                        <a:buSzTx/>
                        <a:buFontTx/>
                        <a:buNone/>
                        <a:tabLst/>
                      </a:pPr>
                      <a:r>
                        <a:rPr kumimoji="0" lang="fr-FR" sz="1800" b="0" i="0" u="none" strike="noStrike" cap="none" normalizeH="0" baseline="0" dirty="0" smtClean="0">
                          <a:ln>
                            <a:noFill/>
                          </a:ln>
                          <a:solidFill>
                            <a:srgbClr val="000000"/>
                          </a:solidFill>
                          <a:effectLst/>
                          <a:latin typeface="Arial" pitchFamily="34" charset="0"/>
                        </a:rPr>
                        <a:t>3/3 </a:t>
                      </a:r>
                      <a:r>
                        <a:rPr kumimoji="0" lang="ar-SA" sz="1800" b="0" i="0" u="none" strike="noStrike" cap="none" normalizeH="0" baseline="0" dirty="0" smtClean="0">
                          <a:ln>
                            <a:noFill/>
                          </a:ln>
                          <a:solidFill>
                            <a:srgbClr val="000000"/>
                          </a:solidFill>
                          <a:effectLst/>
                          <a:latin typeface="Arial" pitchFamily="34" charset="0"/>
                          <a:cs typeface="B Zar" panose="00000400000000000000" pitchFamily="2" charset="-78"/>
                        </a:rPr>
                        <a:t>ساعت</a:t>
                      </a:r>
                      <a:endParaRPr kumimoji="0" lang="fr-FR" sz="1800" b="0" i="0" u="none" strike="noStrike" cap="none" normalizeH="0" baseline="0" dirty="0" smtClean="0">
                        <a:ln>
                          <a:noFill/>
                        </a:ln>
                        <a:solidFill>
                          <a:schemeClr val="tx1"/>
                        </a:solidFill>
                        <a:effectLst/>
                        <a:latin typeface="Arial" pitchFamily="34" charset="0"/>
                      </a:endParaRPr>
                    </a:p>
                  </a:txBody>
                  <a:tcPr marT="45709" marB="45709"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366625">
                <a:tc>
                  <a:txBody>
                    <a:bodyPr/>
                    <a:lstStyle/>
                    <a:p>
                      <a:pPr marL="0" marR="0" lvl="0" indent="0" algn="ctr" defTabSz="914400" rtl="1" eaLnBrk="0" fontAlgn="base" latinLnBrk="0" hangingPunct="0">
                        <a:lnSpc>
                          <a:spcPct val="100000"/>
                        </a:lnSpc>
                        <a:spcBef>
                          <a:spcPct val="0"/>
                        </a:spcBef>
                        <a:spcAft>
                          <a:spcPct val="0"/>
                        </a:spcAft>
                        <a:buClrTx/>
                        <a:buSzTx/>
                        <a:buFontTx/>
                        <a:buNone/>
                        <a:tabLst/>
                      </a:pPr>
                      <a:r>
                        <a:rPr kumimoji="0" lang="ar-SA" sz="1800" b="0" i="0" u="none" strike="noStrike" cap="none" normalizeH="0" baseline="0" dirty="0" smtClean="0">
                          <a:ln>
                            <a:noFill/>
                          </a:ln>
                          <a:solidFill>
                            <a:srgbClr val="000000"/>
                          </a:solidFill>
                          <a:effectLst/>
                          <a:latin typeface="Arial" pitchFamily="34" charset="0"/>
                          <a:cs typeface="B Zar" panose="00000400000000000000" pitchFamily="2" charset="-78"/>
                        </a:rPr>
                        <a:t>زرافه</a:t>
                      </a:r>
                      <a:endParaRPr kumimoji="0" lang="fr-FR" sz="1800" b="0" i="0" u="none" strike="noStrike" cap="none" normalizeH="0" baseline="0" dirty="0" smtClean="0">
                        <a:ln>
                          <a:noFill/>
                        </a:ln>
                        <a:solidFill>
                          <a:schemeClr val="tx1"/>
                        </a:solidFill>
                        <a:effectLst/>
                        <a:latin typeface="Arial" pitchFamily="34" charset="0"/>
                      </a:endParaRPr>
                    </a:p>
                  </a:txBody>
                  <a:tcPr marT="45709" marB="45709"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1" eaLnBrk="0" fontAlgn="base" latinLnBrk="0" hangingPunct="0">
                        <a:lnSpc>
                          <a:spcPct val="100000"/>
                        </a:lnSpc>
                        <a:spcBef>
                          <a:spcPct val="0"/>
                        </a:spcBef>
                        <a:spcAft>
                          <a:spcPct val="0"/>
                        </a:spcAft>
                        <a:buClrTx/>
                        <a:buSzTx/>
                        <a:buFontTx/>
                        <a:buNone/>
                        <a:tabLst/>
                      </a:pPr>
                      <a:r>
                        <a:rPr kumimoji="0" lang="fr-FR" sz="1800" b="0" i="0" u="none" strike="noStrike" cap="none" normalizeH="0" baseline="0" dirty="0" smtClean="0">
                          <a:ln>
                            <a:noFill/>
                          </a:ln>
                          <a:solidFill>
                            <a:srgbClr val="000000"/>
                          </a:solidFill>
                          <a:effectLst/>
                          <a:latin typeface="Arial" pitchFamily="34" charset="0"/>
                        </a:rPr>
                        <a:t>9/1 </a:t>
                      </a:r>
                      <a:r>
                        <a:rPr kumimoji="0" lang="ar-SA" sz="1800" b="0" i="0" u="none" strike="noStrike" cap="none" normalizeH="0" baseline="0" dirty="0" smtClean="0">
                          <a:ln>
                            <a:noFill/>
                          </a:ln>
                          <a:solidFill>
                            <a:srgbClr val="000000"/>
                          </a:solidFill>
                          <a:effectLst/>
                          <a:latin typeface="Arial" pitchFamily="34" charset="0"/>
                          <a:cs typeface="B Zar" panose="00000400000000000000" pitchFamily="2" charset="-78"/>
                        </a:rPr>
                        <a:t>ساعت</a:t>
                      </a:r>
                      <a:endParaRPr kumimoji="0" lang="fr-FR" sz="1800" b="0" i="0" u="none" strike="noStrike" cap="none" normalizeH="0" baseline="0" dirty="0" smtClean="0">
                        <a:ln>
                          <a:noFill/>
                        </a:ln>
                        <a:solidFill>
                          <a:schemeClr val="tx1"/>
                        </a:solidFill>
                        <a:effectLst/>
                        <a:latin typeface="Arial" pitchFamily="34" charset="0"/>
                      </a:endParaRPr>
                    </a:p>
                  </a:txBody>
                  <a:tcPr marT="45709" marB="45709"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10275" name="Rectangle 105"/>
          <p:cNvSpPr>
            <a:spLocks noChangeArrowheads="1"/>
          </p:cNvSpPr>
          <p:nvPr/>
        </p:nvSpPr>
        <p:spPr bwMode="auto">
          <a:xfrm>
            <a:off x="395288" y="5540672"/>
            <a:ext cx="8210550" cy="9233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algn="l" rtl="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algn="l" rtl="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algn="l" rtl="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algn="l" rtl="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algn="r" rtl="1"/>
            <a:r>
              <a:rPr lang="ar-SA" altLang="fa-IR" b="0" dirty="0">
                <a:cs typeface="B Zar" panose="00000400000000000000" pitchFamily="2" charset="-78"/>
              </a:rPr>
              <a:t>طولانی ترین زمانی که یک فرد توانسته بیدار بماند، 11 روز است. این رکورد در سال 1965 توسط یک جوان 17 ساله به دست آمده است. او از روز چهارم شروع به هذیان گویی کرد و پس از چند روز فکر می‌کرد که یک فوتبالیست مشهور است. البته او پس از ثبت رکورد، به مقدار کافی خوابید و به وضعیت کاملاً عادی برگشت</a:t>
            </a:r>
            <a:r>
              <a:rPr lang="fa-IR" altLang="fa-IR" b="0" dirty="0">
                <a:cs typeface="B Zar" panose="00000400000000000000" pitchFamily="2" charset="-78"/>
              </a:rPr>
              <a:t>.</a:t>
            </a:r>
            <a:endParaRPr lang="fr-FR" altLang="fa-IR" b="0" dirty="0">
              <a:cs typeface="B Zar" panose="00000400000000000000" pitchFamily="2" charset="-78"/>
            </a:endParaRPr>
          </a:p>
        </p:txBody>
      </p:sp>
      <p:grpSp>
        <p:nvGrpSpPr>
          <p:cNvPr id="8" name="Group 7"/>
          <p:cNvGrpSpPr>
            <a:grpSpLocks noChangeAspect="1"/>
          </p:cNvGrpSpPr>
          <p:nvPr/>
        </p:nvGrpSpPr>
        <p:grpSpPr>
          <a:xfrm>
            <a:off x="4899395" y="6165304"/>
            <a:ext cx="3941765" cy="616642"/>
            <a:chOff x="6359857" y="5683434"/>
            <a:chExt cx="4504874" cy="704734"/>
          </a:xfrm>
        </p:grpSpPr>
        <p:sp>
          <p:nvSpPr>
            <p:cNvPr id="9" name="Rounded Rectangle 9"/>
            <p:cNvSpPr/>
            <p:nvPr/>
          </p:nvSpPr>
          <p:spPr>
            <a:xfrm>
              <a:off x="6359857" y="5881913"/>
              <a:ext cx="4504874" cy="307777"/>
            </a:xfrm>
            <a:prstGeom prst="rect">
              <a:avLst/>
            </a:prstGeom>
            <a:solidFill>
              <a:schemeClr val="tx1">
                <a:alpha val="50000"/>
              </a:schemeClr>
            </a:solidFill>
            <a:ln w="6350">
              <a:solidFill>
                <a:srgbClr val="FF0000">
                  <a:alpha val="5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0" name="TextBox 9">
              <a:hlinkClick r:id="rId3"/>
            </p:cNvPr>
            <p:cNvSpPr txBox="1">
              <a:spLocks noChangeAspect="1"/>
            </p:cNvSpPr>
            <p:nvPr/>
          </p:nvSpPr>
          <p:spPr>
            <a:xfrm>
              <a:off x="6359857" y="5845568"/>
              <a:ext cx="3329103" cy="422094"/>
            </a:xfrm>
            <a:prstGeom prst="rect">
              <a:avLst/>
            </a:prstGeom>
            <a:noFill/>
            <a:effectLst/>
          </p:spPr>
          <p:txBody>
            <a:bodyPr wrap="square" rtlCol="0">
              <a:spAutoFit/>
            </a:bodyPr>
            <a:lstStyle/>
            <a:p>
              <a:pPr algn="ctr"/>
              <a:r>
                <a:rPr lang="en-US" dirty="0" smtClean="0">
                  <a:solidFill>
                    <a:schemeClr val="bg1">
                      <a:lumMod val="95000"/>
                      <a:lumOff val="5000"/>
                    </a:schemeClr>
                  </a:solidFill>
                  <a:latin typeface="+mj-lt"/>
                  <a:cs typeface="Far.Ashgar" panose="00000400000000000000" pitchFamily="2" charset="-78"/>
                </a:rPr>
                <a:t>www.ziaossalehin.ir</a:t>
              </a:r>
              <a:endParaRPr lang="en-US" dirty="0">
                <a:solidFill>
                  <a:schemeClr val="bg1">
                    <a:lumMod val="95000"/>
                    <a:lumOff val="5000"/>
                  </a:schemeClr>
                </a:solidFill>
                <a:latin typeface="+mj-lt"/>
                <a:cs typeface="Far.Ashgar" panose="00000400000000000000" pitchFamily="2" charset="-78"/>
              </a:endParaRPr>
            </a:p>
          </p:txBody>
        </p:sp>
        <p:pic>
          <p:nvPicPr>
            <p:cNvPr id="11" name="Picture Placeholder 1"/>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9794012" y="5683434"/>
              <a:ext cx="704734" cy="704734"/>
            </a:xfrm>
            <a:prstGeom prst="ellipse">
              <a:avLst/>
            </a:prstGeom>
            <a:blipFill dpi="0" rotWithShape="1">
              <a:blip r:embed="rId5"/>
              <a:srcRect/>
              <a:stretch>
                <a:fillRect l="-4000" t="-2000" r="-4000" b="-2000"/>
              </a:stretch>
            </a:blipFill>
            <a:ln w="38100">
              <a:solidFill>
                <a:schemeClr val="tx1">
                  <a:alpha val="75000"/>
                </a:schemeClr>
              </a:solidFill>
            </a:ln>
          </p:spPr>
        </p:pic>
      </p:grpSp>
    </p:spTree>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1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11266" name="Picture 2" descr="slid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9665"/>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267" name="Rectangle 3"/>
          <p:cNvSpPr>
            <a:spLocks noGrp="1"/>
          </p:cNvSpPr>
          <p:nvPr>
            <p:ph type="title"/>
          </p:nvPr>
        </p:nvSpPr>
        <p:spPr>
          <a:xfrm>
            <a:off x="2260600" y="1686322"/>
            <a:ext cx="4751387" cy="719137"/>
          </a:xfrm>
          <a:noFill/>
          <a:ln w="28575">
            <a:solidFill>
              <a:schemeClr val="tx1"/>
            </a:solidFill>
            <a:miter lim="800000"/>
            <a:headEnd/>
            <a:tailEnd/>
          </a:ln>
        </p:spPr>
        <p:txBody>
          <a:bodyPr/>
          <a:lstStyle/>
          <a:p>
            <a:pPr algn="ctr"/>
            <a:r>
              <a:rPr lang="fa-IR" altLang="fa-IR" sz="4000" b="1" dirty="0" smtClean="0">
                <a:solidFill>
                  <a:schemeClr val="bg1"/>
                </a:solidFill>
                <a:cs typeface="B Zar" panose="00000400000000000000" pitchFamily="2" charset="-78"/>
              </a:rPr>
              <a:t>عوارض کم خوابی</a:t>
            </a:r>
            <a:endParaRPr lang="en-US" altLang="fa-IR" sz="4000" b="1" dirty="0" smtClean="0">
              <a:solidFill>
                <a:schemeClr val="bg1"/>
              </a:solidFill>
              <a:cs typeface="B Zar" panose="00000400000000000000" pitchFamily="2" charset="-78"/>
            </a:endParaRPr>
          </a:p>
        </p:txBody>
      </p:sp>
      <p:sp>
        <p:nvSpPr>
          <p:cNvPr id="54276" name="Espace réservé du contenu 2"/>
          <p:cNvSpPr>
            <a:spLocks/>
          </p:cNvSpPr>
          <p:nvPr/>
        </p:nvSpPr>
        <p:spPr bwMode="auto">
          <a:xfrm>
            <a:off x="900113" y="2780928"/>
            <a:ext cx="7472362" cy="38786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algn="l" rtl="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algn="l" rtl="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algn="l" rtl="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algn="l" rtl="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algn="just" rtl="1">
              <a:spcBef>
                <a:spcPct val="20000"/>
              </a:spcBef>
              <a:buFont typeface="Arial" panose="020B0604020202020204" pitchFamily="34" charset="0"/>
              <a:buChar char="•"/>
            </a:pPr>
            <a:r>
              <a:rPr lang="fa-IR" altLang="fa-IR" dirty="0">
                <a:solidFill>
                  <a:schemeClr val="bg1"/>
                </a:solidFill>
                <a:latin typeface="Calibri" panose="020F0502020204030204" pitchFamily="34" charset="0"/>
                <a:cs typeface="B Zar" panose="00000400000000000000" pitchFamily="2" charset="-78"/>
              </a:rPr>
              <a:t>کمبود خواب در دراز مدت، باعث می‌شود که قسمتی از مغز که کنترل مهارتهای زبانی، حافظه، برنامه ریزی و احساس گذشت زمان را به عهده دارد، تحت تأثیر قرار گیرد و تقریباً از کار بیفتد. هفده ساعت بیداری مداوم اثری معادل %0.05 الکل در خون دارد. در بسیاری از کشورها، به فردی که به این میزان الکل در خون او باشد، اجازه رانندگی داده نمی شود. علاوه بر این، افرادی که خوب نمی خوابند، معمولاً توان پاسخ گویی به تغییرات سریع وضعیت و تصمیم گیری منطقی را ندارند. جالب است بدانید که همین عدم هوشیاری در بسیاری از فجایع بزرگ تاریخی مانند حادثه چرنوبیل، انفجار شاتل</a:t>
            </a:r>
            <a:r>
              <a:rPr lang="en-US" altLang="fa-IR" dirty="0">
                <a:solidFill>
                  <a:schemeClr val="bg1"/>
                </a:solidFill>
                <a:latin typeface="Calibri" panose="020F0502020204030204" pitchFamily="34" charset="0"/>
                <a:cs typeface="B Zar" panose="00000400000000000000" pitchFamily="2" charset="-78"/>
              </a:rPr>
              <a:t> challenger </a:t>
            </a:r>
            <a:r>
              <a:rPr lang="fa-IR" altLang="fa-IR" dirty="0" smtClean="0">
                <a:solidFill>
                  <a:schemeClr val="bg1"/>
                </a:solidFill>
                <a:latin typeface="Calibri" panose="020F0502020204030204" pitchFamily="34" charset="0"/>
                <a:cs typeface="B Zar" panose="00000400000000000000" pitchFamily="2" charset="-78"/>
              </a:rPr>
              <a:t> و </a:t>
            </a:r>
            <a:r>
              <a:rPr lang="fa-IR" altLang="fa-IR" dirty="0">
                <a:solidFill>
                  <a:schemeClr val="bg1"/>
                </a:solidFill>
                <a:latin typeface="Calibri" panose="020F0502020204030204" pitchFamily="34" charset="0"/>
                <a:cs typeface="B Zar" panose="00000400000000000000" pitchFamily="2" charset="-78"/>
              </a:rPr>
              <a:t>... مؤثر بوده است. بی خوابی نه تنها بر روی مهارتهای شناختی، بلکه روی سلامت عاطفی و فیزیکی نیز اثر می‌گذارد. اختلالاتی مانند</a:t>
            </a:r>
            <a:r>
              <a:rPr lang="en-US" altLang="fa-IR" dirty="0">
                <a:solidFill>
                  <a:schemeClr val="bg1"/>
                </a:solidFill>
                <a:latin typeface="Calibri" panose="020F0502020204030204" pitchFamily="34" charset="0"/>
                <a:cs typeface="B Zar" panose="00000400000000000000" pitchFamily="2" charset="-78"/>
              </a:rPr>
              <a:t> </a:t>
            </a:r>
            <a:r>
              <a:rPr lang="ar-SA" altLang="fa-IR" dirty="0">
                <a:solidFill>
                  <a:schemeClr val="bg1"/>
                </a:solidFill>
                <a:latin typeface="Calibri" panose="020F0502020204030204" pitchFamily="34" charset="0"/>
                <a:cs typeface="B Zar" panose="00000400000000000000" pitchFamily="2" charset="-78"/>
                <a:hlinkClick r:id="rId3"/>
              </a:rPr>
              <a:t>آپنه خواب</a:t>
            </a:r>
            <a:r>
              <a:rPr lang="en-US" altLang="fa-IR" dirty="0">
                <a:solidFill>
                  <a:schemeClr val="bg1"/>
                </a:solidFill>
                <a:latin typeface="Calibri" panose="020F0502020204030204" pitchFamily="34" charset="0"/>
                <a:cs typeface="B Zar" panose="00000400000000000000" pitchFamily="2" charset="-78"/>
              </a:rPr>
              <a:t>، </a:t>
            </a:r>
            <a:r>
              <a:rPr lang="ar-SA" altLang="fa-IR" dirty="0">
                <a:solidFill>
                  <a:schemeClr val="bg1"/>
                </a:solidFill>
                <a:latin typeface="Calibri" panose="020F0502020204030204" pitchFamily="34" charset="0"/>
                <a:cs typeface="B Zar" panose="00000400000000000000" pitchFamily="2" charset="-78"/>
              </a:rPr>
              <a:t>باعث افزایش فشار خون و فشار عصبی می‌شود</a:t>
            </a:r>
            <a:r>
              <a:rPr lang="fa-IR" altLang="fa-IR" dirty="0">
                <a:solidFill>
                  <a:schemeClr val="bg1"/>
                </a:solidFill>
                <a:latin typeface="Calibri" panose="020F0502020204030204" pitchFamily="34" charset="0"/>
                <a:cs typeface="B Zar" panose="00000400000000000000" pitchFamily="2" charset="-78"/>
              </a:rPr>
              <a:t>. </a:t>
            </a:r>
            <a:r>
              <a:rPr lang="ar-SA" altLang="fa-IR" dirty="0">
                <a:solidFill>
                  <a:schemeClr val="bg1"/>
                </a:solidFill>
                <a:latin typeface="Calibri" panose="020F0502020204030204" pitchFamily="34" charset="0"/>
                <a:cs typeface="B Zar" panose="00000400000000000000" pitchFamily="2" charset="-78"/>
              </a:rPr>
              <a:t>دانشمندان نشان داده اند که کمبود خواب، ریسک چاقی را هم افزایش می‌دهد، زیرا بسیاری از هورمون‌ها و مواد شیمیایی که نقش مؤثری در کنترل وزن و اشتها دارند، هنگام خواب آزاد می‌شوند</a:t>
            </a:r>
            <a:r>
              <a:rPr lang="en-US" altLang="fa-IR" dirty="0">
                <a:solidFill>
                  <a:schemeClr val="bg1"/>
                </a:solidFill>
                <a:latin typeface="Calibri" panose="020F0502020204030204" pitchFamily="34" charset="0"/>
                <a:cs typeface="B Zar" panose="00000400000000000000" pitchFamily="2" charset="-78"/>
              </a:rPr>
              <a:t>.</a:t>
            </a:r>
            <a:r>
              <a:rPr lang="en-US" altLang="fa-IR" b="0" dirty="0">
                <a:solidFill>
                  <a:schemeClr val="bg1"/>
                </a:solidFill>
                <a:latin typeface="Calibri" panose="020F0502020204030204" pitchFamily="34" charset="0"/>
                <a:cs typeface="B Zar" panose="00000400000000000000" pitchFamily="2" charset="-78"/>
              </a:rPr>
              <a:t> </a:t>
            </a:r>
          </a:p>
        </p:txBody>
      </p:sp>
      <p:grpSp>
        <p:nvGrpSpPr>
          <p:cNvPr id="5" name="Group 4"/>
          <p:cNvGrpSpPr>
            <a:grpSpLocks noChangeAspect="1"/>
          </p:cNvGrpSpPr>
          <p:nvPr/>
        </p:nvGrpSpPr>
        <p:grpSpPr>
          <a:xfrm>
            <a:off x="4899395" y="6165304"/>
            <a:ext cx="3941765" cy="616642"/>
            <a:chOff x="6359857" y="5683434"/>
            <a:chExt cx="4504874" cy="704734"/>
          </a:xfrm>
        </p:grpSpPr>
        <p:sp>
          <p:nvSpPr>
            <p:cNvPr id="6" name="Rounded Rectangle 9"/>
            <p:cNvSpPr/>
            <p:nvPr/>
          </p:nvSpPr>
          <p:spPr>
            <a:xfrm>
              <a:off x="6359857" y="5881913"/>
              <a:ext cx="4504874" cy="307777"/>
            </a:xfrm>
            <a:prstGeom prst="rect">
              <a:avLst/>
            </a:prstGeom>
            <a:solidFill>
              <a:schemeClr val="tx1">
                <a:alpha val="50000"/>
              </a:schemeClr>
            </a:solidFill>
            <a:ln w="6350">
              <a:solidFill>
                <a:srgbClr val="FF0000">
                  <a:alpha val="5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7" name="TextBox 6">
              <a:hlinkClick r:id="rId4"/>
            </p:cNvPr>
            <p:cNvSpPr txBox="1">
              <a:spLocks noChangeAspect="1"/>
            </p:cNvSpPr>
            <p:nvPr/>
          </p:nvSpPr>
          <p:spPr>
            <a:xfrm>
              <a:off x="6359857" y="5845568"/>
              <a:ext cx="3329103" cy="422094"/>
            </a:xfrm>
            <a:prstGeom prst="rect">
              <a:avLst/>
            </a:prstGeom>
            <a:noFill/>
            <a:effectLst/>
          </p:spPr>
          <p:txBody>
            <a:bodyPr wrap="square" rtlCol="0">
              <a:spAutoFit/>
            </a:bodyPr>
            <a:lstStyle/>
            <a:p>
              <a:pPr algn="ctr"/>
              <a:r>
                <a:rPr lang="en-US" dirty="0" smtClean="0">
                  <a:solidFill>
                    <a:schemeClr val="bg1">
                      <a:lumMod val="95000"/>
                      <a:lumOff val="5000"/>
                    </a:schemeClr>
                  </a:solidFill>
                  <a:latin typeface="+mj-lt"/>
                  <a:cs typeface="Far.Ashgar" panose="00000400000000000000" pitchFamily="2" charset="-78"/>
                </a:rPr>
                <a:t>www.ziaossalehin.ir</a:t>
              </a:r>
              <a:endParaRPr lang="en-US" dirty="0">
                <a:solidFill>
                  <a:schemeClr val="bg1">
                    <a:lumMod val="95000"/>
                    <a:lumOff val="5000"/>
                  </a:schemeClr>
                </a:solidFill>
                <a:latin typeface="+mj-lt"/>
                <a:cs typeface="Far.Ashgar" panose="00000400000000000000" pitchFamily="2" charset="-78"/>
              </a:endParaRPr>
            </a:p>
          </p:txBody>
        </p:sp>
        <p:pic>
          <p:nvPicPr>
            <p:cNvPr id="8" name="Picture Placeholder 1"/>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9794012" y="5683434"/>
              <a:ext cx="704734" cy="704734"/>
            </a:xfrm>
            <a:prstGeom prst="ellipse">
              <a:avLst/>
            </a:prstGeom>
            <a:blipFill dpi="0" rotWithShape="1">
              <a:blip r:embed="rId6"/>
              <a:srcRect/>
              <a:stretch>
                <a:fillRect l="-4000" t="-2000" r="-4000" b="-2000"/>
              </a:stretch>
            </a:blipFill>
            <a:ln w="38100">
              <a:solidFill>
                <a:schemeClr val="tx1">
                  <a:alpha val="75000"/>
                </a:schemeClr>
              </a:solidFill>
            </a:ln>
          </p:spPr>
        </p:pic>
      </p:grpSp>
    </p:spTree>
  </p:cSld>
  <p:clrMapOvr>
    <a:masterClrMapping/>
  </p:clrMapOvr>
  <p:transition spd="med">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9" presetClass="entr" presetSubtype="0" decel="100000" fill="hold" grpId="0" nodeType="clickEffect">
                                  <p:stCondLst>
                                    <p:cond delay="0"/>
                                  </p:stCondLst>
                                  <p:childTnLst>
                                    <p:set>
                                      <p:cBhvr>
                                        <p:cTn id="6" dur="1" fill="hold">
                                          <p:stCondLst>
                                            <p:cond delay="0"/>
                                          </p:stCondLst>
                                        </p:cTn>
                                        <p:tgtEl>
                                          <p:spTgt spid="54276"/>
                                        </p:tgtEl>
                                        <p:attrNameLst>
                                          <p:attrName>style.visibility</p:attrName>
                                        </p:attrNameLst>
                                      </p:cBhvr>
                                      <p:to>
                                        <p:strVal val="visible"/>
                                      </p:to>
                                    </p:set>
                                    <p:anim calcmode="lin" valueType="num">
                                      <p:cBhvr>
                                        <p:cTn id="7" dur="500" fill="hold"/>
                                        <p:tgtEl>
                                          <p:spTgt spid="54276"/>
                                        </p:tgtEl>
                                        <p:attrNameLst>
                                          <p:attrName>ppt_w</p:attrName>
                                        </p:attrNameLst>
                                      </p:cBhvr>
                                      <p:tavLst>
                                        <p:tav tm="0">
                                          <p:val>
                                            <p:fltVal val="0"/>
                                          </p:val>
                                        </p:tav>
                                        <p:tav tm="100000">
                                          <p:val>
                                            <p:strVal val="#ppt_w"/>
                                          </p:val>
                                        </p:tav>
                                      </p:tavLst>
                                    </p:anim>
                                    <p:anim calcmode="lin" valueType="num">
                                      <p:cBhvr>
                                        <p:cTn id="8" dur="500" fill="hold"/>
                                        <p:tgtEl>
                                          <p:spTgt spid="54276"/>
                                        </p:tgtEl>
                                        <p:attrNameLst>
                                          <p:attrName>ppt_h</p:attrName>
                                        </p:attrNameLst>
                                      </p:cBhvr>
                                      <p:tavLst>
                                        <p:tav tm="0">
                                          <p:val>
                                            <p:fltVal val="0"/>
                                          </p:val>
                                        </p:tav>
                                        <p:tav tm="100000">
                                          <p:val>
                                            <p:strVal val="#ppt_h"/>
                                          </p:val>
                                        </p:tav>
                                      </p:tavLst>
                                    </p:anim>
                                    <p:anim calcmode="lin" valueType="num">
                                      <p:cBhvr>
                                        <p:cTn id="9" dur="500" fill="hold"/>
                                        <p:tgtEl>
                                          <p:spTgt spid="54276"/>
                                        </p:tgtEl>
                                        <p:attrNameLst>
                                          <p:attrName>style.rotation</p:attrName>
                                        </p:attrNameLst>
                                      </p:cBhvr>
                                      <p:tavLst>
                                        <p:tav tm="0">
                                          <p:val>
                                            <p:fltVal val="360"/>
                                          </p:val>
                                        </p:tav>
                                        <p:tav tm="100000">
                                          <p:val>
                                            <p:fltVal val="0"/>
                                          </p:val>
                                        </p:tav>
                                      </p:tavLst>
                                    </p:anim>
                                    <p:animEffect transition="in" filter="fade">
                                      <p:cBhvr>
                                        <p:cTn id="10" dur="500"/>
                                        <p:tgtEl>
                                          <p:spTgt spid="54276"/>
                                        </p:tgtEl>
                                      </p:cBhvr>
                                    </p:animEffect>
                                  </p:childTnLst>
                                </p:cTn>
                              </p:par>
                            </p:childTnLst>
                          </p:cTn>
                        </p:par>
                        <p:par>
                          <p:cTn id="11" fill="hold">
                            <p:stCondLst>
                              <p:cond delay="500"/>
                            </p:stCondLst>
                            <p:childTnLst>
                              <p:par>
                                <p:cTn id="12" presetID="22" presetClass="entr" presetSubtype="8" fill="hold" nodeType="after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wipe(left)">
                                      <p:cBhvr>
                                        <p:cTn id="14"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4276" grpId="0"/>
    </p:bldLst>
  </p:timing>
</p:sld>
</file>

<file path=ppt/slides/slide12.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51203" name="Rectangle 3"/>
          <p:cNvSpPr>
            <a:spLocks noGrp="1"/>
          </p:cNvSpPr>
          <p:nvPr>
            <p:ph idx="1"/>
          </p:nvPr>
        </p:nvSpPr>
        <p:spPr/>
        <p:txBody>
          <a:bodyPr/>
          <a:lstStyle/>
          <a:p>
            <a:endParaRPr lang="en-US" altLang="fa-IR" dirty="0" smtClean="0">
              <a:cs typeface="B Zar" panose="00000400000000000000" pitchFamily="2" charset="-78"/>
            </a:endParaRPr>
          </a:p>
        </p:txBody>
      </p:sp>
      <p:pic>
        <p:nvPicPr>
          <p:cNvPr id="12291" name="Picture 4" descr="slid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292" name="Rectangle 5"/>
          <p:cNvSpPr>
            <a:spLocks noChangeArrowheads="1"/>
          </p:cNvSpPr>
          <p:nvPr/>
        </p:nvSpPr>
        <p:spPr bwMode="auto">
          <a:xfrm>
            <a:off x="2903696" y="1714132"/>
            <a:ext cx="3336608" cy="584775"/>
          </a:xfrm>
          <a:prstGeom prst="rect">
            <a:avLst/>
          </a:prstGeom>
          <a:noFill/>
          <a:ln w="9525" algn="ctr">
            <a:noFill/>
            <a:miter lim="800000"/>
            <a:headEnd/>
            <a:tailEnd/>
          </a:ln>
          <a:extLst>
            <a:ext uri="{909E8E84-426E-40DD-AFC4-6F175D3DCCD1}">
              <a14:hiddenFill xmlns:a14="http://schemas.microsoft.com/office/drawing/2010/main">
                <a:solidFill>
                  <a:srgbClr val="FFFFFF"/>
                </a:solidFill>
              </a14:hiddenFill>
            </a:ext>
          </a:extLst>
        </p:spPr>
        <p:txBody>
          <a:bodyPr wrap="square" anchor="ctr">
            <a:spAutoFit/>
          </a:bodyP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algn="l" rtl="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algn="l" rtl="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algn="l" rtl="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algn="l" rtl="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algn="ctr" rtl="1"/>
            <a:r>
              <a:rPr lang="fa-IR" altLang="fa-IR" sz="3200" dirty="0">
                <a:solidFill>
                  <a:srgbClr val="00B050"/>
                </a:solidFill>
                <a:cs typeface="B Titr" panose="00000700000000000000" pitchFamily="2" charset="-78"/>
              </a:rPr>
              <a:t>ا</a:t>
            </a:r>
            <a:r>
              <a:rPr lang="ar-SA" altLang="fa-IR" sz="3200" dirty="0" smtClean="0">
                <a:solidFill>
                  <a:srgbClr val="00B050"/>
                </a:solidFill>
                <a:cs typeface="B Titr" panose="00000700000000000000" pitchFamily="2" charset="-78"/>
              </a:rPr>
              <a:t>ختلالات خواب</a:t>
            </a:r>
            <a:r>
              <a:rPr lang="fa-IR" altLang="fa-IR" sz="3200" dirty="0" smtClean="0">
                <a:solidFill>
                  <a:srgbClr val="00B050"/>
                </a:solidFill>
                <a:cs typeface="B Titr" panose="00000700000000000000" pitchFamily="2" charset="-78"/>
              </a:rPr>
              <a:t>:</a:t>
            </a:r>
            <a:r>
              <a:rPr lang="fr-FR" altLang="fa-IR" sz="3200" dirty="0" smtClean="0">
                <a:solidFill>
                  <a:srgbClr val="00B050"/>
                </a:solidFill>
                <a:cs typeface="B Titr" panose="00000700000000000000" pitchFamily="2" charset="-78"/>
              </a:rPr>
              <a:t> </a:t>
            </a:r>
            <a:endParaRPr lang="fr-FR" altLang="fa-IR" sz="3200" dirty="0">
              <a:solidFill>
                <a:srgbClr val="00B050"/>
              </a:solidFill>
              <a:cs typeface="B Titr" panose="00000700000000000000" pitchFamily="2" charset="-78"/>
            </a:endParaRPr>
          </a:p>
        </p:txBody>
      </p:sp>
      <p:sp>
        <p:nvSpPr>
          <p:cNvPr id="12293" name="Rectangle 6"/>
          <p:cNvSpPr>
            <a:spLocks noChangeArrowheads="1"/>
          </p:cNvSpPr>
          <p:nvPr/>
        </p:nvSpPr>
        <p:spPr bwMode="auto">
          <a:xfrm>
            <a:off x="349738" y="2607195"/>
            <a:ext cx="8171185" cy="31085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nchor="ctr">
            <a:spAutoFit/>
          </a:bodyP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algn="l" rtl="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algn="l" rtl="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algn="l" rtl="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algn="l" rtl="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algn="r" rtl="1"/>
            <a:r>
              <a:rPr lang="fa-IR" altLang="fa-IR" sz="2800" b="0" dirty="0" smtClean="0">
                <a:solidFill>
                  <a:schemeClr val="bg1"/>
                </a:solidFill>
                <a:cs typeface="B Zar" panose="00000400000000000000" pitchFamily="2" charset="-78"/>
              </a:rPr>
              <a:t>* </a:t>
            </a:r>
            <a:r>
              <a:rPr lang="ar-SA" altLang="fa-IR" sz="2800" b="0" dirty="0" smtClean="0">
                <a:solidFill>
                  <a:schemeClr val="bg1"/>
                </a:solidFill>
                <a:cs typeface="B Zar" panose="00000400000000000000" pitchFamily="2" charset="-78"/>
              </a:rPr>
              <a:t>اختلالات </a:t>
            </a:r>
            <a:r>
              <a:rPr lang="ar-SA" altLang="fa-IR" sz="2800" b="0" dirty="0">
                <a:solidFill>
                  <a:schemeClr val="bg1"/>
                </a:solidFill>
                <a:cs typeface="B Zar" panose="00000400000000000000" pitchFamily="2" charset="-78"/>
              </a:rPr>
              <a:t>خواب در انسان‌ها عبارت‌اند از</a:t>
            </a:r>
            <a:r>
              <a:rPr lang="fr-FR" altLang="fa-IR" sz="2800" b="0" dirty="0">
                <a:solidFill>
                  <a:schemeClr val="bg1"/>
                </a:solidFill>
                <a:cs typeface="B Zar" panose="00000400000000000000" pitchFamily="2" charset="-78"/>
              </a:rPr>
              <a:t>:</a:t>
            </a:r>
            <a:endParaRPr lang="fa-IR" altLang="fa-IR" sz="2800" b="0" dirty="0">
              <a:solidFill>
                <a:schemeClr val="bg1"/>
              </a:solidFill>
              <a:cs typeface="B Zar" panose="00000400000000000000" pitchFamily="2" charset="-78"/>
            </a:endParaRPr>
          </a:p>
          <a:p>
            <a:pPr algn="r" rtl="1"/>
            <a:r>
              <a:rPr lang="ar-SA" altLang="fa-IR" sz="2800" b="0" dirty="0" smtClean="0">
                <a:solidFill>
                  <a:srgbClr val="FF0000"/>
                </a:solidFill>
                <a:cs typeface="B Zar" panose="00000400000000000000" pitchFamily="2" charset="-78"/>
              </a:rPr>
              <a:t>کم‌خوابی</a:t>
            </a:r>
            <a:r>
              <a:rPr lang="fr-FR" altLang="fa-IR" sz="2800" b="0" dirty="0">
                <a:solidFill>
                  <a:srgbClr val="FF0000"/>
                </a:solidFill>
                <a:cs typeface="B Zar" panose="00000400000000000000" pitchFamily="2" charset="-78"/>
              </a:rPr>
              <a:t>، </a:t>
            </a:r>
            <a:r>
              <a:rPr lang="ar-SA" altLang="fa-IR" sz="2800" b="0" dirty="0">
                <a:solidFill>
                  <a:srgbClr val="FF0000"/>
                </a:solidFill>
                <a:cs typeface="B Zar" panose="00000400000000000000" pitchFamily="2" charset="-78"/>
              </a:rPr>
              <a:t>پرخوابی</a:t>
            </a:r>
            <a:r>
              <a:rPr lang="fr-FR" altLang="fa-IR" sz="2800" b="0" dirty="0">
                <a:solidFill>
                  <a:srgbClr val="FF0000"/>
                </a:solidFill>
                <a:cs typeface="B Zar" panose="00000400000000000000" pitchFamily="2" charset="-78"/>
              </a:rPr>
              <a:t>، </a:t>
            </a:r>
            <a:r>
              <a:rPr lang="ar-SA" altLang="fa-IR" sz="2800" b="0" dirty="0">
                <a:solidFill>
                  <a:srgbClr val="FF0000"/>
                </a:solidFill>
                <a:cs typeface="B Zar" panose="00000400000000000000" pitchFamily="2" charset="-78"/>
              </a:rPr>
              <a:t>خوابگردی</a:t>
            </a:r>
            <a:r>
              <a:rPr lang="fr-FR" altLang="fa-IR" sz="2800" b="0" dirty="0">
                <a:solidFill>
                  <a:srgbClr val="FF0000"/>
                </a:solidFill>
                <a:cs typeface="B Zar" panose="00000400000000000000" pitchFamily="2" charset="-78"/>
              </a:rPr>
              <a:t>، </a:t>
            </a:r>
            <a:r>
              <a:rPr lang="ar-SA" altLang="fa-IR" sz="2800" b="0" dirty="0">
                <a:solidFill>
                  <a:srgbClr val="FF0000"/>
                </a:solidFill>
                <a:cs typeface="B Zar" panose="00000400000000000000" pitchFamily="2" charset="-78"/>
              </a:rPr>
              <a:t>فلج خواب</a:t>
            </a:r>
            <a:r>
              <a:rPr lang="fr-FR" altLang="fa-IR" sz="2800" b="0" dirty="0">
                <a:solidFill>
                  <a:srgbClr val="FF0000"/>
                </a:solidFill>
                <a:cs typeface="B Zar" panose="00000400000000000000" pitchFamily="2" charset="-78"/>
              </a:rPr>
              <a:t>، </a:t>
            </a:r>
            <a:r>
              <a:rPr lang="ar-SA" altLang="fa-IR" sz="2800" b="0" dirty="0">
                <a:solidFill>
                  <a:srgbClr val="FF0000"/>
                </a:solidFill>
                <a:cs typeface="B Zar" panose="00000400000000000000" pitchFamily="2" charset="-78"/>
              </a:rPr>
              <a:t>کابوس</a:t>
            </a:r>
            <a:r>
              <a:rPr lang="fr-FR" altLang="fa-IR" sz="2800" b="0" dirty="0">
                <a:solidFill>
                  <a:srgbClr val="FF0000"/>
                </a:solidFill>
                <a:cs typeface="B Zar" panose="00000400000000000000" pitchFamily="2" charset="-78"/>
              </a:rPr>
              <a:t>، </a:t>
            </a:r>
            <a:r>
              <a:rPr lang="ar-SA" altLang="fa-IR" sz="2800" b="0" dirty="0">
                <a:solidFill>
                  <a:srgbClr val="FF0000"/>
                </a:solidFill>
                <a:cs typeface="B Zar" panose="00000400000000000000" pitchFamily="2" charset="-78"/>
              </a:rPr>
              <a:t>هراس‌ </a:t>
            </a:r>
            <a:r>
              <a:rPr lang="ar-SA" altLang="fa-IR" sz="2800" b="0" dirty="0" smtClean="0">
                <a:solidFill>
                  <a:srgbClr val="FF0000"/>
                </a:solidFill>
                <a:cs typeface="B Zar" panose="00000400000000000000" pitchFamily="2" charset="-78"/>
              </a:rPr>
              <a:t>شبانه</a:t>
            </a:r>
            <a:r>
              <a:rPr lang="fr-FR" altLang="fa-IR" sz="2800" b="0" dirty="0" smtClean="0">
                <a:solidFill>
                  <a:srgbClr val="FF0000"/>
                </a:solidFill>
                <a:cs typeface="B Zar" panose="00000400000000000000" pitchFamily="2" charset="-78"/>
              </a:rPr>
              <a:t>، </a:t>
            </a:r>
            <a:endParaRPr lang="fa-IR" altLang="fa-IR" sz="2800" b="0" dirty="0">
              <a:solidFill>
                <a:srgbClr val="FF0000"/>
              </a:solidFill>
              <a:cs typeface="B Zar" panose="00000400000000000000" pitchFamily="2" charset="-78"/>
            </a:endParaRPr>
          </a:p>
          <a:p>
            <a:pPr algn="r" rtl="1"/>
            <a:r>
              <a:rPr lang="ar-SA" altLang="fa-IR" sz="2800" b="0" dirty="0" smtClean="0">
                <a:solidFill>
                  <a:srgbClr val="FF0000"/>
                </a:solidFill>
                <a:cs typeface="B Zar" panose="00000400000000000000" pitchFamily="2" charset="-78"/>
              </a:rPr>
              <a:t>علاوه </a:t>
            </a:r>
            <a:r>
              <a:rPr lang="ar-SA" altLang="fa-IR" sz="2800" b="0" dirty="0">
                <a:solidFill>
                  <a:srgbClr val="FF0000"/>
                </a:solidFill>
                <a:cs typeface="B Zar" panose="00000400000000000000" pitchFamily="2" charset="-78"/>
              </a:rPr>
              <a:t>بر این‌ها، خواب می‌تواند با آشفتگی‌های ادراکی هنگام به خواب رفتن و بیدار شدن همراه باشد که آن را به ترتیب پیش خواب و پس خواب می‌نامند. این حالت‌ها بر اختلال در تصاویر، صداها و عواطف مشتمل</a:t>
            </a:r>
            <a:r>
              <a:rPr lang="fa-IR" altLang="fa-IR" sz="2800" b="0" dirty="0">
                <a:solidFill>
                  <a:srgbClr val="FF0000"/>
                </a:solidFill>
                <a:cs typeface="B Zar" panose="00000400000000000000" pitchFamily="2" charset="-78"/>
              </a:rPr>
              <a:t> است</a:t>
            </a:r>
            <a:r>
              <a:rPr lang="fa-IR" altLang="fa-IR" sz="2800" b="0" dirty="0" smtClean="0">
                <a:solidFill>
                  <a:srgbClr val="FF0000"/>
                </a:solidFill>
                <a:cs typeface="B Zar" panose="00000400000000000000" pitchFamily="2" charset="-78"/>
              </a:rPr>
              <a:t>.</a:t>
            </a:r>
          </a:p>
          <a:p>
            <a:pPr algn="r" rtl="1"/>
            <a:endParaRPr lang="fa-IR" altLang="fa-IR" sz="2800" b="0" dirty="0">
              <a:solidFill>
                <a:srgbClr val="FF0000"/>
              </a:solidFill>
              <a:cs typeface="B Zar" panose="00000400000000000000" pitchFamily="2" charset="-78"/>
            </a:endParaRPr>
          </a:p>
          <a:p>
            <a:pPr algn="ctr" rtl="1"/>
            <a:r>
              <a:rPr lang="fa-IR" altLang="fa-IR" sz="2800" b="0" dirty="0" smtClean="0">
                <a:solidFill>
                  <a:srgbClr val="7030A0"/>
                </a:solidFill>
                <a:cs typeface="B Zar" panose="00000400000000000000" pitchFamily="2" charset="-78"/>
              </a:rPr>
              <a:t>مطالعه کامل اختلالات خواب را </a:t>
            </a:r>
            <a:r>
              <a:rPr lang="fa-IR" altLang="fa-IR" sz="2800" b="0" dirty="0" smtClean="0">
                <a:solidFill>
                  <a:srgbClr val="7030A0"/>
                </a:solidFill>
                <a:cs typeface="B Zar" panose="00000400000000000000" pitchFamily="2" charset="-78"/>
                <a:hlinkClick r:id="rId3"/>
              </a:rPr>
              <a:t>اینجا </a:t>
            </a:r>
            <a:r>
              <a:rPr lang="fa-IR" altLang="fa-IR" sz="2800" b="0" dirty="0" smtClean="0">
                <a:solidFill>
                  <a:srgbClr val="7030A0"/>
                </a:solidFill>
                <a:cs typeface="B Zar" panose="00000400000000000000" pitchFamily="2" charset="-78"/>
              </a:rPr>
              <a:t>بخوانید.</a:t>
            </a:r>
            <a:endParaRPr lang="fa-IR" altLang="fa-IR" sz="2800" b="0" dirty="0">
              <a:solidFill>
                <a:srgbClr val="7030A0"/>
              </a:solidFill>
              <a:cs typeface="B Zar" panose="00000400000000000000" pitchFamily="2" charset="-78"/>
            </a:endParaRPr>
          </a:p>
        </p:txBody>
      </p:sp>
      <p:grpSp>
        <p:nvGrpSpPr>
          <p:cNvPr id="6" name="Group 5"/>
          <p:cNvGrpSpPr>
            <a:grpSpLocks noChangeAspect="1"/>
          </p:cNvGrpSpPr>
          <p:nvPr/>
        </p:nvGrpSpPr>
        <p:grpSpPr>
          <a:xfrm>
            <a:off x="4899395" y="6165304"/>
            <a:ext cx="3941765" cy="616642"/>
            <a:chOff x="6359857" y="5683434"/>
            <a:chExt cx="4504874" cy="704734"/>
          </a:xfrm>
        </p:grpSpPr>
        <p:sp>
          <p:nvSpPr>
            <p:cNvPr id="7" name="Rounded Rectangle 9"/>
            <p:cNvSpPr/>
            <p:nvPr/>
          </p:nvSpPr>
          <p:spPr>
            <a:xfrm>
              <a:off x="6359857" y="5881913"/>
              <a:ext cx="4504874" cy="307777"/>
            </a:xfrm>
            <a:prstGeom prst="rect">
              <a:avLst/>
            </a:prstGeom>
            <a:solidFill>
              <a:schemeClr val="tx1">
                <a:alpha val="50000"/>
              </a:schemeClr>
            </a:solidFill>
            <a:ln w="6350">
              <a:solidFill>
                <a:srgbClr val="FF0000">
                  <a:alpha val="5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8" name="TextBox 7">
              <a:hlinkClick r:id="rId4"/>
            </p:cNvPr>
            <p:cNvSpPr txBox="1">
              <a:spLocks noChangeAspect="1"/>
            </p:cNvSpPr>
            <p:nvPr/>
          </p:nvSpPr>
          <p:spPr>
            <a:xfrm>
              <a:off x="6359857" y="5845568"/>
              <a:ext cx="3329103" cy="422094"/>
            </a:xfrm>
            <a:prstGeom prst="rect">
              <a:avLst/>
            </a:prstGeom>
            <a:noFill/>
            <a:effectLst/>
          </p:spPr>
          <p:txBody>
            <a:bodyPr wrap="square" rtlCol="0">
              <a:spAutoFit/>
            </a:bodyPr>
            <a:lstStyle/>
            <a:p>
              <a:pPr algn="ctr"/>
              <a:r>
                <a:rPr lang="en-US" dirty="0" smtClean="0">
                  <a:solidFill>
                    <a:schemeClr val="bg1">
                      <a:lumMod val="95000"/>
                      <a:lumOff val="5000"/>
                    </a:schemeClr>
                  </a:solidFill>
                  <a:latin typeface="+mj-lt"/>
                  <a:cs typeface="Far.Ashgar" panose="00000400000000000000" pitchFamily="2" charset="-78"/>
                </a:rPr>
                <a:t>www.ziaossalehin.ir</a:t>
              </a:r>
              <a:endParaRPr lang="en-US" dirty="0">
                <a:solidFill>
                  <a:schemeClr val="bg1">
                    <a:lumMod val="95000"/>
                    <a:lumOff val="5000"/>
                  </a:schemeClr>
                </a:solidFill>
                <a:latin typeface="+mj-lt"/>
                <a:cs typeface="Far.Ashgar" panose="00000400000000000000" pitchFamily="2" charset="-78"/>
              </a:endParaRPr>
            </a:p>
          </p:txBody>
        </p:sp>
        <p:pic>
          <p:nvPicPr>
            <p:cNvPr id="9" name="Picture Placeholder 1"/>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9794012" y="5683434"/>
              <a:ext cx="704734" cy="704734"/>
            </a:xfrm>
            <a:prstGeom prst="ellipse">
              <a:avLst/>
            </a:prstGeom>
            <a:blipFill dpi="0" rotWithShape="1">
              <a:blip r:embed="rId6"/>
              <a:srcRect/>
              <a:stretch>
                <a:fillRect l="-4000" t="-2000" r="-4000" b="-2000"/>
              </a:stretch>
            </a:blipFill>
            <a:ln w="38100">
              <a:solidFill>
                <a:schemeClr val="tx1">
                  <a:alpha val="75000"/>
                </a:schemeClr>
              </a:solidFill>
            </a:ln>
          </p:spPr>
        </p:pic>
      </p:grpSp>
    </p:spTree>
  </p:cSld>
  <p:clrMapOvr>
    <a:masterClrMapping/>
  </p:clrMapOvr>
  <p:transition spd="med">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nodePh="1">
                                  <p:stCondLst>
                                    <p:cond delay="0"/>
                                  </p:stCondLst>
                                  <p:endCondLst>
                                    <p:cond evt="begin" delay="0">
                                      <p:tn val="5"/>
                                    </p:cond>
                                  </p:endCondLst>
                                  <p:childTnLst>
                                    <p:set>
                                      <p:cBhvr>
                                        <p:cTn id="6" dur="1" fill="hold">
                                          <p:stCondLst>
                                            <p:cond delay="0"/>
                                          </p:stCondLst>
                                        </p:cTn>
                                        <p:tgtEl>
                                          <p:spTgt spid="51203">
                                            <p:txEl>
                                              <p:pRg st="0" end="0"/>
                                            </p:txEl>
                                          </p:spTgt>
                                        </p:tgtEl>
                                        <p:attrNameLst>
                                          <p:attrName>style.visibility</p:attrName>
                                        </p:attrNameLst>
                                      </p:cBhvr>
                                      <p:to>
                                        <p:strVal val="visible"/>
                                      </p:to>
                                    </p:set>
                                    <p:animEffect transition="in" filter="fade">
                                      <p:cBhvr>
                                        <p:cTn id="7" dur="2000"/>
                                        <p:tgtEl>
                                          <p:spTgt spid="51203">
                                            <p:txEl>
                                              <p:pRg st="0" end="0"/>
                                            </p:txEl>
                                          </p:spTgt>
                                        </p:tgtEl>
                                      </p:cBhvr>
                                    </p:animEffect>
                                  </p:childTnLst>
                                </p:cTn>
                              </p:par>
                            </p:childTnLst>
                          </p:cTn>
                        </p:par>
                        <p:par>
                          <p:cTn id="8" fill="hold">
                            <p:stCondLst>
                              <p:cond delay="2000"/>
                            </p:stCondLst>
                            <p:childTnLst>
                              <p:par>
                                <p:cTn id="9" presetID="22" presetClass="entr" presetSubtype="8" fill="hold" nodeType="afterEffect">
                                  <p:stCondLst>
                                    <p:cond delay="0"/>
                                  </p:stCondLst>
                                  <p:childTnLst>
                                    <p:set>
                                      <p:cBhvr>
                                        <p:cTn id="10" dur="1" fill="hold">
                                          <p:stCondLst>
                                            <p:cond delay="0"/>
                                          </p:stCondLst>
                                        </p:cTn>
                                        <p:tgtEl>
                                          <p:spTgt spid="6"/>
                                        </p:tgtEl>
                                        <p:attrNameLst>
                                          <p:attrName>style.visibility</p:attrName>
                                        </p:attrNameLst>
                                      </p:cBhvr>
                                      <p:to>
                                        <p:strVal val="visible"/>
                                      </p:to>
                                    </p:set>
                                    <p:animEffect transition="in" filter="wipe(left)">
                                      <p:cBhvr>
                                        <p:cTn id="11" dur="1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03" grpId="0" build="p"/>
    </p:bldLst>
  </p:timing>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3314" name="Rectangle 2"/>
          <p:cNvSpPr>
            <a:spLocks noGrp="1"/>
          </p:cNvSpPr>
          <p:nvPr>
            <p:ph type="title"/>
          </p:nvPr>
        </p:nvSpPr>
        <p:spPr/>
        <p:txBody>
          <a:bodyPr/>
          <a:lstStyle/>
          <a:p>
            <a:endParaRPr lang="en-US" altLang="fa-IR" smtClean="0"/>
          </a:p>
        </p:txBody>
      </p:sp>
      <p:sp>
        <p:nvSpPr>
          <p:cNvPr id="13315" name="Rectangle 3"/>
          <p:cNvSpPr>
            <a:spLocks noGrp="1"/>
          </p:cNvSpPr>
          <p:nvPr>
            <p:ph idx="1"/>
          </p:nvPr>
        </p:nvSpPr>
        <p:spPr/>
        <p:txBody>
          <a:bodyPr/>
          <a:lstStyle/>
          <a:p>
            <a:endParaRPr lang="en-US" altLang="fa-IR" dirty="0" smtClean="0">
              <a:cs typeface="B Zar" panose="00000400000000000000" pitchFamily="2" charset="-78"/>
            </a:endParaRPr>
          </a:p>
        </p:txBody>
      </p:sp>
      <p:pic>
        <p:nvPicPr>
          <p:cNvPr id="13316" name="Picture 4" descr="slid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317" name="Rectangle 5"/>
          <p:cNvSpPr>
            <a:spLocks noChangeArrowheads="1"/>
          </p:cNvSpPr>
          <p:nvPr/>
        </p:nvSpPr>
        <p:spPr bwMode="auto">
          <a:xfrm>
            <a:off x="611188" y="1773238"/>
            <a:ext cx="8189912" cy="36102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marL="342900" indent="-342900">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algn="l" rtl="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algn="l" rtl="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algn="l" rtl="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algn="l" rtl="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algn="r" eaLnBrk="1" hangingPunct="1">
              <a:spcBef>
                <a:spcPct val="20000"/>
              </a:spcBef>
              <a:buFont typeface="Arial" panose="020B0604020202020204" pitchFamily="34" charset="0"/>
              <a:buNone/>
            </a:pPr>
            <a:r>
              <a:rPr lang="ar-SA" altLang="fa-IR" sz="2300" dirty="0">
                <a:solidFill>
                  <a:schemeClr val="bg1"/>
                </a:solidFill>
                <a:cs typeface="B Zar" panose="00000400000000000000" pitchFamily="2" charset="-78"/>
              </a:rPr>
              <a:t>ملاتونین چیست</a:t>
            </a:r>
            <a:r>
              <a:rPr lang="fa-IR" altLang="fa-IR" sz="2300" dirty="0">
                <a:solidFill>
                  <a:schemeClr val="bg1"/>
                </a:solidFill>
                <a:cs typeface="B Zar" panose="00000400000000000000" pitchFamily="2" charset="-78"/>
              </a:rPr>
              <a:t>؟</a:t>
            </a:r>
            <a:endParaRPr lang="ar-SA" altLang="fa-IR" sz="2300" dirty="0">
              <a:solidFill>
                <a:schemeClr val="bg1"/>
              </a:solidFill>
              <a:cs typeface="B Zar" panose="00000400000000000000" pitchFamily="2" charset="-78"/>
            </a:endParaRPr>
          </a:p>
          <a:p>
            <a:pPr algn="r" eaLnBrk="1" hangingPunct="1">
              <a:spcBef>
                <a:spcPct val="20000"/>
              </a:spcBef>
              <a:buFont typeface="Arial" panose="020B0604020202020204" pitchFamily="34" charset="0"/>
              <a:buNone/>
            </a:pPr>
            <a:r>
              <a:rPr lang="ar-SA" altLang="fa-IR" b="0" dirty="0">
                <a:solidFill>
                  <a:schemeClr val="bg1"/>
                </a:solidFill>
                <a:cs typeface="B Zar" panose="00000400000000000000" pitchFamily="2" charset="-78"/>
              </a:rPr>
              <a:t>ملاتونین هورمونی است در بدن که در پاسخ به دوره های تاریکی و روشنایی روز و شب ساخته می شود. این هورمون مهم بدن که در سال 1958 میلادی کشف شد توسط غده پينه آل در مغز ترشح مي شود.</a:t>
            </a:r>
            <a:br>
              <a:rPr lang="ar-SA" altLang="fa-IR" b="0" dirty="0">
                <a:solidFill>
                  <a:schemeClr val="bg1"/>
                </a:solidFill>
                <a:cs typeface="B Zar" panose="00000400000000000000" pitchFamily="2" charset="-78"/>
              </a:rPr>
            </a:br>
            <a:r>
              <a:rPr lang="ar-SA" altLang="fa-IR" b="0" dirty="0">
                <a:solidFill>
                  <a:schemeClr val="bg1"/>
                </a:solidFill>
                <a:cs typeface="B Zar" panose="00000400000000000000" pitchFamily="2" charset="-78"/>
              </a:rPr>
              <a:t>ملاتونین یک هورمون محافظ و همچنین یک آنتی اکسیدان قوی است که در طول هزاران سال در حیوانات و گیاهان وجود داشته است.(در بندهای غضروفی که به ستون فقرات مربوط می شود.)</a:t>
            </a:r>
            <a:br>
              <a:rPr lang="ar-SA" altLang="fa-IR" b="0" dirty="0">
                <a:solidFill>
                  <a:schemeClr val="bg1"/>
                </a:solidFill>
                <a:cs typeface="B Zar" panose="00000400000000000000" pitchFamily="2" charset="-78"/>
              </a:rPr>
            </a:br>
            <a:r>
              <a:rPr lang="ar-SA" altLang="fa-IR" sz="2200" dirty="0">
                <a:solidFill>
                  <a:schemeClr val="bg1"/>
                </a:solidFill>
                <a:cs typeface="B Zar" panose="00000400000000000000" pitchFamily="2" charset="-78"/>
              </a:rPr>
              <a:t>وظایف ملاتونین</a:t>
            </a:r>
            <a:r>
              <a:rPr lang="ar-SA" altLang="fa-IR" b="0" dirty="0">
                <a:solidFill>
                  <a:schemeClr val="bg1"/>
                </a:solidFill>
                <a:cs typeface="B Zar" panose="00000400000000000000" pitchFamily="2" charset="-78"/>
              </a:rPr>
              <a:t/>
            </a:r>
            <a:br>
              <a:rPr lang="ar-SA" altLang="fa-IR" b="0" dirty="0">
                <a:solidFill>
                  <a:schemeClr val="bg1"/>
                </a:solidFill>
                <a:cs typeface="B Zar" panose="00000400000000000000" pitchFamily="2" charset="-78"/>
              </a:rPr>
            </a:br>
            <a:r>
              <a:rPr lang="ar-SA" altLang="fa-IR" b="0" dirty="0">
                <a:solidFill>
                  <a:schemeClr val="bg1"/>
                </a:solidFill>
                <a:cs typeface="B Zar" panose="00000400000000000000" pitchFamily="2" charset="-78"/>
              </a:rPr>
              <a:t>اين هورمون در طول شب ترشح مى شود و تولید آن در شب 10 برابر ميزان آن در روز ميباشد.</a:t>
            </a:r>
            <a:br>
              <a:rPr lang="ar-SA" altLang="fa-IR" b="0" dirty="0">
                <a:solidFill>
                  <a:schemeClr val="bg1"/>
                </a:solidFill>
                <a:cs typeface="B Zar" panose="00000400000000000000" pitchFamily="2" charset="-78"/>
              </a:rPr>
            </a:br>
            <a:r>
              <a:rPr lang="ar-SA" altLang="fa-IR" b="0" dirty="0">
                <a:solidFill>
                  <a:schemeClr val="bg1"/>
                </a:solidFill>
                <a:cs typeface="B Zar" panose="00000400000000000000" pitchFamily="2" charset="-78"/>
              </a:rPr>
              <a:t>و در كنار وظايف ديگر، موجب تنظيم فعاليت های بدن هنگام خواب مى شود. ملاتونین یک هورمون محافظ است که باید به آن اجازه و امکان ترشح در ساعات اولیه صبح داده شود. این هورمون به جهت ارتباط ترشحش با نور به تنظيم خواب و بيداري ما كمك مي كند.</a:t>
            </a:r>
            <a:br>
              <a:rPr lang="ar-SA" altLang="fa-IR" b="0" dirty="0">
                <a:solidFill>
                  <a:schemeClr val="bg1"/>
                </a:solidFill>
                <a:cs typeface="B Zar" panose="00000400000000000000" pitchFamily="2" charset="-78"/>
              </a:rPr>
            </a:br>
            <a:r>
              <a:rPr lang="ar-SA" altLang="fa-IR" b="0" dirty="0">
                <a:solidFill>
                  <a:schemeClr val="bg1"/>
                </a:solidFill>
                <a:cs typeface="B Zar" panose="00000400000000000000" pitchFamily="2" charset="-78"/>
              </a:rPr>
              <a:t>مصرف ملاتونين در درمان افسردگي ناشی از کاهش آن، مفيداست.ملاتونين هورمونهاي ديگري را نیز در بدن تنظيم مي كند. اين هورمون ها آهنگ و الگوي 24 ساعته عملكرد و پاسخ هاي بدن را تنظيم مي نماید</a:t>
            </a:r>
            <a:r>
              <a:rPr lang="fa-IR" altLang="fa-IR" b="0" dirty="0">
                <a:solidFill>
                  <a:schemeClr val="bg1"/>
                </a:solidFill>
                <a:cs typeface="B Zar" panose="00000400000000000000" pitchFamily="2" charset="-78"/>
              </a:rPr>
              <a:t>.</a:t>
            </a:r>
            <a:endParaRPr lang="en-US" altLang="fa-IR" b="0" dirty="0">
              <a:solidFill>
                <a:schemeClr val="bg1"/>
              </a:solidFill>
              <a:cs typeface="B Zar" panose="00000400000000000000" pitchFamily="2" charset="-78"/>
            </a:endParaRPr>
          </a:p>
        </p:txBody>
      </p:sp>
      <p:grpSp>
        <p:nvGrpSpPr>
          <p:cNvPr id="6" name="Group 5"/>
          <p:cNvGrpSpPr>
            <a:grpSpLocks noChangeAspect="1"/>
          </p:cNvGrpSpPr>
          <p:nvPr/>
        </p:nvGrpSpPr>
        <p:grpSpPr>
          <a:xfrm>
            <a:off x="4899395" y="6165304"/>
            <a:ext cx="3941765" cy="616642"/>
            <a:chOff x="6359857" y="5683434"/>
            <a:chExt cx="4504874" cy="704734"/>
          </a:xfrm>
        </p:grpSpPr>
        <p:sp>
          <p:nvSpPr>
            <p:cNvPr id="7" name="Rounded Rectangle 9"/>
            <p:cNvSpPr/>
            <p:nvPr/>
          </p:nvSpPr>
          <p:spPr>
            <a:xfrm>
              <a:off x="6359857" y="5881913"/>
              <a:ext cx="4504874" cy="307777"/>
            </a:xfrm>
            <a:prstGeom prst="rect">
              <a:avLst/>
            </a:prstGeom>
            <a:solidFill>
              <a:schemeClr val="tx1">
                <a:alpha val="50000"/>
              </a:schemeClr>
            </a:solidFill>
            <a:ln w="6350">
              <a:solidFill>
                <a:srgbClr val="FF0000">
                  <a:alpha val="5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8" name="TextBox 7">
              <a:hlinkClick r:id="rId3"/>
            </p:cNvPr>
            <p:cNvSpPr txBox="1">
              <a:spLocks noChangeAspect="1"/>
            </p:cNvSpPr>
            <p:nvPr/>
          </p:nvSpPr>
          <p:spPr>
            <a:xfrm>
              <a:off x="6359857" y="5845568"/>
              <a:ext cx="3329103" cy="422094"/>
            </a:xfrm>
            <a:prstGeom prst="rect">
              <a:avLst/>
            </a:prstGeom>
            <a:noFill/>
            <a:effectLst/>
          </p:spPr>
          <p:txBody>
            <a:bodyPr wrap="square" rtlCol="0">
              <a:spAutoFit/>
            </a:bodyPr>
            <a:lstStyle/>
            <a:p>
              <a:pPr algn="ctr"/>
              <a:r>
                <a:rPr lang="en-US" dirty="0" smtClean="0">
                  <a:solidFill>
                    <a:schemeClr val="bg1">
                      <a:lumMod val="95000"/>
                      <a:lumOff val="5000"/>
                    </a:schemeClr>
                  </a:solidFill>
                  <a:latin typeface="+mj-lt"/>
                  <a:cs typeface="Far.Ashgar" panose="00000400000000000000" pitchFamily="2" charset="-78"/>
                </a:rPr>
                <a:t>www.ziaossalehin.ir</a:t>
              </a:r>
              <a:endParaRPr lang="en-US" dirty="0">
                <a:solidFill>
                  <a:schemeClr val="bg1">
                    <a:lumMod val="95000"/>
                    <a:lumOff val="5000"/>
                  </a:schemeClr>
                </a:solidFill>
                <a:latin typeface="+mj-lt"/>
                <a:cs typeface="Far.Ashgar" panose="00000400000000000000" pitchFamily="2" charset="-78"/>
              </a:endParaRPr>
            </a:p>
          </p:txBody>
        </p:sp>
        <p:pic>
          <p:nvPicPr>
            <p:cNvPr id="9" name="Picture Placeholder 1"/>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9794012" y="5683434"/>
              <a:ext cx="704734" cy="704734"/>
            </a:xfrm>
            <a:prstGeom prst="ellipse">
              <a:avLst/>
            </a:prstGeom>
            <a:blipFill dpi="0" rotWithShape="1">
              <a:blip r:embed="rId5"/>
              <a:srcRect/>
              <a:stretch>
                <a:fillRect l="-4000" t="-2000" r="-4000" b="-2000"/>
              </a:stretch>
            </a:blipFill>
            <a:ln w="38100">
              <a:solidFill>
                <a:schemeClr val="tx1">
                  <a:alpha val="75000"/>
                </a:schemeClr>
              </a:solidFill>
            </a:ln>
          </p:spPr>
        </p:pic>
      </p:grpSp>
    </p:spTree>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left)">
                                      <p:cBhvr>
                                        <p:cTn id="7" dur="1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4338" name="Rectangle 3"/>
          <p:cNvSpPr>
            <a:spLocks noGrp="1"/>
          </p:cNvSpPr>
          <p:nvPr>
            <p:ph idx="1"/>
          </p:nvPr>
        </p:nvSpPr>
        <p:spPr>
          <a:xfrm>
            <a:off x="3491880" y="1484784"/>
            <a:ext cx="5495907" cy="3744416"/>
          </a:xfrm>
        </p:spPr>
        <p:txBody>
          <a:bodyPr>
            <a:normAutofit lnSpcReduction="10000"/>
          </a:bodyPr>
          <a:lstStyle/>
          <a:p>
            <a:pPr marL="0" indent="0" algn="ctr">
              <a:buFont typeface="Arial" panose="020B0604020202020204" pitchFamily="34" charset="0"/>
              <a:buNone/>
            </a:pPr>
            <a:r>
              <a:rPr lang="fa-IR" altLang="fa-IR" sz="4000" dirty="0" smtClean="0">
                <a:solidFill>
                  <a:srgbClr val="FFC000"/>
                </a:solidFill>
                <a:cs typeface="B Titr" panose="00000700000000000000" pitchFamily="2" charset="-78"/>
              </a:rPr>
              <a:t>پـایـان</a:t>
            </a:r>
          </a:p>
          <a:p>
            <a:pPr marL="0" indent="0" algn="ctr">
              <a:buFont typeface="Arial" panose="020B0604020202020204" pitchFamily="34" charset="0"/>
              <a:buNone/>
            </a:pPr>
            <a:r>
              <a:rPr lang="fa-IR" altLang="fa-IR" sz="4000" dirty="0" smtClean="0">
                <a:cs typeface="B Titr" panose="00000700000000000000" pitchFamily="2" charset="-78"/>
              </a:rPr>
              <a:t>بنیاد فـرهنگـی تـربیتـی </a:t>
            </a:r>
          </a:p>
          <a:p>
            <a:pPr marL="0" indent="0" algn="ctr">
              <a:buFont typeface="Arial" panose="020B0604020202020204" pitchFamily="34" charset="0"/>
              <a:buNone/>
            </a:pPr>
            <a:r>
              <a:rPr lang="fa-IR" altLang="fa-IR" sz="4000" dirty="0" smtClean="0">
                <a:solidFill>
                  <a:srgbClr val="FFC000"/>
                </a:solidFill>
                <a:cs typeface="B Titr" panose="00000700000000000000" pitchFamily="2" charset="-78"/>
              </a:rPr>
              <a:t>ضیــاءالصــالـحین</a:t>
            </a:r>
          </a:p>
          <a:p>
            <a:pPr marL="0" indent="0" algn="ctr">
              <a:buFont typeface="Arial" panose="020B0604020202020204" pitchFamily="34" charset="0"/>
              <a:buNone/>
            </a:pPr>
            <a:endParaRPr lang="fa-IR" altLang="fa-IR" sz="4000" dirty="0" smtClean="0">
              <a:solidFill>
                <a:srgbClr val="FFC000"/>
              </a:solidFill>
              <a:cs typeface="B Titr" panose="00000700000000000000" pitchFamily="2" charset="-78"/>
            </a:endParaRPr>
          </a:p>
          <a:p>
            <a:pPr marL="0" indent="0" algn="ctr">
              <a:buFont typeface="Arial" panose="020B0604020202020204" pitchFamily="34" charset="0"/>
              <a:buNone/>
            </a:pPr>
            <a:r>
              <a:rPr lang="fa-IR" altLang="fa-IR" sz="2800" dirty="0" smtClean="0">
                <a:solidFill>
                  <a:schemeClr val="tx1"/>
                </a:solidFill>
                <a:cs typeface="B Titr" panose="00000700000000000000" pitchFamily="2" charset="-78"/>
              </a:rPr>
              <a:t>پیشنهاد ویژه:</a:t>
            </a:r>
          </a:p>
          <a:p>
            <a:pPr marL="0" indent="0" algn="ctr">
              <a:buFont typeface="Arial" panose="020B0604020202020204" pitchFamily="34" charset="0"/>
              <a:buNone/>
            </a:pPr>
            <a:r>
              <a:rPr lang="fa-IR" altLang="fa-IR" dirty="0" smtClean="0">
                <a:solidFill>
                  <a:schemeClr val="tx1"/>
                </a:solidFill>
                <a:cs typeface="B Titr" panose="00000700000000000000" pitchFamily="2" charset="-78"/>
                <a:hlinkClick r:id="rId2"/>
              </a:rPr>
              <a:t>ویژه نامه مخصوص خواب و سحرخیزی</a:t>
            </a:r>
            <a:endParaRPr lang="en-US" altLang="fa-IR" dirty="0" smtClean="0">
              <a:solidFill>
                <a:schemeClr val="tx1"/>
              </a:solidFill>
              <a:cs typeface="B Titr" panose="00000700000000000000" pitchFamily="2" charset="-78"/>
            </a:endParaRPr>
          </a:p>
        </p:txBody>
      </p:sp>
      <p:grpSp>
        <p:nvGrpSpPr>
          <p:cNvPr id="3" name="Group 2"/>
          <p:cNvGrpSpPr>
            <a:grpSpLocks noChangeAspect="1"/>
          </p:cNvGrpSpPr>
          <p:nvPr/>
        </p:nvGrpSpPr>
        <p:grpSpPr>
          <a:xfrm>
            <a:off x="4899395" y="6165304"/>
            <a:ext cx="3941765" cy="616642"/>
            <a:chOff x="6359857" y="5683434"/>
            <a:chExt cx="4504874" cy="704734"/>
          </a:xfrm>
        </p:grpSpPr>
        <p:sp>
          <p:nvSpPr>
            <p:cNvPr id="4" name="Rounded Rectangle 9"/>
            <p:cNvSpPr/>
            <p:nvPr/>
          </p:nvSpPr>
          <p:spPr>
            <a:xfrm>
              <a:off x="6359857" y="5881913"/>
              <a:ext cx="4504874" cy="307777"/>
            </a:xfrm>
            <a:prstGeom prst="rect">
              <a:avLst/>
            </a:prstGeom>
            <a:solidFill>
              <a:schemeClr val="tx1">
                <a:alpha val="50000"/>
              </a:schemeClr>
            </a:solidFill>
            <a:ln w="6350">
              <a:solidFill>
                <a:srgbClr val="FF0000">
                  <a:alpha val="5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5" name="TextBox 4">
              <a:hlinkClick r:id="rId3"/>
            </p:cNvPr>
            <p:cNvSpPr txBox="1">
              <a:spLocks noChangeAspect="1"/>
            </p:cNvSpPr>
            <p:nvPr/>
          </p:nvSpPr>
          <p:spPr>
            <a:xfrm>
              <a:off x="6359857" y="5845568"/>
              <a:ext cx="3329103" cy="422094"/>
            </a:xfrm>
            <a:prstGeom prst="rect">
              <a:avLst/>
            </a:prstGeom>
            <a:noFill/>
            <a:effectLst/>
          </p:spPr>
          <p:txBody>
            <a:bodyPr wrap="square" rtlCol="0">
              <a:spAutoFit/>
            </a:bodyPr>
            <a:lstStyle/>
            <a:p>
              <a:pPr algn="ctr"/>
              <a:r>
                <a:rPr lang="en-US" dirty="0" smtClean="0">
                  <a:solidFill>
                    <a:schemeClr val="bg1">
                      <a:lumMod val="95000"/>
                      <a:lumOff val="5000"/>
                    </a:schemeClr>
                  </a:solidFill>
                  <a:latin typeface="+mj-lt"/>
                  <a:cs typeface="Far.Ashgar" panose="00000400000000000000" pitchFamily="2" charset="-78"/>
                </a:rPr>
                <a:t>www.ziaossalehin.ir</a:t>
              </a:r>
              <a:endParaRPr lang="en-US" dirty="0">
                <a:solidFill>
                  <a:schemeClr val="bg1">
                    <a:lumMod val="95000"/>
                    <a:lumOff val="5000"/>
                  </a:schemeClr>
                </a:solidFill>
                <a:latin typeface="+mj-lt"/>
                <a:cs typeface="Far.Ashgar" panose="00000400000000000000" pitchFamily="2" charset="-78"/>
              </a:endParaRPr>
            </a:p>
          </p:txBody>
        </p:sp>
        <p:pic>
          <p:nvPicPr>
            <p:cNvPr id="6" name="Picture Placeholder 1"/>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9794012" y="5683434"/>
              <a:ext cx="704734" cy="704734"/>
            </a:xfrm>
            <a:prstGeom prst="ellipse">
              <a:avLst/>
            </a:prstGeom>
            <a:blipFill dpi="0" rotWithShape="1">
              <a:blip r:embed="rId5"/>
              <a:srcRect/>
              <a:stretch>
                <a:fillRect l="-4000" t="-2000" r="-4000" b="-2000"/>
              </a:stretch>
            </a:blipFill>
            <a:ln w="38100">
              <a:solidFill>
                <a:schemeClr val="tx1">
                  <a:alpha val="75000"/>
                </a:schemeClr>
              </a:solidFill>
            </a:ln>
          </p:spPr>
        </p:pic>
      </p:grpSp>
    </p:spTree>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left)">
                                      <p:cBhvr>
                                        <p:cTn id="7" dur="1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051" name="Sous-titre 2"/>
          <p:cNvSpPr>
            <a:spLocks noGrp="1"/>
          </p:cNvSpPr>
          <p:nvPr>
            <p:ph type="subTitle" idx="1"/>
          </p:nvPr>
        </p:nvSpPr>
        <p:spPr>
          <a:xfrm>
            <a:off x="3923928" y="1628800"/>
            <a:ext cx="4857750" cy="785812"/>
          </a:xfrm>
        </p:spPr>
        <p:txBody>
          <a:bodyPr>
            <a:noAutofit/>
          </a:bodyPr>
          <a:lstStyle/>
          <a:p>
            <a:pPr algn="ctr">
              <a:buFont typeface="Arial" charset="0"/>
              <a:buNone/>
              <a:defRPr/>
            </a:pPr>
            <a:r>
              <a:rPr lang="fa-IR" sz="8800" b="1" dirty="0" smtClean="0">
                <a:solidFill>
                  <a:schemeClr val="tx1"/>
                </a:solidFill>
                <a:effectLst>
                  <a:outerShdw blurRad="38100" dist="38100" dir="2700000" algn="tl">
                    <a:srgbClr val="000000">
                      <a:alpha val="43137"/>
                    </a:srgbClr>
                  </a:outerShdw>
                </a:effectLst>
                <a:cs typeface="B Zar" panose="00000400000000000000" pitchFamily="2" charset="-78"/>
              </a:rPr>
              <a:t>خــواب</a:t>
            </a:r>
            <a:endParaRPr lang="fr-FR" sz="8000" b="1" dirty="0" smtClean="0">
              <a:solidFill>
                <a:schemeClr val="tx1"/>
              </a:solidFill>
              <a:effectLst>
                <a:outerShdw blurRad="38100" dist="38100" dir="2700000" algn="tl">
                  <a:srgbClr val="000000">
                    <a:alpha val="43137"/>
                  </a:srgbClr>
                </a:outerShdw>
              </a:effectLst>
            </a:endParaRPr>
          </a:p>
        </p:txBody>
      </p:sp>
      <p:sp>
        <p:nvSpPr>
          <p:cNvPr id="3" name="TextBox 2"/>
          <p:cNvSpPr txBox="1"/>
          <p:nvPr/>
        </p:nvSpPr>
        <p:spPr>
          <a:xfrm>
            <a:off x="4408587" y="3068960"/>
            <a:ext cx="3888432" cy="1107996"/>
          </a:xfrm>
          <a:prstGeom prst="rect">
            <a:avLst/>
          </a:prstGeom>
          <a:noFill/>
        </p:spPr>
        <p:txBody>
          <a:bodyPr wrap="square" rtlCol="1">
            <a:spAutoFit/>
          </a:bodyPr>
          <a:lstStyle/>
          <a:p>
            <a:r>
              <a:rPr lang="en-US" sz="6600" dirty="0" smtClean="0"/>
              <a:t>Sleeping</a:t>
            </a:r>
            <a:endParaRPr lang="fa-IR" sz="6600" dirty="0"/>
          </a:p>
        </p:txBody>
      </p:sp>
      <p:grpSp>
        <p:nvGrpSpPr>
          <p:cNvPr id="6" name="Group 5"/>
          <p:cNvGrpSpPr>
            <a:grpSpLocks noChangeAspect="1"/>
          </p:cNvGrpSpPr>
          <p:nvPr/>
        </p:nvGrpSpPr>
        <p:grpSpPr>
          <a:xfrm>
            <a:off x="4899395" y="6165304"/>
            <a:ext cx="3941765" cy="616642"/>
            <a:chOff x="6359857" y="5683434"/>
            <a:chExt cx="4504874" cy="704734"/>
          </a:xfrm>
        </p:grpSpPr>
        <p:sp>
          <p:nvSpPr>
            <p:cNvPr id="7" name="Rounded Rectangle 9"/>
            <p:cNvSpPr/>
            <p:nvPr/>
          </p:nvSpPr>
          <p:spPr>
            <a:xfrm>
              <a:off x="6359857" y="5881913"/>
              <a:ext cx="4504874" cy="307777"/>
            </a:xfrm>
            <a:prstGeom prst="rect">
              <a:avLst/>
            </a:prstGeom>
            <a:solidFill>
              <a:schemeClr val="tx1">
                <a:alpha val="50000"/>
              </a:schemeClr>
            </a:solidFill>
            <a:ln w="6350">
              <a:solidFill>
                <a:srgbClr val="FF0000">
                  <a:alpha val="5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8" name="TextBox 7">
              <a:hlinkClick r:id="rId2"/>
            </p:cNvPr>
            <p:cNvSpPr txBox="1">
              <a:spLocks noChangeAspect="1"/>
            </p:cNvSpPr>
            <p:nvPr/>
          </p:nvSpPr>
          <p:spPr>
            <a:xfrm>
              <a:off x="6359857" y="5845568"/>
              <a:ext cx="3329103" cy="422094"/>
            </a:xfrm>
            <a:prstGeom prst="rect">
              <a:avLst/>
            </a:prstGeom>
            <a:noFill/>
            <a:effectLst/>
          </p:spPr>
          <p:txBody>
            <a:bodyPr wrap="square" rtlCol="0">
              <a:spAutoFit/>
            </a:bodyPr>
            <a:lstStyle/>
            <a:p>
              <a:pPr algn="ctr"/>
              <a:r>
                <a:rPr lang="en-US" dirty="0" smtClean="0">
                  <a:solidFill>
                    <a:schemeClr val="bg1">
                      <a:lumMod val="95000"/>
                      <a:lumOff val="5000"/>
                    </a:schemeClr>
                  </a:solidFill>
                  <a:latin typeface="+mj-lt"/>
                  <a:cs typeface="Far.Ashgar" panose="00000400000000000000" pitchFamily="2" charset="-78"/>
                </a:rPr>
                <a:t>www.ziaossalehin.ir</a:t>
              </a:r>
              <a:endParaRPr lang="en-US" dirty="0">
                <a:solidFill>
                  <a:schemeClr val="bg1">
                    <a:lumMod val="95000"/>
                    <a:lumOff val="5000"/>
                  </a:schemeClr>
                </a:solidFill>
                <a:latin typeface="+mj-lt"/>
                <a:cs typeface="Far.Ashgar" panose="00000400000000000000" pitchFamily="2" charset="-78"/>
              </a:endParaRPr>
            </a:p>
          </p:txBody>
        </p:sp>
        <p:pic>
          <p:nvPicPr>
            <p:cNvPr id="9" name="Picture Placeholder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794012" y="5683434"/>
              <a:ext cx="704734" cy="704734"/>
            </a:xfrm>
            <a:prstGeom prst="ellipse">
              <a:avLst/>
            </a:prstGeom>
            <a:blipFill dpi="0" rotWithShape="1">
              <a:blip r:embed="rId4"/>
              <a:srcRect/>
              <a:stretch>
                <a:fillRect l="-4000" t="-2000" r="-4000" b="-2000"/>
              </a:stretch>
            </a:blipFill>
            <a:ln w="38100">
              <a:solidFill>
                <a:schemeClr val="tx1">
                  <a:alpha val="75000"/>
                </a:schemeClr>
              </a:solidFill>
            </a:ln>
          </p:spPr>
        </p:pic>
      </p:grpSp>
    </p:spTree>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0"/>
                                  </p:stCondLst>
                                  <p:childTnLst>
                                    <p:set>
                                      <p:cBhvr>
                                        <p:cTn id="6" dur="1" fill="hold">
                                          <p:stCondLst>
                                            <p:cond delay="0"/>
                                          </p:stCondLst>
                                        </p:cTn>
                                        <p:tgtEl>
                                          <p:spTgt spid="2051">
                                            <p:txEl>
                                              <p:pRg st="0" end="0"/>
                                            </p:txEl>
                                          </p:spTgt>
                                        </p:tgtEl>
                                        <p:attrNameLst>
                                          <p:attrName>style.visibility</p:attrName>
                                        </p:attrNameLst>
                                      </p:cBhvr>
                                      <p:to>
                                        <p:strVal val="visible"/>
                                      </p:to>
                                    </p:set>
                                    <p:anim calcmode="lin" valueType="num">
                                      <p:cBhvr additive="base">
                                        <p:cTn id="7" dur="500" fill="hold"/>
                                        <p:tgtEl>
                                          <p:spTgt spid="2051">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051">
                                            <p:txEl>
                                              <p:pRg st="0" end="0"/>
                                            </p:txEl>
                                          </p:spTgt>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2" presetClass="entr" presetSubtype="1" fill="hold" grpId="0" nodeType="afterEffect">
                                  <p:stCondLst>
                                    <p:cond delay="0"/>
                                  </p:stCondLst>
                                  <p:childTnLst>
                                    <p:set>
                                      <p:cBhvr>
                                        <p:cTn id="11" dur="1" fill="hold">
                                          <p:stCondLst>
                                            <p:cond delay="0"/>
                                          </p:stCondLst>
                                        </p:cTn>
                                        <p:tgtEl>
                                          <p:spTgt spid="3"/>
                                        </p:tgtEl>
                                        <p:attrNameLst>
                                          <p:attrName>style.visibility</p:attrName>
                                        </p:attrNameLst>
                                      </p:cBhvr>
                                      <p:to>
                                        <p:strVal val="visible"/>
                                      </p:to>
                                    </p:set>
                                    <p:anim calcmode="lin" valueType="num">
                                      <p:cBhvr additive="base">
                                        <p:cTn id="12" dur="500" fill="hold"/>
                                        <p:tgtEl>
                                          <p:spTgt spid="3"/>
                                        </p:tgtEl>
                                        <p:attrNameLst>
                                          <p:attrName>ppt_x</p:attrName>
                                        </p:attrNameLst>
                                      </p:cBhvr>
                                      <p:tavLst>
                                        <p:tav tm="0">
                                          <p:val>
                                            <p:strVal val="#ppt_x"/>
                                          </p:val>
                                        </p:tav>
                                        <p:tav tm="100000">
                                          <p:val>
                                            <p:strVal val="#ppt_x"/>
                                          </p:val>
                                        </p:tav>
                                      </p:tavLst>
                                    </p:anim>
                                    <p:anim calcmode="lin" valueType="num">
                                      <p:cBhvr additive="base">
                                        <p:cTn id="13" dur="500" fill="hold"/>
                                        <p:tgtEl>
                                          <p:spTgt spid="3"/>
                                        </p:tgtEl>
                                        <p:attrNameLst>
                                          <p:attrName>ppt_y</p:attrName>
                                        </p:attrNameLst>
                                      </p:cBhvr>
                                      <p:tavLst>
                                        <p:tav tm="0">
                                          <p:val>
                                            <p:strVal val="0-#ppt_h/2"/>
                                          </p:val>
                                        </p:tav>
                                        <p:tav tm="100000">
                                          <p:val>
                                            <p:strVal val="#ppt_y"/>
                                          </p:val>
                                        </p:tav>
                                      </p:tavLst>
                                    </p:anim>
                                  </p:childTnLst>
                                </p:cTn>
                              </p:par>
                            </p:childTnLst>
                          </p:cTn>
                        </p:par>
                        <p:par>
                          <p:cTn id="14" fill="hold">
                            <p:stCondLst>
                              <p:cond delay="1000"/>
                            </p:stCondLst>
                            <p:childTnLst>
                              <p:par>
                                <p:cTn id="15" presetID="22" presetClass="entr" presetSubtype="8" fill="hold" nodeType="after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wipe(left)">
                                      <p:cBhvr>
                                        <p:cTn id="17" dur="1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1" grpId="0" build="p"/>
      <p:bldP spid="3" grpId="0"/>
    </p:bld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6323" name="Espace réservé du contenu 2"/>
          <p:cNvSpPr>
            <a:spLocks/>
          </p:cNvSpPr>
          <p:nvPr/>
        </p:nvSpPr>
        <p:spPr bwMode="auto">
          <a:xfrm>
            <a:off x="1258888" y="1341438"/>
            <a:ext cx="6985000" cy="719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algn="l" rtl="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algn="l" rtl="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algn="l" rtl="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algn="l" rtl="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algn="r">
              <a:spcBef>
                <a:spcPct val="20000"/>
              </a:spcBef>
              <a:buFont typeface="Arial" panose="020B0604020202020204" pitchFamily="34" charset="0"/>
              <a:buNone/>
            </a:pPr>
            <a:endParaRPr lang="en-US" altLang="fa-IR" sz="1600" b="0" dirty="0">
              <a:latin typeface="Calibri" panose="020F0502020204030204" pitchFamily="34" charset="0"/>
              <a:cs typeface="B Zar" panose="00000400000000000000" pitchFamily="2" charset="-78"/>
            </a:endParaRPr>
          </a:p>
        </p:txBody>
      </p:sp>
      <p:sp>
        <p:nvSpPr>
          <p:cNvPr id="3076" name="Sous-titre 2"/>
          <p:cNvSpPr>
            <a:spLocks/>
          </p:cNvSpPr>
          <p:nvPr/>
        </p:nvSpPr>
        <p:spPr bwMode="auto">
          <a:xfrm>
            <a:off x="2986931" y="224109"/>
            <a:ext cx="3528914" cy="1117329"/>
          </a:xfrm>
          <a:prstGeom prst="rect">
            <a:avLst/>
          </a:prstGeom>
          <a:noFill/>
          <a:ln w="38100">
            <a:noFill/>
            <a:miter lim="800000"/>
            <a:headEnd/>
            <a:tailEnd/>
          </a:ln>
          <a:extLst>
            <a:ext uri="{909E8E84-426E-40DD-AFC4-6F175D3DCCD1}">
              <a14:hiddenFill xmlns:a14="http://schemas.microsoft.com/office/drawing/2010/main">
                <a:solidFill>
                  <a:srgbClr val="FFFFFF"/>
                </a:solidFill>
              </a14:hiddenFill>
            </a:ext>
          </a:extLst>
        </p:spPr>
        <p:txBody>
          <a:bodyP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algn="l" rtl="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algn="l" rtl="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algn="l" rtl="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algn="l" rtl="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algn="ctr" rtl="1">
              <a:spcBef>
                <a:spcPct val="20000"/>
              </a:spcBef>
              <a:buFont typeface="Arial" panose="020B0604020202020204" pitchFamily="34" charset="0"/>
              <a:buNone/>
            </a:pPr>
            <a:r>
              <a:rPr lang="fa-IR" altLang="fa-IR" sz="4000" dirty="0">
                <a:solidFill>
                  <a:schemeClr val="bg1"/>
                </a:solidFill>
                <a:latin typeface="Calibri" panose="020F0502020204030204" pitchFamily="34" charset="0"/>
                <a:cs typeface="B Zar" panose="00000400000000000000" pitchFamily="2" charset="-78"/>
              </a:rPr>
              <a:t>خواب چیست؟</a:t>
            </a:r>
            <a:endParaRPr lang="en-US" altLang="fa-IR" sz="4000" dirty="0">
              <a:solidFill>
                <a:schemeClr val="bg1"/>
              </a:solidFill>
              <a:latin typeface="Calibri" panose="020F0502020204030204" pitchFamily="34" charset="0"/>
              <a:cs typeface="B Zar" panose="00000400000000000000" pitchFamily="2" charset="-78"/>
            </a:endParaRPr>
          </a:p>
        </p:txBody>
      </p:sp>
      <p:sp>
        <p:nvSpPr>
          <p:cNvPr id="3077" name="AutoShape 5"/>
          <p:cNvSpPr>
            <a:spLocks noChangeArrowheads="1"/>
          </p:cNvSpPr>
          <p:nvPr/>
        </p:nvSpPr>
        <p:spPr bwMode="auto">
          <a:xfrm>
            <a:off x="6372225" y="3068638"/>
            <a:ext cx="1871663" cy="1873250"/>
          </a:xfrm>
          <a:prstGeom prst="irregularSeal1">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algn="l" rtl="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algn="l" rtl="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algn="l" rtl="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algn="l" rtl="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algn="r" eaLnBrk="1" hangingPunct="1">
              <a:spcBef>
                <a:spcPct val="20000"/>
              </a:spcBef>
              <a:buFont typeface="Arial" panose="020B0604020202020204" pitchFamily="34" charset="0"/>
              <a:buNone/>
            </a:pPr>
            <a:endParaRPr lang="fa-IR" altLang="fa-IR" dirty="0">
              <a:cs typeface="B Zar" panose="00000400000000000000" pitchFamily="2" charset="-78"/>
            </a:endParaRPr>
          </a:p>
        </p:txBody>
      </p:sp>
      <p:sp>
        <p:nvSpPr>
          <p:cNvPr id="3078" name="Sous-titre 2"/>
          <p:cNvSpPr>
            <a:spLocks/>
          </p:cNvSpPr>
          <p:nvPr/>
        </p:nvSpPr>
        <p:spPr bwMode="auto">
          <a:xfrm>
            <a:off x="1116013" y="1484313"/>
            <a:ext cx="7488237" cy="4968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algn="l" rtl="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algn="l" rtl="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algn="l" rtl="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algn="l" rtl="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algn="ctr">
              <a:spcBef>
                <a:spcPct val="20000"/>
              </a:spcBef>
              <a:buFont typeface="Arial" panose="020B0604020202020204" pitchFamily="34" charset="0"/>
              <a:buNone/>
            </a:pPr>
            <a:endParaRPr lang="en-US" altLang="fa-IR" sz="3200" b="0" dirty="0">
              <a:latin typeface="Calibri" panose="020F0502020204030204" pitchFamily="34" charset="0"/>
              <a:cs typeface="B Zar" panose="00000400000000000000" pitchFamily="2" charset="-78"/>
            </a:endParaRPr>
          </a:p>
        </p:txBody>
      </p:sp>
      <p:sp>
        <p:nvSpPr>
          <p:cNvPr id="56327" name="Espace réservé du contenu 2"/>
          <p:cNvSpPr>
            <a:spLocks/>
          </p:cNvSpPr>
          <p:nvPr/>
        </p:nvSpPr>
        <p:spPr bwMode="auto">
          <a:xfrm>
            <a:off x="251743" y="1499098"/>
            <a:ext cx="8640514" cy="403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algn="l" rtl="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algn="l" rtl="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algn="l" rtl="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algn="l" rtl="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algn="ctr" rtl="1">
              <a:spcBef>
                <a:spcPct val="20000"/>
              </a:spcBef>
              <a:buFont typeface="Arial" panose="020B0604020202020204" pitchFamily="34" charset="0"/>
              <a:buNone/>
            </a:pPr>
            <a:r>
              <a:rPr lang="fa-IR" altLang="fa-IR" sz="2800" b="0" dirty="0" smtClean="0">
                <a:solidFill>
                  <a:schemeClr val="bg1"/>
                </a:solidFill>
                <a:latin typeface="Calibri" panose="020F0502020204030204" pitchFamily="34" charset="0"/>
                <a:cs typeface="B Zar" panose="00000400000000000000" pitchFamily="2" charset="-78"/>
              </a:rPr>
              <a:t>خواب فرایندی طبیعی است که به طور منظم در هر شبانه روز اتفاق می افتد و در آن حالت، انسان ناهشیار و نسبت به اتفاقات اطراف خود ناآگاه است. خواب فرایندی یک نواخت نیست؛ بلکه شامل فرایندی چند مرحله ای است که اگر تمام مراحل آن به طور کامل و به اندازه انجام شود، باعث ایجاد حس شادابی و انگیزه برای انجام فعالیت ها در بیداری می شود</a:t>
            </a:r>
            <a:r>
              <a:rPr lang="fa-IR" altLang="fa-IR" sz="2800" b="0" dirty="0">
                <a:solidFill>
                  <a:schemeClr val="bg1"/>
                </a:solidFill>
                <a:latin typeface="Calibri" panose="020F0502020204030204" pitchFamily="34" charset="0"/>
                <a:cs typeface="B Zar" panose="00000400000000000000" pitchFamily="2" charset="-78"/>
              </a:rPr>
              <a:t>.</a:t>
            </a:r>
            <a:r>
              <a:rPr lang="en-US" altLang="fa-IR" sz="2800" b="0" dirty="0">
                <a:solidFill>
                  <a:schemeClr val="bg1"/>
                </a:solidFill>
                <a:latin typeface="Calibri" panose="020F0502020204030204" pitchFamily="34" charset="0"/>
                <a:cs typeface="B Zar" panose="00000400000000000000" pitchFamily="2" charset="-78"/>
              </a:rPr>
              <a:t> </a:t>
            </a:r>
            <a:r>
              <a:rPr lang="fa-IR" altLang="fa-IR" sz="2800" b="0" dirty="0">
                <a:solidFill>
                  <a:schemeClr val="bg1"/>
                </a:solidFill>
                <a:latin typeface="Calibri" panose="020F0502020204030204" pitchFamily="34" charset="0"/>
                <a:cs typeface="B Zar" panose="00000400000000000000" pitchFamily="2" charset="-78"/>
              </a:rPr>
              <a:t> لذا </a:t>
            </a:r>
            <a:r>
              <a:rPr lang="ar-SA" altLang="fa-IR" sz="2800" b="0" dirty="0">
                <a:solidFill>
                  <a:schemeClr val="bg1"/>
                </a:solidFill>
                <a:latin typeface="Calibri" panose="020F0502020204030204" pitchFamily="34" charset="0"/>
                <a:cs typeface="B Zar" panose="00000400000000000000" pitchFamily="2" charset="-78"/>
              </a:rPr>
              <a:t>هر یک از آن</a:t>
            </a:r>
            <a:r>
              <a:rPr lang="fa-IR" altLang="fa-IR" sz="2800" b="0" dirty="0">
                <a:solidFill>
                  <a:schemeClr val="bg1"/>
                </a:solidFill>
                <a:latin typeface="Calibri" panose="020F0502020204030204" pitchFamily="34" charset="0"/>
                <a:cs typeface="B Zar" panose="00000400000000000000" pitchFamily="2" charset="-78"/>
              </a:rPr>
              <a:t> مراحل</a:t>
            </a:r>
            <a:r>
              <a:rPr lang="ar-SA" altLang="fa-IR" sz="2800" b="0" dirty="0">
                <a:solidFill>
                  <a:schemeClr val="bg1"/>
                </a:solidFill>
                <a:latin typeface="Calibri" panose="020F0502020204030204" pitchFamily="34" charset="0"/>
                <a:cs typeface="B Zar" panose="00000400000000000000" pitchFamily="2" charset="-78"/>
              </a:rPr>
              <a:t> را باید فرد بگذراند تا به خواب عمیقی فرو رود</a:t>
            </a:r>
            <a:r>
              <a:rPr lang="en-US" altLang="fa-IR" sz="2800" b="0" dirty="0">
                <a:solidFill>
                  <a:schemeClr val="bg1"/>
                </a:solidFill>
                <a:latin typeface="Calibri" panose="020F0502020204030204" pitchFamily="34" charset="0"/>
                <a:cs typeface="B Zar" panose="00000400000000000000" pitchFamily="2" charset="-78"/>
              </a:rPr>
              <a:t>:</a:t>
            </a:r>
            <a:br>
              <a:rPr lang="en-US" altLang="fa-IR" sz="2800" b="0" dirty="0">
                <a:solidFill>
                  <a:schemeClr val="bg1"/>
                </a:solidFill>
                <a:latin typeface="Calibri" panose="020F0502020204030204" pitchFamily="34" charset="0"/>
                <a:cs typeface="B Zar" panose="00000400000000000000" pitchFamily="2" charset="-78"/>
              </a:rPr>
            </a:br>
            <a:endParaRPr lang="en-US" altLang="fa-IR" sz="2800" b="0" dirty="0">
              <a:solidFill>
                <a:schemeClr val="bg1"/>
              </a:solidFill>
              <a:latin typeface="Calibri" panose="020F0502020204030204" pitchFamily="34" charset="0"/>
              <a:cs typeface="B Zar" panose="00000400000000000000" pitchFamily="2" charset="-78"/>
            </a:endParaRPr>
          </a:p>
        </p:txBody>
      </p:sp>
      <p:pic>
        <p:nvPicPr>
          <p:cNvPr id="56330" name="Picture 10"/>
          <p:cNvPicPr>
            <a:picLocks noChangeAspect="1" noChangeArrowheads="1"/>
          </p:cNvPicPr>
          <p:nvPr/>
        </p:nvPicPr>
        <p:blipFill>
          <a:blip r:embed="rId3">
            <a:extLst>
              <a:ext uri="{BEBA8EAE-BF5A-486C-A8C5-ECC9F3942E4B}">
                <a14:imgProps xmlns:a14="http://schemas.microsoft.com/office/drawing/2010/main">
                  <a14:imgLayer r:embed="rId4">
                    <a14:imgEffect>
                      <a14:backgroundRemoval t="685" b="98973" l="2920" r="97324">
                        <a14:backgroundMark x1="1217" y1="19178" x2="1217" y2="19178"/>
                      </a14:backgroundRemoval>
                    </a14:imgEffect>
                    <a14:imgEffect>
                      <a14:sharpenSoften amount="50000"/>
                    </a14:imgEffect>
                  </a14:imgLayer>
                </a14:imgProps>
              </a:ext>
              <a:ext uri="{28A0092B-C50C-407E-A947-70E740481C1C}">
                <a14:useLocalDpi xmlns:a14="http://schemas.microsoft.com/office/drawing/2010/main" val="0"/>
              </a:ext>
            </a:extLst>
          </a:blip>
          <a:stretch>
            <a:fillRect/>
          </a:stretch>
        </p:blipFill>
        <p:spPr bwMode="auto">
          <a:xfrm>
            <a:off x="167581" y="4657547"/>
            <a:ext cx="3097213" cy="22004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9" name="Group 8"/>
          <p:cNvGrpSpPr>
            <a:grpSpLocks noChangeAspect="1"/>
          </p:cNvGrpSpPr>
          <p:nvPr/>
        </p:nvGrpSpPr>
        <p:grpSpPr>
          <a:xfrm>
            <a:off x="4899395" y="6165304"/>
            <a:ext cx="3941765" cy="616642"/>
            <a:chOff x="6359857" y="5683434"/>
            <a:chExt cx="4504874" cy="704734"/>
          </a:xfrm>
        </p:grpSpPr>
        <p:sp>
          <p:nvSpPr>
            <p:cNvPr id="10" name="Rounded Rectangle 9"/>
            <p:cNvSpPr/>
            <p:nvPr/>
          </p:nvSpPr>
          <p:spPr>
            <a:xfrm>
              <a:off x="6359857" y="5881913"/>
              <a:ext cx="4504874" cy="307777"/>
            </a:xfrm>
            <a:prstGeom prst="rect">
              <a:avLst/>
            </a:prstGeom>
            <a:solidFill>
              <a:schemeClr val="tx1">
                <a:alpha val="50000"/>
              </a:schemeClr>
            </a:solidFill>
            <a:ln w="6350">
              <a:solidFill>
                <a:srgbClr val="FF0000">
                  <a:alpha val="5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1" name="TextBox 10">
              <a:hlinkClick r:id="rId5"/>
            </p:cNvPr>
            <p:cNvSpPr txBox="1">
              <a:spLocks noChangeAspect="1"/>
            </p:cNvSpPr>
            <p:nvPr/>
          </p:nvSpPr>
          <p:spPr>
            <a:xfrm>
              <a:off x="6359857" y="5845568"/>
              <a:ext cx="3329103" cy="422094"/>
            </a:xfrm>
            <a:prstGeom prst="rect">
              <a:avLst/>
            </a:prstGeom>
            <a:noFill/>
            <a:effectLst/>
          </p:spPr>
          <p:txBody>
            <a:bodyPr wrap="square" rtlCol="0">
              <a:spAutoFit/>
            </a:bodyPr>
            <a:lstStyle/>
            <a:p>
              <a:pPr algn="ctr"/>
              <a:r>
                <a:rPr lang="en-US" dirty="0" smtClean="0">
                  <a:solidFill>
                    <a:schemeClr val="bg1">
                      <a:lumMod val="95000"/>
                      <a:lumOff val="5000"/>
                    </a:schemeClr>
                  </a:solidFill>
                  <a:latin typeface="+mj-lt"/>
                  <a:cs typeface="Far.Ashgar" panose="00000400000000000000" pitchFamily="2" charset="-78"/>
                </a:rPr>
                <a:t>www.ziaossalehin.ir</a:t>
              </a:r>
              <a:endParaRPr lang="en-US" dirty="0">
                <a:solidFill>
                  <a:schemeClr val="bg1">
                    <a:lumMod val="95000"/>
                    <a:lumOff val="5000"/>
                  </a:schemeClr>
                </a:solidFill>
                <a:latin typeface="+mj-lt"/>
                <a:cs typeface="Far.Ashgar" panose="00000400000000000000" pitchFamily="2" charset="-78"/>
              </a:endParaRPr>
            </a:p>
          </p:txBody>
        </p:sp>
        <p:pic>
          <p:nvPicPr>
            <p:cNvPr id="12" name="Picture Placeholder 1"/>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9794012" y="5683434"/>
              <a:ext cx="704734" cy="704734"/>
            </a:xfrm>
            <a:prstGeom prst="ellipse">
              <a:avLst/>
            </a:prstGeom>
            <a:blipFill dpi="0" rotWithShape="1">
              <a:blip r:embed="rId7"/>
              <a:srcRect/>
              <a:stretch>
                <a:fillRect l="-4000" t="-2000" r="-4000" b="-2000"/>
              </a:stretch>
            </a:blipFill>
            <a:ln w="38100">
              <a:solidFill>
                <a:schemeClr val="tx1">
                  <a:alpha val="75000"/>
                </a:schemeClr>
              </a:solidFill>
            </a:ln>
          </p:spPr>
        </p:pic>
      </p:grpSp>
    </p:spTree>
  </p:cSld>
  <p:clrMapOvr>
    <a:masterClrMapping/>
  </p:clrMapOvr>
  <p:transition spd="med">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9" presetClass="entr" presetSubtype="0" decel="100000" fill="hold" grpId="0" nodeType="clickEffect" nodePh="1">
                                  <p:stCondLst>
                                    <p:cond delay="0"/>
                                  </p:stCondLst>
                                  <p:endCondLst>
                                    <p:cond evt="begin" delay="0">
                                      <p:tn val="5"/>
                                    </p:cond>
                                  </p:endCondLst>
                                  <p:childTnLst>
                                    <p:set>
                                      <p:cBhvr>
                                        <p:cTn id="6" dur="1" fill="hold">
                                          <p:stCondLst>
                                            <p:cond delay="0"/>
                                          </p:stCondLst>
                                        </p:cTn>
                                        <p:tgtEl>
                                          <p:spTgt spid="56323"/>
                                        </p:tgtEl>
                                        <p:attrNameLst>
                                          <p:attrName>style.visibility</p:attrName>
                                        </p:attrNameLst>
                                      </p:cBhvr>
                                      <p:to>
                                        <p:strVal val="visible"/>
                                      </p:to>
                                    </p:set>
                                    <p:anim calcmode="lin" valueType="num">
                                      <p:cBhvr>
                                        <p:cTn id="7" dur="500" fill="hold"/>
                                        <p:tgtEl>
                                          <p:spTgt spid="56323"/>
                                        </p:tgtEl>
                                        <p:attrNameLst>
                                          <p:attrName>ppt_w</p:attrName>
                                        </p:attrNameLst>
                                      </p:cBhvr>
                                      <p:tavLst>
                                        <p:tav tm="0">
                                          <p:val>
                                            <p:fltVal val="0"/>
                                          </p:val>
                                        </p:tav>
                                        <p:tav tm="100000">
                                          <p:val>
                                            <p:strVal val="#ppt_w"/>
                                          </p:val>
                                        </p:tav>
                                      </p:tavLst>
                                    </p:anim>
                                    <p:anim calcmode="lin" valueType="num">
                                      <p:cBhvr>
                                        <p:cTn id="8" dur="500" fill="hold"/>
                                        <p:tgtEl>
                                          <p:spTgt spid="56323"/>
                                        </p:tgtEl>
                                        <p:attrNameLst>
                                          <p:attrName>ppt_h</p:attrName>
                                        </p:attrNameLst>
                                      </p:cBhvr>
                                      <p:tavLst>
                                        <p:tav tm="0">
                                          <p:val>
                                            <p:fltVal val="0"/>
                                          </p:val>
                                        </p:tav>
                                        <p:tav tm="100000">
                                          <p:val>
                                            <p:strVal val="#ppt_h"/>
                                          </p:val>
                                        </p:tav>
                                      </p:tavLst>
                                    </p:anim>
                                    <p:anim calcmode="lin" valueType="num">
                                      <p:cBhvr>
                                        <p:cTn id="9" dur="500" fill="hold"/>
                                        <p:tgtEl>
                                          <p:spTgt spid="56323"/>
                                        </p:tgtEl>
                                        <p:attrNameLst>
                                          <p:attrName>style.rotation</p:attrName>
                                        </p:attrNameLst>
                                      </p:cBhvr>
                                      <p:tavLst>
                                        <p:tav tm="0">
                                          <p:val>
                                            <p:fltVal val="360"/>
                                          </p:val>
                                        </p:tav>
                                        <p:tav tm="100000">
                                          <p:val>
                                            <p:fltVal val="0"/>
                                          </p:val>
                                        </p:tav>
                                      </p:tavLst>
                                    </p:anim>
                                    <p:animEffect transition="in" filter="fade">
                                      <p:cBhvr>
                                        <p:cTn id="10" dur="500"/>
                                        <p:tgtEl>
                                          <p:spTgt spid="56323"/>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49" presetClass="entr" presetSubtype="0" decel="100000" fill="hold" grpId="0" nodeType="clickEffect">
                                  <p:stCondLst>
                                    <p:cond delay="0"/>
                                  </p:stCondLst>
                                  <p:childTnLst>
                                    <p:set>
                                      <p:cBhvr>
                                        <p:cTn id="14" dur="1" fill="hold">
                                          <p:stCondLst>
                                            <p:cond delay="0"/>
                                          </p:stCondLst>
                                        </p:cTn>
                                        <p:tgtEl>
                                          <p:spTgt spid="56327"/>
                                        </p:tgtEl>
                                        <p:attrNameLst>
                                          <p:attrName>style.visibility</p:attrName>
                                        </p:attrNameLst>
                                      </p:cBhvr>
                                      <p:to>
                                        <p:strVal val="visible"/>
                                      </p:to>
                                    </p:set>
                                    <p:anim calcmode="lin" valueType="num">
                                      <p:cBhvr>
                                        <p:cTn id="15" dur="500" fill="hold"/>
                                        <p:tgtEl>
                                          <p:spTgt spid="56327"/>
                                        </p:tgtEl>
                                        <p:attrNameLst>
                                          <p:attrName>ppt_w</p:attrName>
                                        </p:attrNameLst>
                                      </p:cBhvr>
                                      <p:tavLst>
                                        <p:tav tm="0">
                                          <p:val>
                                            <p:fltVal val="0"/>
                                          </p:val>
                                        </p:tav>
                                        <p:tav tm="100000">
                                          <p:val>
                                            <p:strVal val="#ppt_w"/>
                                          </p:val>
                                        </p:tav>
                                      </p:tavLst>
                                    </p:anim>
                                    <p:anim calcmode="lin" valueType="num">
                                      <p:cBhvr>
                                        <p:cTn id="16" dur="500" fill="hold"/>
                                        <p:tgtEl>
                                          <p:spTgt spid="56327"/>
                                        </p:tgtEl>
                                        <p:attrNameLst>
                                          <p:attrName>ppt_h</p:attrName>
                                        </p:attrNameLst>
                                      </p:cBhvr>
                                      <p:tavLst>
                                        <p:tav tm="0">
                                          <p:val>
                                            <p:fltVal val="0"/>
                                          </p:val>
                                        </p:tav>
                                        <p:tav tm="100000">
                                          <p:val>
                                            <p:strVal val="#ppt_h"/>
                                          </p:val>
                                        </p:tav>
                                      </p:tavLst>
                                    </p:anim>
                                    <p:anim calcmode="lin" valueType="num">
                                      <p:cBhvr>
                                        <p:cTn id="17" dur="500" fill="hold"/>
                                        <p:tgtEl>
                                          <p:spTgt spid="56327"/>
                                        </p:tgtEl>
                                        <p:attrNameLst>
                                          <p:attrName>style.rotation</p:attrName>
                                        </p:attrNameLst>
                                      </p:cBhvr>
                                      <p:tavLst>
                                        <p:tav tm="0">
                                          <p:val>
                                            <p:fltVal val="360"/>
                                          </p:val>
                                        </p:tav>
                                        <p:tav tm="100000">
                                          <p:val>
                                            <p:fltVal val="0"/>
                                          </p:val>
                                        </p:tav>
                                      </p:tavLst>
                                    </p:anim>
                                    <p:animEffect transition="in" filter="fade">
                                      <p:cBhvr>
                                        <p:cTn id="18" dur="500"/>
                                        <p:tgtEl>
                                          <p:spTgt spid="56327"/>
                                        </p:tgtEl>
                                      </p:cBhvr>
                                    </p:animEffect>
                                  </p:childTnLst>
                                </p:cTn>
                              </p:par>
                              <p:par>
                                <p:cTn id="19" presetID="55" presetClass="entr" presetSubtype="0" fill="hold" nodeType="withEffect">
                                  <p:stCondLst>
                                    <p:cond delay="0"/>
                                  </p:stCondLst>
                                  <p:childTnLst>
                                    <p:set>
                                      <p:cBhvr>
                                        <p:cTn id="20" dur="1" fill="hold">
                                          <p:stCondLst>
                                            <p:cond delay="0"/>
                                          </p:stCondLst>
                                        </p:cTn>
                                        <p:tgtEl>
                                          <p:spTgt spid="56330"/>
                                        </p:tgtEl>
                                        <p:attrNameLst>
                                          <p:attrName>style.visibility</p:attrName>
                                        </p:attrNameLst>
                                      </p:cBhvr>
                                      <p:to>
                                        <p:strVal val="visible"/>
                                      </p:to>
                                    </p:set>
                                    <p:anim calcmode="lin" valueType="num">
                                      <p:cBhvr>
                                        <p:cTn id="21" dur="1000" fill="hold"/>
                                        <p:tgtEl>
                                          <p:spTgt spid="56330"/>
                                        </p:tgtEl>
                                        <p:attrNameLst>
                                          <p:attrName>ppt_w</p:attrName>
                                        </p:attrNameLst>
                                      </p:cBhvr>
                                      <p:tavLst>
                                        <p:tav tm="0">
                                          <p:val>
                                            <p:strVal val="#ppt_w*0.70"/>
                                          </p:val>
                                        </p:tav>
                                        <p:tav tm="100000">
                                          <p:val>
                                            <p:strVal val="#ppt_w"/>
                                          </p:val>
                                        </p:tav>
                                      </p:tavLst>
                                    </p:anim>
                                    <p:anim calcmode="lin" valueType="num">
                                      <p:cBhvr>
                                        <p:cTn id="22" dur="1000" fill="hold"/>
                                        <p:tgtEl>
                                          <p:spTgt spid="56330"/>
                                        </p:tgtEl>
                                        <p:attrNameLst>
                                          <p:attrName>ppt_h</p:attrName>
                                        </p:attrNameLst>
                                      </p:cBhvr>
                                      <p:tavLst>
                                        <p:tav tm="0">
                                          <p:val>
                                            <p:strVal val="#ppt_h"/>
                                          </p:val>
                                        </p:tav>
                                        <p:tav tm="100000">
                                          <p:val>
                                            <p:strVal val="#ppt_h"/>
                                          </p:val>
                                        </p:tav>
                                      </p:tavLst>
                                    </p:anim>
                                    <p:animEffect transition="in" filter="fade">
                                      <p:cBhvr>
                                        <p:cTn id="23" dur="1000"/>
                                        <p:tgtEl>
                                          <p:spTgt spid="56330"/>
                                        </p:tgtEl>
                                      </p:cBhvr>
                                    </p:animEffect>
                                  </p:childTnLst>
                                </p:cTn>
                              </p:par>
                            </p:childTnLst>
                          </p:cTn>
                        </p:par>
                        <p:par>
                          <p:cTn id="24" fill="hold">
                            <p:stCondLst>
                              <p:cond delay="1000"/>
                            </p:stCondLst>
                            <p:childTnLst>
                              <p:par>
                                <p:cTn id="25" presetID="22" presetClass="entr" presetSubtype="8" fill="hold" nodeType="after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wipe(left)">
                                      <p:cBhvr>
                                        <p:cTn id="27" dur="1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6323" grpId="0"/>
      <p:bldP spid="56327" grpId="0"/>
    </p:bldLst>
  </p:timing>
</p:sld>
</file>

<file path=ppt/slides/slide4.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3074" name="Titre 1"/>
          <p:cNvSpPr>
            <a:spLocks noGrp="1"/>
          </p:cNvSpPr>
          <p:nvPr>
            <p:ph type="title"/>
          </p:nvPr>
        </p:nvSpPr>
        <p:spPr>
          <a:xfrm>
            <a:off x="2627784" y="19492"/>
            <a:ext cx="6972300" cy="1143000"/>
          </a:xfrm>
        </p:spPr>
        <p:txBody>
          <a:bodyPr/>
          <a:lstStyle/>
          <a:p>
            <a:pPr algn="r" eaLnBrk="1" hangingPunct="1"/>
            <a:r>
              <a:rPr lang="en-US" altLang="fa-IR" sz="3000" b="1" dirty="0" smtClean="0">
                <a:solidFill>
                  <a:srgbClr val="FFC000"/>
                </a:solidFill>
                <a:cs typeface="B Zar" panose="00000400000000000000" pitchFamily="2" charset="-78"/>
              </a:rPr>
              <a:t>                            </a:t>
            </a:r>
            <a:r>
              <a:rPr lang="fa-IR" altLang="fa-IR" sz="3000" b="1" dirty="0" smtClean="0">
                <a:solidFill>
                  <a:srgbClr val="FFC000"/>
                </a:solidFill>
                <a:cs typeface="B Zar" panose="00000400000000000000" pitchFamily="2" charset="-78"/>
              </a:rPr>
              <a:t>چرا می‌خوابیم؟  </a:t>
            </a:r>
            <a:br>
              <a:rPr lang="fa-IR" altLang="fa-IR" sz="3000" b="1" dirty="0" smtClean="0">
                <a:solidFill>
                  <a:srgbClr val="FFC000"/>
                </a:solidFill>
                <a:cs typeface="B Zar" panose="00000400000000000000" pitchFamily="2" charset="-78"/>
              </a:rPr>
            </a:br>
            <a:endParaRPr lang="fr-FR" altLang="fa-IR" sz="3000" b="1" dirty="0" smtClean="0">
              <a:solidFill>
                <a:srgbClr val="FFC000"/>
              </a:solidFill>
              <a:cs typeface="B Zar" panose="00000400000000000000" pitchFamily="2" charset="-78"/>
            </a:endParaRPr>
          </a:p>
        </p:txBody>
      </p:sp>
      <p:sp>
        <p:nvSpPr>
          <p:cNvPr id="3075" name="Espace réservé du contenu 2"/>
          <p:cNvSpPr>
            <a:spLocks noGrp="1"/>
          </p:cNvSpPr>
          <p:nvPr>
            <p:ph idx="1"/>
          </p:nvPr>
        </p:nvSpPr>
        <p:spPr>
          <a:xfrm>
            <a:off x="3272737" y="1556792"/>
            <a:ext cx="5682394" cy="5112568"/>
          </a:xfrm>
        </p:spPr>
        <p:txBody>
          <a:bodyPr>
            <a:noAutofit/>
          </a:bodyPr>
          <a:lstStyle/>
          <a:p>
            <a:pPr algn="just">
              <a:buFont typeface="Arial" panose="020B0604020202020204" pitchFamily="34" charset="0"/>
              <a:buNone/>
            </a:pPr>
            <a:r>
              <a:rPr lang="ar-SA" altLang="fa-IR" dirty="0">
                <a:effectLst>
                  <a:outerShdw blurRad="38100" dist="38100" dir="2700000" algn="tl">
                    <a:srgbClr val="000000">
                      <a:alpha val="43137"/>
                    </a:srgbClr>
                  </a:outerShdw>
                </a:effectLst>
                <a:cs typeface="B Zar" panose="00000400000000000000" pitchFamily="2" charset="-78"/>
              </a:rPr>
              <a:t>سالهاست که دانشمندان به دنبال یافتن پاسخ این سؤال هستند، اما پس از این همه بررسی باید گفت که هنوز هم واقعاً نمی دانیم چرا. عده ای معتقدند خواب به بدن کمک می‌کند که بعد از فعالیت روزانه، تجدید قوا کند، ولی انرژی که در طی هشت ساعت خواب صرفه جویی می‌شود در حدود 50 کیلو کالری است، یعنی چیزی به اندازه انرژی حاصل از یک نان. این مقدار انرژی ناچیزتر از آنست که بخواهد دلیلی برای خوابیدن آدمها باشد</a:t>
            </a:r>
            <a:r>
              <a:rPr lang="fa-IR" altLang="fa-IR" dirty="0">
                <a:effectLst>
                  <a:outerShdw blurRad="38100" dist="38100" dir="2700000" algn="tl">
                    <a:srgbClr val="000000">
                      <a:alpha val="43137"/>
                    </a:srgbClr>
                  </a:outerShdw>
                </a:effectLst>
                <a:cs typeface="B Zar" panose="00000400000000000000" pitchFamily="2" charset="-78"/>
              </a:rPr>
              <a:t>.</a:t>
            </a:r>
            <a:r>
              <a:rPr lang="en-US" altLang="fa-IR" dirty="0">
                <a:effectLst>
                  <a:outerShdw blurRad="38100" dist="38100" dir="2700000" algn="tl">
                    <a:srgbClr val="000000">
                      <a:alpha val="43137"/>
                    </a:srgbClr>
                  </a:outerShdw>
                </a:effectLst>
                <a:cs typeface="B Zar" panose="00000400000000000000" pitchFamily="2" charset="-78"/>
              </a:rPr>
              <a:t>.  </a:t>
            </a:r>
          </a:p>
          <a:p>
            <a:pPr algn="just">
              <a:buFont typeface="Arial" panose="020B0604020202020204" pitchFamily="34" charset="0"/>
              <a:buNone/>
            </a:pPr>
            <a:r>
              <a:rPr lang="ar-SA" altLang="fa-IR" dirty="0">
                <a:effectLst>
                  <a:outerShdw blurRad="38100" dist="38100" dir="2700000" algn="tl">
                    <a:srgbClr val="000000">
                      <a:alpha val="43137"/>
                    </a:srgbClr>
                  </a:outerShdw>
                </a:effectLst>
                <a:cs typeface="B Zar" panose="00000400000000000000" pitchFamily="2" charset="-78"/>
              </a:rPr>
              <a:t>ما باید بخوابیم، چون خوابیدن باعث می‌شود که توانایی های ادراکی خود مانند حافظه، صحبت کردن و تفکر خلاق را در حد مطلوب نگهداریم. به عبارت دیگر، خواب نقش مهمی در رشد مهارتهای مغزی ما دارد. شاید بهترین راه برای پی بردن به اهمیت خواب این باشد که ببینیم وقتی نمی خوابیم، چه اتفاقی می‌افتد. کمبود خواب سبب کاهش توانایی های مغز ما می‌شود. اگر یک شب را تا صبح بیدار مانده باشید، حتماً دیده اید که روز بعد سست و فراموشکار می‌شوید. احتمالاً متوجه شده اید که کج خلق و زود رنج هم می‌شوید. تحقیقات نشان داده است که فقط یک شب بی خوابی، به طرز قابل ملاحظه ای تمرکز را کاهش می‌دهد و کسانی که شب‌ها خوب نمی خوابند، نمی توانند برای مدت طولانی توجه خود را به یک موضوع اختصاص دهند</a:t>
            </a:r>
            <a:r>
              <a:rPr lang="fa-IR" altLang="fa-IR" dirty="0">
                <a:effectLst>
                  <a:outerShdw blurRad="38100" dist="38100" dir="2700000" algn="tl">
                    <a:srgbClr val="000000">
                      <a:alpha val="43137"/>
                    </a:srgbClr>
                  </a:outerShdw>
                </a:effectLst>
                <a:cs typeface="B Zar" panose="00000400000000000000" pitchFamily="2" charset="-78"/>
              </a:rPr>
              <a:t>.</a:t>
            </a:r>
            <a:r>
              <a:rPr lang="en-US" altLang="fa-IR" dirty="0">
                <a:effectLst>
                  <a:outerShdw blurRad="38100" dist="38100" dir="2700000" algn="tl">
                    <a:srgbClr val="000000">
                      <a:alpha val="43137"/>
                    </a:srgbClr>
                  </a:outerShdw>
                </a:effectLst>
                <a:cs typeface="B Zar" panose="00000400000000000000" pitchFamily="2" charset="-78"/>
              </a:rPr>
              <a:t> </a:t>
            </a:r>
          </a:p>
        </p:txBody>
      </p:sp>
      <p:sp>
        <p:nvSpPr>
          <p:cNvPr id="4100" name="AutoShape 4"/>
          <p:cNvSpPr>
            <a:spLocks noChangeArrowheads="1"/>
          </p:cNvSpPr>
          <p:nvPr/>
        </p:nvSpPr>
        <p:spPr bwMode="auto">
          <a:xfrm>
            <a:off x="4499992" y="142263"/>
            <a:ext cx="3599358" cy="933013"/>
          </a:xfrm>
          <a:prstGeom prst="wedgeRoundRectCallout">
            <a:avLst>
              <a:gd name="adj1" fmla="val 45088"/>
              <a:gd name="adj2" fmla="val 80319"/>
              <a:gd name="adj3" fmla="val 16667"/>
            </a:avLst>
          </a:prstGeom>
          <a:noFill/>
          <a:ln>
            <a:solidFill>
              <a:srgbClr val="DBE3CC"/>
            </a:solidFill>
            <a:headEnd/>
            <a:tailEnd/>
          </a:ln>
          <a:scene3d>
            <a:camera prst="perspectiveFront"/>
            <a:lightRig rig="threePt" dir="t"/>
          </a:scene3d>
        </p:spPr>
        <p:style>
          <a:lnRef idx="1">
            <a:schemeClr val="accent5"/>
          </a:lnRef>
          <a:fillRef idx="2">
            <a:schemeClr val="accent5"/>
          </a:fillRef>
          <a:effectRef idx="1">
            <a:schemeClr val="accent5"/>
          </a:effectRef>
          <a:fontRef idx="minor">
            <a:schemeClr val="dk1"/>
          </a:fontRef>
        </p:style>
        <p:txBody>
          <a:bodyP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algn="l" rtl="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algn="l" rtl="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algn="l" rtl="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algn="l" rtl="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algn="ctr" eaLnBrk="1" hangingPunct="1"/>
            <a:endParaRPr lang="en-US" altLang="fa-IR" b="0" dirty="0">
              <a:solidFill>
                <a:schemeClr val="bg1"/>
              </a:solidFill>
              <a:cs typeface="B Zar" panose="00000400000000000000" pitchFamily="2" charset="-78"/>
            </a:endParaRPr>
          </a:p>
        </p:txBody>
      </p:sp>
    </p:spTree>
  </p:cSld>
  <p:clrMapOvr>
    <a:masterClrMapping/>
  </p:clrMapOvr>
  <p:transition spd="med">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6" presetClass="entr" presetSubtype="0" fill="hold" grpId="0" nodeType="withEffect">
                                  <p:stCondLst>
                                    <p:cond delay="0"/>
                                  </p:stCondLst>
                                  <p:iterate type="lt">
                                    <p:tmPct val="10000"/>
                                  </p:iterate>
                                  <p:childTnLst>
                                    <p:set>
                                      <p:cBhvr>
                                        <p:cTn id="6" dur="1" fill="hold">
                                          <p:stCondLst>
                                            <p:cond delay="0"/>
                                          </p:stCondLst>
                                        </p:cTn>
                                        <p:tgtEl>
                                          <p:spTgt spid="3074"/>
                                        </p:tgtEl>
                                        <p:attrNameLst>
                                          <p:attrName>style.visibility</p:attrName>
                                        </p:attrNameLst>
                                      </p:cBhvr>
                                      <p:to>
                                        <p:strVal val="visible"/>
                                      </p:to>
                                    </p:set>
                                    <p:anim by="(-#ppt_w*2)" calcmode="lin" valueType="num">
                                      <p:cBhvr rctx="PPT">
                                        <p:cTn id="7" dur="500" autoRev="1" fill="hold">
                                          <p:stCondLst>
                                            <p:cond delay="0"/>
                                          </p:stCondLst>
                                        </p:cTn>
                                        <p:tgtEl>
                                          <p:spTgt spid="3074"/>
                                        </p:tgtEl>
                                        <p:attrNameLst>
                                          <p:attrName>ppt_w</p:attrName>
                                        </p:attrNameLst>
                                      </p:cBhvr>
                                    </p:anim>
                                    <p:anim by="(#ppt_w*0.50)" calcmode="lin" valueType="num">
                                      <p:cBhvr>
                                        <p:cTn id="8" dur="500" decel="50000" autoRev="1" fill="hold">
                                          <p:stCondLst>
                                            <p:cond delay="0"/>
                                          </p:stCondLst>
                                        </p:cTn>
                                        <p:tgtEl>
                                          <p:spTgt spid="3074"/>
                                        </p:tgtEl>
                                        <p:attrNameLst>
                                          <p:attrName>ppt_x</p:attrName>
                                        </p:attrNameLst>
                                      </p:cBhvr>
                                    </p:anim>
                                    <p:anim from="(-#ppt_h/2)" to="(#ppt_y)" calcmode="lin" valueType="num">
                                      <p:cBhvr>
                                        <p:cTn id="9" dur="1000" fill="hold">
                                          <p:stCondLst>
                                            <p:cond delay="0"/>
                                          </p:stCondLst>
                                        </p:cTn>
                                        <p:tgtEl>
                                          <p:spTgt spid="3074"/>
                                        </p:tgtEl>
                                        <p:attrNameLst>
                                          <p:attrName>ppt_y</p:attrName>
                                        </p:attrNameLst>
                                      </p:cBhvr>
                                    </p:anim>
                                    <p:animRot by="21600000">
                                      <p:cBhvr>
                                        <p:cTn id="10" dur="1000" fill="hold">
                                          <p:stCondLst>
                                            <p:cond delay="0"/>
                                          </p:stCondLst>
                                        </p:cTn>
                                        <p:tgtEl>
                                          <p:spTgt spid="3074"/>
                                        </p:tgtEl>
                                        <p:attrNameLst>
                                          <p:attrName>r</p:attrName>
                                        </p:attrNameLst>
                                      </p:cBhvr>
                                    </p:animRot>
                                  </p:childTnLst>
                                </p:cTn>
                              </p:par>
                            </p:childTnLst>
                          </p:cTn>
                        </p:par>
                      </p:childTnLst>
                    </p:cTn>
                  </p:par>
                  <p:par>
                    <p:cTn id="11" fill="hold" nodeType="clickPar">
                      <p:stCondLst>
                        <p:cond delay="indefinite"/>
                      </p:stCondLst>
                      <p:childTnLst>
                        <p:par>
                          <p:cTn id="12" fill="hold" nodeType="withGroup">
                            <p:stCondLst>
                              <p:cond delay="0"/>
                            </p:stCondLst>
                            <p:childTnLst>
                              <p:par>
                                <p:cTn id="13" presetID="49" presetClass="entr" presetSubtype="0" decel="100000" fill="hold" grpId="0" nodeType="clickEffect">
                                  <p:stCondLst>
                                    <p:cond delay="0"/>
                                  </p:stCondLst>
                                  <p:childTnLst>
                                    <p:set>
                                      <p:cBhvr>
                                        <p:cTn id="14" dur="1" fill="hold">
                                          <p:stCondLst>
                                            <p:cond delay="0"/>
                                          </p:stCondLst>
                                        </p:cTn>
                                        <p:tgtEl>
                                          <p:spTgt spid="3075"/>
                                        </p:tgtEl>
                                        <p:attrNameLst>
                                          <p:attrName>style.visibility</p:attrName>
                                        </p:attrNameLst>
                                      </p:cBhvr>
                                      <p:to>
                                        <p:strVal val="visible"/>
                                      </p:to>
                                    </p:set>
                                    <p:anim calcmode="lin" valueType="num">
                                      <p:cBhvr>
                                        <p:cTn id="15" dur="500" fill="hold"/>
                                        <p:tgtEl>
                                          <p:spTgt spid="3075"/>
                                        </p:tgtEl>
                                        <p:attrNameLst>
                                          <p:attrName>ppt_w</p:attrName>
                                        </p:attrNameLst>
                                      </p:cBhvr>
                                      <p:tavLst>
                                        <p:tav tm="0">
                                          <p:val>
                                            <p:fltVal val="0"/>
                                          </p:val>
                                        </p:tav>
                                        <p:tav tm="100000">
                                          <p:val>
                                            <p:strVal val="#ppt_w"/>
                                          </p:val>
                                        </p:tav>
                                      </p:tavLst>
                                    </p:anim>
                                    <p:anim calcmode="lin" valueType="num">
                                      <p:cBhvr>
                                        <p:cTn id="16" dur="500" fill="hold"/>
                                        <p:tgtEl>
                                          <p:spTgt spid="3075"/>
                                        </p:tgtEl>
                                        <p:attrNameLst>
                                          <p:attrName>ppt_h</p:attrName>
                                        </p:attrNameLst>
                                      </p:cBhvr>
                                      <p:tavLst>
                                        <p:tav tm="0">
                                          <p:val>
                                            <p:fltVal val="0"/>
                                          </p:val>
                                        </p:tav>
                                        <p:tav tm="100000">
                                          <p:val>
                                            <p:strVal val="#ppt_h"/>
                                          </p:val>
                                        </p:tav>
                                      </p:tavLst>
                                    </p:anim>
                                    <p:anim calcmode="lin" valueType="num">
                                      <p:cBhvr>
                                        <p:cTn id="17" dur="500" fill="hold"/>
                                        <p:tgtEl>
                                          <p:spTgt spid="3075"/>
                                        </p:tgtEl>
                                        <p:attrNameLst>
                                          <p:attrName>style.rotation</p:attrName>
                                        </p:attrNameLst>
                                      </p:cBhvr>
                                      <p:tavLst>
                                        <p:tav tm="0">
                                          <p:val>
                                            <p:fltVal val="360"/>
                                          </p:val>
                                        </p:tav>
                                        <p:tav tm="100000">
                                          <p:val>
                                            <p:fltVal val="0"/>
                                          </p:val>
                                        </p:tav>
                                      </p:tavLst>
                                    </p:anim>
                                    <p:animEffect transition="in" filter="fade">
                                      <p:cBhvr>
                                        <p:cTn id="18" dur="500"/>
                                        <p:tgtEl>
                                          <p:spTgt spid="307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4" grpId="0"/>
      <p:bldP spid="3075" grpId="0"/>
    </p:bld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125" name="Rectangle 5"/>
          <p:cNvSpPr>
            <a:spLocks noChangeArrowheads="1"/>
          </p:cNvSpPr>
          <p:nvPr/>
        </p:nvSpPr>
        <p:spPr bwMode="auto">
          <a:xfrm>
            <a:off x="6666132" y="260648"/>
            <a:ext cx="2289409" cy="1015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nchor="ctr">
            <a:spAutoFit/>
          </a:bodyP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algn="l" rtl="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algn="l" rtl="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algn="l" rtl="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algn="l" rtl="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r>
              <a:rPr lang="ar-SA" altLang="fa-IR" sz="3000" dirty="0">
                <a:cs typeface="B Zar" panose="00000400000000000000" pitchFamily="2" charset="-78"/>
              </a:rPr>
              <a:t>مراحل خواب</a:t>
            </a:r>
            <a:r>
              <a:rPr lang="fa-IR" altLang="fa-IR" sz="3000" dirty="0">
                <a:cs typeface="B Zar" panose="00000400000000000000" pitchFamily="2" charset="-78"/>
              </a:rPr>
              <a:t>:</a:t>
            </a:r>
            <a:r>
              <a:rPr lang="fr-FR" altLang="fa-IR" sz="3000" dirty="0">
                <a:cs typeface="B Zar" panose="00000400000000000000" pitchFamily="2" charset="-78"/>
              </a:rPr>
              <a:t> </a:t>
            </a:r>
          </a:p>
          <a:p>
            <a:endParaRPr lang="fr-FR" altLang="fa-IR" sz="3000" b="0" dirty="0">
              <a:solidFill>
                <a:schemeClr val="bg1"/>
              </a:solidFill>
              <a:cs typeface="B Zar" panose="00000400000000000000" pitchFamily="2" charset="-78"/>
            </a:endParaRPr>
          </a:p>
        </p:txBody>
      </p:sp>
      <p:sp>
        <p:nvSpPr>
          <p:cNvPr id="5127" name="Rectangle 7"/>
          <p:cNvSpPr>
            <a:spLocks noChangeArrowheads="1"/>
          </p:cNvSpPr>
          <p:nvPr/>
        </p:nvSpPr>
        <p:spPr bwMode="auto">
          <a:xfrm>
            <a:off x="243481" y="2550868"/>
            <a:ext cx="8713242" cy="3416320"/>
          </a:xfrm>
          <a:prstGeom prst="rect">
            <a:avLst/>
          </a:prstGeom>
          <a:solidFill>
            <a:srgbClr val="4F271D"/>
          </a:solidFill>
          <a:ln/>
        </p:spPr>
        <p:style>
          <a:lnRef idx="1">
            <a:schemeClr val="accent6"/>
          </a:lnRef>
          <a:fillRef idx="3">
            <a:schemeClr val="accent6"/>
          </a:fillRef>
          <a:effectRef idx="2">
            <a:schemeClr val="accent6"/>
          </a:effectRef>
          <a:fontRef idx="minor">
            <a:schemeClr val="lt1"/>
          </a:fontRef>
        </p:style>
        <p:txBody>
          <a:bodyPr wrap="square" anchor="ctr">
            <a:spAutoFit/>
          </a:bodyP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algn="l" rtl="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algn="l" rtl="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algn="l" rtl="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algn="l" rtl="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algn="r" rtl="1" eaLnBrk="1" hangingPunct="1">
              <a:spcBef>
                <a:spcPct val="20000"/>
              </a:spcBef>
              <a:buFont typeface="Arial" panose="020B0604020202020204" pitchFamily="34" charset="0"/>
              <a:buNone/>
            </a:pPr>
            <a:r>
              <a:rPr lang="ar-SA" altLang="fa-IR" dirty="0">
                <a:cs typeface="B Zar" panose="00000400000000000000" pitchFamily="2" charset="-78"/>
              </a:rPr>
              <a:t>بهترین تحقیقات در مورد خواب انسان در آزمایشگاه انجام می‌گیرد که در آن آزمایشگر با چسباندن الکترودهایی بر روی جمجمه خواب رونده برای ثبت و کنترل موج نگار مغزی ( </a:t>
            </a:r>
            <a:r>
              <a:rPr lang="en-US" altLang="fa-IR" dirty="0">
                <a:cs typeface="B Zar" panose="00000400000000000000" pitchFamily="2" charset="-78"/>
              </a:rPr>
              <a:t>EEG</a:t>
            </a:r>
            <a:r>
              <a:rPr lang="ar-SA" altLang="fa-IR" dirty="0">
                <a:cs typeface="B Zar" panose="00000400000000000000" pitchFamily="2" charset="-78"/>
              </a:rPr>
              <a:t> ) وی را برای </a:t>
            </a:r>
            <a:r>
              <a:rPr lang="ar-SA" altLang="fa-IR" u="sng" dirty="0">
                <a:cs typeface="B Zar" panose="00000400000000000000" pitchFamily="2" charset="-78"/>
              </a:rPr>
              <a:t>اندازه گیری‌های الکتروفیزیولوژیایی</a:t>
            </a:r>
            <a:r>
              <a:rPr lang="ar-SA" altLang="fa-IR" dirty="0">
                <a:cs typeface="B Zar" panose="00000400000000000000" pitchFamily="2" charset="-78"/>
              </a:rPr>
              <a:t> آماده می‌کند. </a:t>
            </a:r>
            <a:r>
              <a:rPr lang="ar-SA" altLang="fa-IR" u="sng" dirty="0">
                <a:cs typeface="B Zar" panose="00000400000000000000" pitchFamily="2" charset="-78"/>
              </a:rPr>
              <a:t>الکترو آنسفالوگراف</a:t>
            </a:r>
            <a:r>
              <a:rPr lang="ar-SA" altLang="fa-IR" dirty="0">
                <a:cs typeface="B Zar" panose="00000400000000000000" pitchFamily="2" charset="-78"/>
              </a:rPr>
              <a:t> یا </a:t>
            </a:r>
            <a:r>
              <a:rPr lang="en-US" altLang="fa-IR" dirty="0">
                <a:cs typeface="B Zar" panose="00000400000000000000" pitchFamily="2" charset="-78"/>
              </a:rPr>
              <a:t>EEG</a:t>
            </a:r>
            <a:r>
              <a:rPr lang="ar-SA" altLang="fa-IR" dirty="0">
                <a:cs typeface="B Zar" panose="00000400000000000000" pitchFamily="2" charset="-78"/>
              </a:rPr>
              <a:t> یکی از ابزارهای اصلی مورد استفاده برای تحقیق درباره خواب است. </a:t>
            </a:r>
            <a:r>
              <a:rPr lang="en-US" altLang="fa-IR" dirty="0">
                <a:cs typeface="B Zar" panose="00000400000000000000" pitchFamily="2" charset="-78"/>
              </a:rPr>
              <a:t>EEG</a:t>
            </a:r>
            <a:r>
              <a:rPr lang="ar-SA" altLang="fa-IR" dirty="0">
                <a:cs typeface="B Zar" panose="00000400000000000000" pitchFamily="2" charset="-78"/>
              </a:rPr>
              <a:t> </a:t>
            </a:r>
            <a:r>
              <a:rPr lang="ar-SA" altLang="fa-IR" u="sng" dirty="0">
                <a:cs typeface="B Zar" panose="00000400000000000000" pitchFamily="2" charset="-78"/>
              </a:rPr>
              <a:t>فعالیت الکتریکی مغز</a:t>
            </a:r>
            <a:r>
              <a:rPr lang="ar-SA" altLang="fa-IR" dirty="0">
                <a:cs typeface="B Zar" panose="00000400000000000000" pitchFamily="2" charset="-78"/>
              </a:rPr>
              <a:t> را که به صورت امواج مغزی آشکار می‌شود، اندازه می‌گیرد.</a:t>
            </a:r>
            <a:br>
              <a:rPr lang="ar-SA" altLang="fa-IR" dirty="0">
                <a:cs typeface="B Zar" panose="00000400000000000000" pitchFamily="2" charset="-78"/>
              </a:rPr>
            </a:br>
            <a:r>
              <a:rPr lang="ar-SA" altLang="fa-IR" dirty="0">
                <a:cs typeface="B Zar" panose="00000400000000000000" pitchFamily="2" charset="-78"/>
              </a:rPr>
              <a:t/>
            </a:r>
            <a:br>
              <a:rPr lang="ar-SA" altLang="fa-IR" dirty="0">
                <a:cs typeface="B Zar" panose="00000400000000000000" pitchFamily="2" charset="-78"/>
              </a:rPr>
            </a:br>
            <a:r>
              <a:rPr lang="ar-SA" altLang="fa-IR" dirty="0">
                <a:cs typeface="B Zar" panose="00000400000000000000" pitchFamily="2" charset="-78"/>
              </a:rPr>
              <a:t>خواب دارای پنج مرحله است: چهار مرحله </a:t>
            </a:r>
            <a:r>
              <a:rPr lang="ar-SA" altLang="fa-IR" u="sng" dirty="0">
                <a:cs typeface="B Zar" panose="00000400000000000000" pitchFamily="2" charset="-78"/>
              </a:rPr>
              <a:t>خواب بدون رم</a:t>
            </a:r>
            <a:r>
              <a:rPr lang="ar-SA" altLang="fa-IR" dirty="0">
                <a:cs typeface="B Zar" panose="00000400000000000000" pitchFamily="2" charset="-78"/>
              </a:rPr>
              <a:t> ( </a:t>
            </a:r>
            <a:r>
              <a:rPr lang="en-US" altLang="fa-IR" dirty="0">
                <a:cs typeface="B Zar" panose="00000400000000000000" pitchFamily="2" charset="-78"/>
              </a:rPr>
              <a:t>NREM</a:t>
            </a:r>
            <a:r>
              <a:rPr lang="ar-SA" altLang="fa-IR" dirty="0">
                <a:cs typeface="B Zar" panose="00000400000000000000" pitchFamily="2" charset="-78"/>
              </a:rPr>
              <a:t> ) (بدون حرکات سریع چشمی) و یک مرحله با </a:t>
            </a:r>
            <a:r>
              <a:rPr lang="ar-SA" altLang="fa-IR" u="sng" dirty="0">
                <a:cs typeface="B Zar" panose="00000400000000000000" pitchFamily="2" charset="-78"/>
              </a:rPr>
              <a:t>رم</a:t>
            </a:r>
            <a:r>
              <a:rPr lang="ar-SA" altLang="fa-IR" dirty="0">
                <a:cs typeface="B Zar" panose="00000400000000000000" pitchFamily="2" charset="-78"/>
              </a:rPr>
              <a:t> ( </a:t>
            </a:r>
            <a:r>
              <a:rPr lang="en-US" altLang="fa-IR" dirty="0">
                <a:cs typeface="B Zar" panose="00000400000000000000" pitchFamily="2" charset="-78"/>
              </a:rPr>
              <a:t>REM</a:t>
            </a:r>
            <a:r>
              <a:rPr lang="ar-SA" altLang="fa-IR" dirty="0">
                <a:cs typeface="B Zar" panose="00000400000000000000" pitchFamily="2" charset="-78"/>
              </a:rPr>
              <a:t> ) (حرکات سریع چشمی). وقتی بیدار و فعال هستیم، مغز </a:t>
            </a:r>
            <a:r>
              <a:rPr lang="ar-SA" altLang="fa-IR" u="sng" dirty="0">
                <a:cs typeface="B Zar" panose="00000400000000000000" pitchFamily="2" charset="-78"/>
              </a:rPr>
              <a:t>امواج بتا</a:t>
            </a:r>
            <a:r>
              <a:rPr lang="ar-SA" altLang="fa-IR" dirty="0">
                <a:cs typeface="B Zar" panose="00000400000000000000" pitchFamily="2" charset="-78"/>
              </a:rPr>
              <a:t> صادر می‌کند. دامنه این امواج ضعیف و فرکانس آنها بین 15 تا 17 سیکل بر ثانیه است. وقتی چشم‌هایمان را می‌بندیم و پیش از خواب رفتن دراز می‌کشیم، مغز </a:t>
            </a:r>
            <a:r>
              <a:rPr lang="ar-SA" altLang="fa-IR" u="sng" dirty="0">
                <a:cs typeface="B Zar" panose="00000400000000000000" pitchFamily="2" charset="-78"/>
              </a:rPr>
              <a:t>امواج آلفای</a:t>
            </a:r>
            <a:r>
              <a:rPr lang="ar-SA" altLang="fa-IR" dirty="0">
                <a:cs typeface="B Zar" panose="00000400000000000000" pitchFamily="2" charset="-78"/>
              </a:rPr>
              <a:t> زیادی می‌فرستد. امواج آلفا دامنه ضعیف و فرکانسهای بین 8 تا 13 سیکل بر ثانیه دارند. </a:t>
            </a:r>
            <a:br>
              <a:rPr lang="ar-SA" altLang="fa-IR" dirty="0">
                <a:cs typeface="B Zar" panose="00000400000000000000" pitchFamily="2" charset="-78"/>
              </a:rPr>
            </a:br>
            <a:endParaRPr lang="fr-FR" altLang="fa-IR" dirty="0">
              <a:cs typeface="B Zar" panose="00000400000000000000" pitchFamily="2" charset="-78"/>
            </a:endParaRPr>
          </a:p>
        </p:txBody>
      </p:sp>
      <p:grpSp>
        <p:nvGrpSpPr>
          <p:cNvPr id="8" name="Group 7"/>
          <p:cNvGrpSpPr>
            <a:grpSpLocks noChangeAspect="1"/>
          </p:cNvGrpSpPr>
          <p:nvPr/>
        </p:nvGrpSpPr>
        <p:grpSpPr>
          <a:xfrm>
            <a:off x="4899395" y="6165304"/>
            <a:ext cx="3941765" cy="616642"/>
            <a:chOff x="6359857" y="5683434"/>
            <a:chExt cx="4504874" cy="704734"/>
          </a:xfrm>
        </p:grpSpPr>
        <p:sp>
          <p:nvSpPr>
            <p:cNvPr id="9" name="Rounded Rectangle 9"/>
            <p:cNvSpPr/>
            <p:nvPr/>
          </p:nvSpPr>
          <p:spPr>
            <a:xfrm>
              <a:off x="6359857" y="5881913"/>
              <a:ext cx="4504874" cy="307777"/>
            </a:xfrm>
            <a:prstGeom prst="rect">
              <a:avLst/>
            </a:prstGeom>
            <a:solidFill>
              <a:schemeClr val="tx1">
                <a:alpha val="50000"/>
              </a:schemeClr>
            </a:solidFill>
            <a:ln w="6350">
              <a:solidFill>
                <a:srgbClr val="FF0000">
                  <a:alpha val="5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0" name="TextBox 9">
              <a:hlinkClick r:id="rId2"/>
            </p:cNvPr>
            <p:cNvSpPr txBox="1">
              <a:spLocks noChangeAspect="1"/>
            </p:cNvSpPr>
            <p:nvPr/>
          </p:nvSpPr>
          <p:spPr>
            <a:xfrm>
              <a:off x="6359857" y="5845568"/>
              <a:ext cx="3329103" cy="422094"/>
            </a:xfrm>
            <a:prstGeom prst="rect">
              <a:avLst/>
            </a:prstGeom>
            <a:noFill/>
            <a:effectLst/>
          </p:spPr>
          <p:txBody>
            <a:bodyPr wrap="square" rtlCol="0">
              <a:spAutoFit/>
            </a:bodyPr>
            <a:lstStyle/>
            <a:p>
              <a:pPr algn="ctr"/>
              <a:r>
                <a:rPr lang="en-US" dirty="0" smtClean="0">
                  <a:solidFill>
                    <a:schemeClr val="bg1">
                      <a:lumMod val="95000"/>
                      <a:lumOff val="5000"/>
                    </a:schemeClr>
                  </a:solidFill>
                  <a:latin typeface="+mj-lt"/>
                  <a:cs typeface="Far.Ashgar" panose="00000400000000000000" pitchFamily="2" charset="-78"/>
                </a:rPr>
                <a:t>www.ziaossalehin.ir</a:t>
              </a:r>
              <a:endParaRPr lang="en-US" dirty="0">
                <a:solidFill>
                  <a:schemeClr val="bg1">
                    <a:lumMod val="95000"/>
                    <a:lumOff val="5000"/>
                  </a:schemeClr>
                </a:solidFill>
                <a:latin typeface="+mj-lt"/>
                <a:cs typeface="Far.Ashgar" panose="00000400000000000000" pitchFamily="2" charset="-78"/>
              </a:endParaRPr>
            </a:p>
          </p:txBody>
        </p:sp>
        <p:pic>
          <p:nvPicPr>
            <p:cNvPr id="11" name="Picture Placeholder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794012" y="5683434"/>
              <a:ext cx="704734" cy="704734"/>
            </a:xfrm>
            <a:prstGeom prst="ellipse">
              <a:avLst/>
            </a:prstGeom>
            <a:blipFill dpi="0" rotWithShape="1">
              <a:blip r:embed="rId4"/>
              <a:srcRect/>
              <a:stretch>
                <a:fillRect l="-4000" t="-2000" r="-4000" b="-2000"/>
              </a:stretch>
            </a:blipFill>
            <a:ln w="38100">
              <a:solidFill>
                <a:schemeClr val="tx1">
                  <a:alpha val="75000"/>
                </a:schemeClr>
              </a:solidFill>
            </a:ln>
          </p:spPr>
        </p:pic>
      </p:grpSp>
      <p:pic>
        <p:nvPicPr>
          <p:cNvPr id="12" name="Picture 6"/>
          <p:cNvPicPr>
            <a:picLocks noChangeAspect="1" noChangeArrowheads="1"/>
          </p:cNvPicPr>
          <p:nvPr/>
        </p:nvPicPr>
        <p:blipFill>
          <a:blip r:embed="rId5">
            <a:extLst>
              <a:ext uri="{28A0092B-C50C-407E-A947-70E740481C1C}">
                <a14:useLocalDpi xmlns:a14="http://schemas.microsoft.com/office/drawing/2010/main" val="0"/>
              </a:ext>
            </a:extLst>
          </a:blip>
          <a:stretch>
            <a:fillRect/>
          </a:stretch>
        </p:blipFill>
        <p:spPr bwMode="auto">
          <a:xfrm flipH="1">
            <a:off x="-11872" y="-3107"/>
            <a:ext cx="3457575" cy="2299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1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149" name="Rectangle 5"/>
          <p:cNvSpPr>
            <a:spLocks noChangeArrowheads="1"/>
          </p:cNvSpPr>
          <p:nvPr/>
        </p:nvSpPr>
        <p:spPr bwMode="auto">
          <a:xfrm>
            <a:off x="4924607" y="1203818"/>
            <a:ext cx="2249334" cy="5539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nchor="ctr">
            <a:spAutoFit/>
          </a:bodyP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algn="l" rtl="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algn="l" rtl="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algn="l" rtl="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algn="l" rtl="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algn="r" rtl="1"/>
            <a:r>
              <a:rPr lang="ar-SA" altLang="fa-IR" sz="3000" dirty="0">
                <a:cs typeface="B Zar" panose="00000400000000000000" pitchFamily="2" charset="-78"/>
              </a:rPr>
              <a:t>مراحل خواب</a:t>
            </a:r>
            <a:r>
              <a:rPr lang="fa-IR" altLang="fa-IR" sz="3000" dirty="0">
                <a:cs typeface="B Zar" panose="00000400000000000000" pitchFamily="2" charset="-78"/>
              </a:rPr>
              <a:t>:</a:t>
            </a:r>
            <a:r>
              <a:rPr lang="fr-FR" altLang="fa-IR" sz="3000" dirty="0">
                <a:cs typeface="B Zar" panose="00000400000000000000" pitchFamily="2" charset="-78"/>
              </a:rPr>
              <a:t> </a:t>
            </a:r>
          </a:p>
        </p:txBody>
      </p:sp>
      <p:sp>
        <p:nvSpPr>
          <p:cNvPr id="24586" name="Rectangle 10"/>
          <p:cNvSpPr>
            <a:spLocks noChangeArrowheads="1"/>
          </p:cNvSpPr>
          <p:nvPr/>
        </p:nvSpPr>
        <p:spPr bwMode="auto">
          <a:xfrm>
            <a:off x="43043" y="2490982"/>
            <a:ext cx="9100957" cy="1532727"/>
          </a:xfrm>
          <a:prstGeom prst="rect">
            <a:avLst/>
          </a:prstGeom>
          <a:solidFill>
            <a:srgbClr val="4F271D"/>
          </a:solidFill>
          <a:ln/>
        </p:spPr>
        <p:style>
          <a:lnRef idx="1">
            <a:schemeClr val="accent6"/>
          </a:lnRef>
          <a:fillRef idx="3">
            <a:schemeClr val="accent6"/>
          </a:fillRef>
          <a:effectRef idx="2">
            <a:schemeClr val="accent6"/>
          </a:effectRef>
          <a:fontRef idx="minor">
            <a:schemeClr val="lt1"/>
          </a:fontRef>
        </p:style>
        <p:txBody>
          <a:bodyPr wrap="square" anchor="ctr">
            <a:spAutoFit/>
          </a:bodyP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algn="l" rtl="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algn="l" rtl="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algn="l" rtl="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algn="l" rtl="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algn="ctr" rtl="1" eaLnBrk="1" hangingPunct="1">
              <a:spcBef>
                <a:spcPct val="20000"/>
              </a:spcBef>
              <a:buFont typeface="Arial" panose="020B0604020202020204" pitchFamily="34" charset="0"/>
              <a:buNone/>
            </a:pPr>
            <a:r>
              <a:rPr lang="ar-SA" altLang="fa-IR" u="sng" dirty="0">
                <a:solidFill>
                  <a:srgbClr val="FFC000"/>
                </a:solidFill>
                <a:cs typeface="B Zar" panose="00000400000000000000" pitchFamily="2" charset="-78"/>
              </a:rPr>
              <a:t>مرحله اول</a:t>
            </a:r>
            <a:r>
              <a:rPr lang="en-US" altLang="fa-IR" u="sng" dirty="0">
                <a:solidFill>
                  <a:srgbClr val="FFC000"/>
                </a:solidFill>
                <a:cs typeface="B Zar" panose="00000400000000000000" pitchFamily="2" charset="-78"/>
              </a:rPr>
              <a:t> </a:t>
            </a:r>
          </a:p>
          <a:p>
            <a:pPr algn="ctr" rtl="1" eaLnBrk="1" hangingPunct="1">
              <a:spcBef>
                <a:spcPct val="20000"/>
              </a:spcBef>
              <a:buFont typeface="Arial" panose="020B0604020202020204" pitchFamily="34" charset="0"/>
              <a:buNone/>
            </a:pPr>
            <a:r>
              <a:rPr lang="ar-SA" altLang="fa-IR" b="0" dirty="0" smtClean="0">
                <a:cs typeface="B Zar" panose="00000400000000000000" pitchFamily="2" charset="-78"/>
              </a:rPr>
              <a:t>در مرحلۀ یکم، شروع چرخۀ خواب و نسبتاً مرحلۀ سبک و خفیفی از خواب است. مرحلۀ یکم را می توان به صورت دورۀ گذار بین بیداری و خواب درنظر گرفت. در مرحلۀ یکم، مغز امواج تتا تولید می کند که امواجی با دامنۀ بلند و خیلی کند هستند. این مرحله از خواب، تنها مدت زمان کوتاهی حدود ۵ تا ۱۰ دقیقه طول می کشد و اگر در این مرحله کسی را از خواب بیدار کنید، احتمالاً به شما خواهد گفت که خواب نبوده است.</a:t>
            </a:r>
            <a:endParaRPr lang="ar-SA" altLang="fa-IR" b="0" dirty="0">
              <a:cs typeface="B Zar" panose="00000400000000000000" pitchFamily="2" charset="-78"/>
            </a:endParaRPr>
          </a:p>
        </p:txBody>
      </p:sp>
      <p:sp>
        <p:nvSpPr>
          <p:cNvPr id="24587" name="Rectangle 11"/>
          <p:cNvSpPr>
            <a:spLocks noChangeArrowheads="1"/>
          </p:cNvSpPr>
          <p:nvPr/>
        </p:nvSpPr>
        <p:spPr bwMode="auto">
          <a:xfrm>
            <a:off x="0" y="4440882"/>
            <a:ext cx="9144000" cy="1009507"/>
          </a:xfrm>
          <a:prstGeom prst="rect">
            <a:avLst/>
          </a:prstGeom>
          <a:solidFill>
            <a:srgbClr val="4F271D"/>
          </a:solidFill>
          <a:ln/>
        </p:spPr>
        <p:style>
          <a:lnRef idx="1">
            <a:schemeClr val="accent6"/>
          </a:lnRef>
          <a:fillRef idx="3">
            <a:schemeClr val="accent6"/>
          </a:fillRef>
          <a:effectRef idx="2">
            <a:schemeClr val="accent6"/>
          </a:effectRef>
          <a:fontRef idx="minor">
            <a:schemeClr val="lt1"/>
          </a:fontRef>
        </p:style>
        <p:txBody>
          <a:bodyPr wrap="square" anchor="ctr">
            <a:spAutoFit/>
          </a:bodyP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algn="l" rtl="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algn="l" rtl="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algn="l" rtl="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algn="l" rtl="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algn="ctr" eaLnBrk="1" hangingPunct="1">
              <a:spcBef>
                <a:spcPct val="20000"/>
              </a:spcBef>
              <a:buFont typeface="Arial" panose="020B0604020202020204" pitchFamily="34" charset="0"/>
              <a:buNone/>
            </a:pPr>
            <a:r>
              <a:rPr lang="ar-SA" altLang="fa-IR" sz="2000" u="sng" dirty="0">
                <a:solidFill>
                  <a:srgbClr val="FFC000"/>
                </a:solidFill>
                <a:cs typeface="B Zar" panose="00000400000000000000" pitchFamily="2" charset="-78"/>
              </a:rPr>
              <a:t>مرحله دوم</a:t>
            </a:r>
            <a:r>
              <a:rPr lang="en-US" altLang="fa-IR" sz="2000" u="sng" dirty="0">
                <a:solidFill>
                  <a:srgbClr val="FFC000"/>
                </a:solidFill>
                <a:cs typeface="B Zar" panose="00000400000000000000" pitchFamily="2" charset="-78"/>
              </a:rPr>
              <a:t> </a:t>
            </a:r>
          </a:p>
          <a:p>
            <a:pPr algn="ctr" rtl="1" eaLnBrk="1" hangingPunct="1">
              <a:spcBef>
                <a:spcPct val="20000"/>
              </a:spcBef>
              <a:buFont typeface="Arial" panose="020B0604020202020204" pitchFamily="34" charset="0"/>
              <a:buNone/>
            </a:pPr>
            <a:r>
              <a:rPr lang="ar-SA" altLang="fa-IR" b="0" dirty="0" smtClean="0">
                <a:cs typeface="B Zar" panose="00000400000000000000" pitchFamily="2" charset="-78"/>
              </a:rPr>
              <a:t>دومین مرحلۀ خواب، تقریباً ۲۰ دقیقه طول می کشد. مغز شروع به تولید امواج منظم و سریعی می کند که به نام دوک های خواب معروف اند. دمای بدن شروع به کاهش و ضربان قلب شروع به کندشدن می کند.</a:t>
            </a:r>
            <a:endParaRPr lang="ar-SA" altLang="fa-IR" b="0" dirty="0">
              <a:cs typeface="B Zar" panose="00000400000000000000" pitchFamily="2" charset="-78"/>
            </a:endParaRPr>
          </a:p>
        </p:txBody>
      </p:sp>
      <p:grpSp>
        <p:nvGrpSpPr>
          <p:cNvPr id="9" name="Group 8"/>
          <p:cNvGrpSpPr>
            <a:grpSpLocks noChangeAspect="1"/>
          </p:cNvGrpSpPr>
          <p:nvPr/>
        </p:nvGrpSpPr>
        <p:grpSpPr>
          <a:xfrm>
            <a:off x="4899395" y="6165304"/>
            <a:ext cx="3941765" cy="616642"/>
            <a:chOff x="6359857" y="5683434"/>
            <a:chExt cx="4504874" cy="704734"/>
          </a:xfrm>
        </p:grpSpPr>
        <p:sp>
          <p:nvSpPr>
            <p:cNvPr id="10" name="Rounded Rectangle 9"/>
            <p:cNvSpPr/>
            <p:nvPr/>
          </p:nvSpPr>
          <p:spPr>
            <a:xfrm>
              <a:off x="6359857" y="5881913"/>
              <a:ext cx="4504874" cy="307777"/>
            </a:xfrm>
            <a:prstGeom prst="rect">
              <a:avLst/>
            </a:prstGeom>
            <a:solidFill>
              <a:schemeClr val="tx1">
                <a:alpha val="50000"/>
              </a:schemeClr>
            </a:solidFill>
            <a:ln w="6350">
              <a:solidFill>
                <a:srgbClr val="FF0000">
                  <a:alpha val="5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1" name="TextBox 10">
              <a:hlinkClick r:id="rId2"/>
            </p:cNvPr>
            <p:cNvSpPr txBox="1">
              <a:spLocks noChangeAspect="1"/>
            </p:cNvSpPr>
            <p:nvPr/>
          </p:nvSpPr>
          <p:spPr>
            <a:xfrm>
              <a:off x="6359857" y="5845568"/>
              <a:ext cx="3329103" cy="422094"/>
            </a:xfrm>
            <a:prstGeom prst="rect">
              <a:avLst/>
            </a:prstGeom>
            <a:noFill/>
            <a:effectLst/>
          </p:spPr>
          <p:txBody>
            <a:bodyPr wrap="square" rtlCol="0">
              <a:spAutoFit/>
            </a:bodyPr>
            <a:lstStyle/>
            <a:p>
              <a:pPr algn="ctr"/>
              <a:r>
                <a:rPr lang="en-US" dirty="0" smtClean="0">
                  <a:solidFill>
                    <a:schemeClr val="bg1">
                      <a:lumMod val="95000"/>
                      <a:lumOff val="5000"/>
                    </a:schemeClr>
                  </a:solidFill>
                  <a:latin typeface="+mj-lt"/>
                  <a:cs typeface="Far.Ashgar" panose="00000400000000000000" pitchFamily="2" charset="-78"/>
                </a:rPr>
                <a:t>www.ziaossalehin.ir</a:t>
              </a:r>
              <a:endParaRPr lang="en-US" dirty="0">
                <a:solidFill>
                  <a:schemeClr val="bg1">
                    <a:lumMod val="95000"/>
                    <a:lumOff val="5000"/>
                  </a:schemeClr>
                </a:solidFill>
                <a:latin typeface="+mj-lt"/>
                <a:cs typeface="Far.Ashgar" panose="00000400000000000000" pitchFamily="2" charset="-78"/>
              </a:endParaRPr>
            </a:p>
          </p:txBody>
        </p:sp>
        <p:pic>
          <p:nvPicPr>
            <p:cNvPr id="12" name="Picture Placeholder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794012" y="5683434"/>
              <a:ext cx="704734" cy="704734"/>
            </a:xfrm>
            <a:prstGeom prst="ellipse">
              <a:avLst/>
            </a:prstGeom>
            <a:blipFill dpi="0" rotWithShape="1">
              <a:blip r:embed="rId4"/>
              <a:srcRect/>
              <a:stretch>
                <a:fillRect l="-4000" t="-2000" r="-4000" b="-2000"/>
              </a:stretch>
            </a:blipFill>
            <a:ln w="38100">
              <a:solidFill>
                <a:schemeClr val="tx1">
                  <a:alpha val="75000"/>
                </a:schemeClr>
              </a:solidFill>
            </a:ln>
          </p:spPr>
        </p:pic>
      </p:grpSp>
      <p:pic>
        <p:nvPicPr>
          <p:cNvPr id="13" name="Picture 6"/>
          <p:cNvPicPr>
            <a:picLocks noChangeAspect="1" noChangeArrowheads="1"/>
          </p:cNvPicPr>
          <p:nvPr/>
        </p:nvPicPr>
        <p:blipFill>
          <a:blip r:embed="rId5">
            <a:extLst>
              <a:ext uri="{28A0092B-C50C-407E-A947-70E740481C1C}">
                <a14:useLocalDpi xmlns:a14="http://schemas.microsoft.com/office/drawing/2010/main" val="0"/>
              </a:ext>
            </a:extLst>
          </a:blip>
          <a:stretch>
            <a:fillRect/>
          </a:stretch>
        </p:blipFill>
        <p:spPr bwMode="auto">
          <a:xfrm flipH="1">
            <a:off x="0" y="0"/>
            <a:ext cx="3457575" cy="2299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med">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4586"/>
                                        </p:tgtEl>
                                        <p:attrNameLst>
                                          <p:attrName>style.visibility</p:attrName>
                                        </p:attrNameLst>
                                      </p:cBhvr>
                                      <p:to>
                                        <p:strVal val="visible"/>
                                      </p:to>
                                    </p:set>
                                    <p:animEffect transition="in" filter="fade">
                                      <p:cBhvr>
                                        <p:cTn id="7" dur="2000"/>
                                        <p:tgtEl>
                                          <p:spTgt spid="2458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4587"/>
                                        </p:tgtEl>
                                        <p:attrNameLst>
                                          <p:attrName>style.visibility</p:attrName>
                                        </p:attrNameLst>
                                      </p:cBhvr>
                                      <p:to>
                                        <p:strVal val="visible"/>
                                      </p:to>
                                    </p:set>
                                    <p:animEffect transition="in" filter="fade">
                                      <p:cBhvr>
                                        <p:cTn id="12" dur="2000"/>
                                        <p:tgtEl>
                                          <p:spTgt spid="24587"/>
                                        </p:tgtEl>
                                      </p:cBhvr>
                                    </p:animEffect>
                                  </p:childTnLst>
                                </p:cTn>
                              </p:par>
                            </p:childTnLst>
                          </p:cTn>
                        </p:par>
                        <p:par>
                          <p:cTn id="13" fill="hold">
                            <p:stCondLst>
                              <p:cond delay="2000"/>
                            </p:stCondLst>
                            <p:childTnLst>
                              <p:par>
                                <p:cTn id="14" presetID="22" presetClass="entr" presetSubtype="8" fill="hold" nodeType="afterEffect">
                                  <p:stCondLst>
                                    <p:cond delay="0"/>
                                  </p:stCondLst>
                                  <p:childTnLst>
                                    <p:set>
                                      <p:cBhvr>
                                        <p:cTn id="15" dur="1" fill="hold">
                                          <p:stCondLst>
                                            <p:cond delay="0"/>
                                          </p:stCondLst>
                                        </p:cTn>
                                        <p:tgtEl>
                                          <p:spTgt spid="9"/>
                                        </p:tgtEl>
                                        <p:attrNameLst>
                                          <p:attrName>style.visibility</p:attrName>
                                        </p:attrNameLst>
                                      </p:cBhvr>
                                      <p:to>
                                        <p:strVal val="visible"/>
                                      </p:to>
                                    </p:set>
                                    <p:animEffect transition="in" filter="wipe(left)">
                                      <p:cBhvr>
                                        <p:cTn id="16" dur="1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586" grpId="0" animBg="1"/>
      <p:bldP spid="24587" grpId="0" animBg="1"/>
    </p:bld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173" name="Rectangle 5"/>
          <p:cNvSpPr>
            <a:spLocks noChangeArrowheads="1"/>
          </p:cNvSpPr>
          <p:nvPr/>
        </p:nvSpPr>
        <p:spPr bwMode="auto">
          <a:xfrm>
            <a:off x="6891104" y="25440"/>
            <a:ext cx="2289409" cy="1015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nchor="ctr">
            <a:spAutoFit/>
          </a:bodyP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algn="l" rtl="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algn="l" rtl="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algn="l" rtl="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algn="l" rtl="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r>
              <a:rPr lang="ar-SA" altLang="fa-IR" sz="3000" dirty="0">
                <a:cs typeface="B Zar" panose="00000400000000000000" pitchFamily="2" charset="-78"/>
              </a:rPr>
              <a:t>مراحل خواب</a:t>
            </a:r>
            <a:r>
              <a:rPr lang="fa-IR" altLang="fa-IR" sz="3000" dirty="0">
                <a:cs typeface="B Zar" panose="00000400000000000000" pitchFamily="2" charset="-78"/>
              </a:rPr>
              <a:t>:</a:t>
            </a:r>
            <a:r>
              <a:rPr lang="fr-FR" altLang="fa-IR" sz="3000" dirty="0">
                <a:cs typeface="B Zar" panose="00000400000000000000" pitchFamily="2" charset="-78"/>
              </a:rPr>
              <a:t> </a:t>
            </a:r>
          </a:p>
          <a:p>
            <a:endParaRPr lang="fr-FR" altLang="fa-IR" sz="3000" b="0" dirty="0">
              <a:solidFill>
                <a:schemeClr val="bg1"/>
              </a:solidFill>
              <a:cs typeface="B Zar" panose="00000400000000000000" pitchFamily="2" charset="-78"/>
            </a:endParaRPr>
          </a:p>
        </p:txBody>
      </p:sp>
      <p:sp>
        <p:nvSpPr>
          <p:cNvPr id="58375" name="Rectangle 7"/>
          <p:cNvSpPr>
            <a:spLocks noChangeArrowheads="1"/>
          </p:cNvSpPr>
          <p:nvPr/>
        </p:nvSpPr>
        <p:spPr bwMode="auto">
          <a:xfrm>
            <a:off x="3444886" y="571519"/>
            <a:ext cx="5609259" cy="12865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nchor="ctr">
            <a:spAutoFit/>
          </a:bodyP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algn="l" rtl="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algn="l" rtl="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algn="l" rtl="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algn="l" rtl="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algn="ctr" eaLnBrk="1" hangingPunct="1">
              <a:spcBef>
                <a:spcPct val="20000"/>
              </a:spcBef>
              <a:buFont typeface="Arial" panose="020B0604020202020204" pitchFamily="34" charset="0"/>
              <a:buNone/>
            </a:pPr>
            <a:r>
              <a:rPr lang="ar-SA" altLang="fa-IR" sz="2000" u="sng" dirty="0">
                <a:solidFill>
                  <a:srgbClr val="FFC000"/>
                </a:solidFill>
                <a:cs typeface="B Zar" panose="00000400000000000000" pitchFamily="2" charset="-78"/>
              </a:rPr>
              <a:t>مرحله سوم </a:t>
            </a:r>
          </a:p>
          <a:p>
            <a:pPr algn="ctr" rtl="1" eaLnBrk="1" hangingPunct="1">
              <a:spcBef>
                <a:spcPct val="20000"/>
              </a:spcBef>
              <a:buFont typeface="Arial" panose="020B0604020202020204" pitchFamily="34" charset="0"/>
              <a:buNone/>
            </a:pPr>
            <a:r>
              <a:rPr lang="ar-SA" altLang="fa-IR" b="0" dirty="0" smtClean="0">
                <a:cs typeface="B Zar" panose="00000400000000000000" pitchFamily="2" charset="-78"/>
              </a:rPr>
              <a:t>امواج مغزیِ عمیق و کند به نام امواج دلتا در خلال مرحلۀ سوم خواب شروع به پدیدارشدن می کنند. مرحلۀ سوم، دورۀ گذار بین خواب سبک و خواب بسیار عمیق است.</a:t>
            </a:r>
            <a:endParaRPr lang="ar-SA" altLang="fa-IR" b="0" dirty="0">
              <a:cs typeface="B Zar" panose="00000400000000000000" pitchFamily="2" charset="-78"/>
            </a:endParaRPr>
          </a:p>
        </p:txBody>
      </p:sp>
      <p:sp>
        <p:nvSpPr>
          <p:cNvPr id="58376" name="Rectangle 8"/>
          <p:cNvSpPr>
            <a:spLocks noChangeArrowheads="1"/>
          </p:cNvSpPr>
          <p:nvPr/>
        </p:nvSpPr>
        <p:spPr bwMode="auto">
          <a:xfrm>
            <a:off x="3621222" y="1858025"/>
            <a:ext cx="5256585" cy="18097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nchor="ctr">
            <a:spAutoFit/>
          </a:bodyP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algn="l" rtl="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algn="l" rtl="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algn="l" rtl="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algn="l" rtl="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algn="ctr" eaLnBrk="1" hangingPunct="1">
              <a:spcBef>
                <a:spcPct val="20000"/>
              </a:spcBef>
              <a:buFont typeface="Arial" panose="020B0604020202020204" pitchFamily="34" charset="0"/>
              <a:buNone/>
            </a:pPr>
            <a:r>
              <a:rPr lang="ar-SA" altLang="fa-IR" u="sng" dirty="0">
                <a:solidFill>
                  <a:srgbClr val="FFC000"/>
                </a:solidFill>
                <a:cs typeface="B Zar" panose="00000400000000000000" pitchFamily="2" charset="-78"/>
              </a:rPr>
              <a:t>مرحله چهارم</a:t>
            </a:r>
            <a:r>
              <a:rPr lang="en-US" altLang="fa-IR" u="sng" dirty="0">
                <a:solidFill>
                  <a:srgbClr val="FFC000"/>
                </a:solidFill>
                <a:cs typeface="B Zar" panose="00000400000000000000" pitchFamily="2" charset="-78"/>
              </a:rPr>
              <a:t> </a:t>
            </a:r>
          </a:p>
          <a:p>
            <a:pPr algn="ctr" rtl="1" eaLnBrk="1" hangingPunct="1">
              <a:spcBef>
                <a:spcPct val="20000"/>
              </a:spcBef>
              <a:buFont typeface="Arial" panose="020B0604020202020204" pitchFamily="34" charset="0"/>
              <a:buNone/>
            </a:pPr>
            <a:r>
              <a:rPr lang="ar-SA" altLang="fa-IR" b="0" dirty="0" smtClean="0">
                <a:cs typeface="B Zar" panose="00000400000000000000" pitchFamily="2" charset="-78"/>
              </a:rPr>
              <a:t>مرحلۀ چهارم، گاهی به نام خواب دلتا خوانده می شود؛ زیرا امواج مغزی کندی که به نام امواج دلتا معروف اند، در این مرحله تولید می شوند. مرحلۀ چهارم، مرحلۀ خواب عمیق است که حدود ۳۰ دقیقه طول می کشد. راه رفتن در خواب و خیس کردن رختخواب معمولاً در پایان مرحلۀ چهارم خواب اتفاق می افتد.</a:t>
            </a:r>
          </a:p>
        </p:txBody>
      </p:sp>
      <p:grpSp>
        <p:nvGrpSpPr>
          <p:cNvPr id="9" name="Group 8"/>
          <p:cNvGrpSpPr>
            <a:grpSpLocks noChangeAspect="1"/>
          </p:cNvGrpSpPr>
          <p:nvPr/>
        </p:nvGrpSpPr>
        <p:grpSpPr>
          <a:xfrm>
            <a:off x="4899395" y="6165304"/>
            <a:ext cx="3941765" cy="616642"/>
            <a:chOff x="6359857" y="5683434"/>
            <a:chExt cx="4504874" cy="704734"/>
          </a:xfrm>
        </p:grpSpPr>
        <p:sp>
          <p:nvSpPr>
            <p:cNvPr id="10" name="Rounded Rectangle 9"/>
            <p:cNvSpPr/>
            <p:nvPr/>
          </p:nvSpPr>
          <p:spPr>
            <a:xfrm>
              <a:off x="6359857" y="5881913"/>
              <a:ext cx="4504874" cy="307777"/>
            </a:xfrm>
            <a:prstGeom prst="rect">
              <a:avLst/>
            </a:prstGeom>
            <a:solidFill>
              <a:schemeClr val="tx1">
                <a:alpha val="50000"/>
              </a:schemeClr>
            </a:solidFill>
            <a:ln w="6350">
              <a:solidFill>
                <a:srgbClr val="FF0000">
                  <a:alpha val="5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1" name="TextBox 10">
              <a:hlinkClick r:id="rId2"/>
            </p:cNvPr>
            <p:cNvSpPr txBox="1">
              <a:spLocks noChangeAspect="1"/>
            </p:cNvSpPr>
            <p:nvPr/>
          </p:nvSpPr>
          <p:spPr>
            <a:xfrm>
              <a:off x="6359857" y="5845568"/>
              <a:ext cx="3329103" cy="422094"/>
            </a:xfrm>
            <a:prstGeom prst="rect">
              <a:avLst/>
            </a:prstGeom>
            <a:noFill/>
            <a:effectLst/>
          </p:spPr>
          <p:txBody>
            <a:bodyPr wrap="square" rtlCol="0">
              <a:spAutoFit/>
            </a:bodyPr>
            <a:lstStyle/>
            <a:p>
              <a:pPr algn="ctr"/>
              <a:r>
                <a:rPr lang="en-US" dirty="0" smtClean="0">
                  <a:solidFill>
                    <a:schemeClr val="bg1">
                      <a:lumMod val="95000"/>
                      <a:lumOff val="5000"/>
                    </a:schemeClr>
                  </a:solidFill>
                  <a:latin typeface="+mj-lt"/>
                  <a:cs typeface="Far.Ashgar" panose="00000400000000000000" pitchFamily="2" charset="-78"/>
                </a:rPr>
                <a:t>www.ziaossalehin.ir</a:t>
              </a:r>
              <a:endParaRPr lang="en-US" dirty="0">
                <a:solidFill>
                  <a:schemeClr val="bg1">
                    <a:lumMod val="95000"/>
                    <a:lumOff val="5000"/>
                  </a:schemeClr>
                </a:solidFill>
                <a:latin typeface="+mj-lt"/>
                <a:cs typeface="Far.Ashgar" panose="00000400000000000000" pitchFamily="2" charset="-78"/>
              </a:endParaRPr>
            </a:p>
          </p:txBody>
        </p:sp>
        <p:pic>
          <p:nvPicPr>
            <p:cNvPr id="12" name="Picture Placeholder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794012" y="5683434"/>
              <a:ext cx="704734" cy="704734"/>
            </a:xfrm>
            <a:prstGeom prst="ellipse">
              <a:avLst/>
            </a:prstGeom>
            <a:blipFill dpi="0" rotWithShape="1">
              <a:blip r:embed="rId4"/>
              <a:srcRect/>
              <a:stretch>
                <a:fillRect l="-4000" t="-2000" r="-4000" b="-2000"/>
              </a:stretch>
            </a:blipFill>
            <a:ln w="38100">
              <a:solidFill>
                <a:schemeClr val="tx1">
                  <a:alpha val="75000"/>
                </a:schemeClr>
              </a:solidFill>
            </a:ln>
          </p:spPr>
        </p:pic>
      </p:grpSp>
      <p:pic>
        <p:nvPicPr>
          <p:cNvPr id="13" name="Picture 6"/>
          <p:cNvPicPr>
            <a:picLocks noChangeAspect="1" noChangeArrowheads="1"/>
          </p:cNvPicPr>
          <p:nvPr/>
        </p:nvPicPr>
        <p:blipFill>
          <a:blip r:embed="rId5">
            <a:extLst>
              <a:ext uri="{28A0092B-C50C-407E-A947-70E740481C1C}">
                <a14:useLocalDpi xmlns:a14="http://schemas.microsoft.com/office/drawing/2010/main" val="0"/>
              </a:ext>
            </a:extLst>
          </a:blip>
          <a:stretch>
            <a:fillRect/>
          </a:stretch>
        </p:blipFill>
        <p:spPr bwMode="auto">
          <a:xfrm flipH="1">
            <a:off x="0" y="4608294"/>
            <a:ext cx="3457575" cy="2299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Rectangle 7"/>
          <p:cNvSpPr>
            <a:spLocks noChangeArrowheads="1"/>
          </p:cNvSpPr>
          <p:nvPr/>
        </p:nvSpPr>
        <p:spPr bwMode="auto">
          <a:xfrm>
            <a:off x="3519751" y="3931798"/>
            <a:ext cx="5591610" cy="2086725"/>
          </a:xfrm>
          <a:prstGeom prst="rect">
            <a:avLst/>
          </a:prstGeom>
          <a:solidFill>
            <a:srgbClr val="4F271D"/>
          </a:solidFill>
          <a:ln/>
        </p:spPr>
        <p:style>
          <a:lnRef idx="2">
            <a:schemeClr val="accent6">
              <a:shade val="50000"/>
            </a:schemeClr>
          </a:lnRef>
          <a:fillRef idx="1">
            <a:schemeClr val="accent6"/>
          </a:fillRef>
          <a:effectRef idx="0">
            <a:schemeClr val="accent6"/>
          </a:effectRef>
          <a:fontRef idx="minor">
            <a:schemeClr val="lt1"/>
          </a:fontRef>
        </p:style>
        <p:txBody>
          <a:bodyPr wrap="square" anchor="ctr">
            <a:spAutoFit/>
          </a:bodyP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algn="l" rtl="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algn="l" rtl="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algn="l" rtl="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algn="l" rtl="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algn="ctr" eaLnBrk="1" hangingPunct="1">
              <a:spcBef>
                <a:spcPct val="20000"/>
              </a:spcBef>
              <a:buFont typeface="Arial" panose="020B0604020202020204" pitchFamily="34" charset="0"/>
              <a:buNone/>
            </a:pPr>
            <a:r>
              <a:rPr lang="ar-SA" altLang="fa-IR" u="sng" dirty="0">
                <a:solidFill>
                  <a:srgbClr val="FFC000"/>
                </a:solidFill>
                <a:cs typeface="B Zar" panose="00000400000000000000" pitchFamily="2" charset="-78"/>
              </a:rPr>
              <a:t>مرحله پنجم</a:t>
            </a:r>
            <a:r>
              <a:rPr lang="en-US" altLang="fa-IR" u="sng" dirty="0">
                <a:solidFill>
                  <a:srgbClr val="FFC000"/>
                </a:solidFill>
                <a:cs typeface="B Zar" panose="00000400000000000000" pitchFamily="2" charset="-78"/>
              </a:rPr>
              <a:t> </a:t>
            </a:r>
          </a:p>
          <a:p>
            <a:pPr algn="r" rtl="1" eaLnBrk="1" hangingPunct="1">
              <a:spcBef>
                <a:spcPct val="20000"/>
              </a:spcBef>
              <a:buFont typeface="Arial" panose="020B0604020202020204" pitchFamily="34" charset="0"/>
              <a:buNone/>
            </a:pPr>
            <a:r>
              <a:rPr lang="ar-SA" altLang="fa-IR" b="0" dirty="0" smtClean="0">
                <a:cs typeface="B Zar" panose="00000400000000000000" pitchFamily="2" charset="-78"/>
              </a:rPr>
              <a:t>اغلب خواب دیدن ها در طول مرحلۀ پنجم خواب که خواب </a:t>
            </a:r>
            <a:r>
              <a:rPr lang="az-Latn-AZ" altLang="fa-IR" b="0" dirty="0" smtClean="0">
                <a:cs typeface="B Zar" panose="00000400000000000000" pitchFamily="2" charset="-78"/>
              </a:rPr>
              <a:t>REM (</a:t>
            </a:r>
            <a:r>
              <a:rPr lang="ar-SA" altLang="fa-IR" b="0" dirty="0" smtClean="0">
                <a:cs typeface="B Zar" panose="00000400000000000000" pitchFamily="2" charset="-78"/>
              </a:rPr>
              <a:t>حرکت سریع چشم) خوانده می شود، روی می دهد. مشخصۀ خواب </a:t>
            </a:r>
            <a:r>
              <a:rPr lang="az-Latn-AZ" altLang="fa-IR" b="0" dirty="0" smtClean="0">
                <a:cs typeface="B Zar" panose="00000400000000000000" pitchFamily="2" charset="-78"/>
              </a:rPr>
              <a:t>REM، </a:t>
            </a:r>
            <a:r>
              <a:rPr lang="ar-SA" altLang="fa-IR" b="0" dirty="0" smtClean="0">
                <a:cs typeface="B Zar" panose="00000400000000000000" pitchFamily="2" charset="-78"/>
              </a:rPr>
              <a:t>حرکت چشم ها، تندترشدن تنفس و افزایش فعالیت مغز است. خواب </a:t>
            </a:r>
            <a:r>
              <a:rPr lang="az-Latn-AZ" altLang="fa-IR" b="0" dirty="0" smtClean="0">
                <a:cs typeface="B Zar" panose="00000400000000000000" pitchFamily="2" charset="-78"/>
              </a:rPr>
              <a:t>REM </a:t>
            </a:r>
            <a:r>
              <a:rPr lang="ar-SA" altLang="fa-IR" b="0" dirty="0" smtClean="0">
                <a:cs typeface="B Zar" panose="00000400000000000000" pitchFamily="2" charset="-78"/>
              </a:rPr>
              <a:t>به نام خواب نابه روال (یا متناقض) نیز خوانده می شود؛ زیرا درحالی که مغز و دیگر سیستم های بدن فعال تر شده، عضلات شل تر می شود. علت خواب دیدن هم افزایش فعالیت مغز است؛ اما عضلات ارادی بی حرکت می شوند.</a:t>
            </a:r>
          </a:p>
        </p:txBody>
      </p:sp>
    </p:spTree>
  </p:cSld>
  <p:clrMapOvr>
    <a:masterClrMapping/>
  </p:clrMapOvr>
  <p:transition spd="med">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58375"/>
                                        </p:tgtEl>
                                        <p:attrNameLst>
                                          <p:attrName>style.visibility</p:attrName>
                                        </p:attrNameLst>
                                      </p:cBhvr>
                                      <p:to>
                                        <p:strVal val="visible"/>
                                      </p:to>
                                    </p:set>
                                    <p:animEffect transition="in" filter="fade">
                                      <p:cBhvr>
                                        <p:cTn id="7" dur="2000"/>
                                        <p:tgtEl>
                                          <p:spTgt spid="58375"/>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8376"/>
                                        </p:tgtEl>
                                        <p:attrNameLst>
                                          <p:attrName>style.visibility</p:attrName>
                                        </p:attrNameLst>
                                      </p:cBhvr>
                                      <p:to>
                                        <p:strVal val="visible"/>
                                      </p:to>
                                    </p:set>
                                    <p:animEffect transition="in" filter="fade">
                                      <p:cBhvr>
                                        <p:cTn id="12" dur="2000"/>
                                        <p:tgtEl>
                                          <p:spTgt spid="58376"/>
                                        </p:tgtEl>
                                      </p:cBhvr>
                                    </p:animEffect>
                                  </p:childTnLst>
                                </p:cTn>
                              </p:par>
                            </p:childTnLst>
                          </p:cTn>
                        </p:par>
                        <p:par>
                          <p:cTn id="13" fill="hold">
                            <p:stCondLst>
                              <p:cond delay="2000"/>
                            </p:stCondLst>
                            <p:childTnLst>
                              <p:par>
                                <p:cTn id="14" presetID="22" presetClass="entr" presetSubtype="8" fill="hold" nodeType="afterEffect">
                                  <p:stCondLst>
                                    <p:cond delay="0"/>
                                  </p:stCondLst>
                                  <p:childTnLst>
                                    <p:set>
                                      <p:cBhvr>
                                        <p:cTn id="15" dur="1" fill="hold">
                                          <p:stCondLst>
                                            <p:cond delay="0"/>
                                          </p:stCondLst>
                                        </p:cTn>
                                        <p:tgtEl>
                                          <p:spTgt spid="9"/>
                                        </p:tgtEl>
                                        <p:attrNameLst>
                                          <p:attrName>style.visibility</p:attrName>
                                        </p:attrNameLst>
                                      </p:cBhvr>
                                      <p:to>
                                        <p:strVal val="visible"/>
                                      </p:to>
                                    </p:set>
                                    <p:animEffect transition="in" filter="wipe(left)">
                                      <p:cBhvr>
                                        <p:cTn id="16" dur="1000"/>
                                        <p:tgtEl>
                                          <p:spTgt spid="9"/>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14"/>
                                        </p:tgtEl>
                                        <p:attrNameLst>
                                          <p:attrName>style.visibility</p:attrName>
                                        </p:attrNameLst>
                                      </p:cBhvr>
                                      <p:to>
                                        <p:strVal val="visible"/>
                                      </p:to>
                                    </p:set>
                                    <p:animEffect transition="in" filter="fade">
                                      <p:cBhvr>
                                        <p:cTn id="19" dur="20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8375" grpId="0"/>
      <p:bldP spid="58376" grpId="0"/>
      <p:bldP spid="14" grpId="0" animBg="1"/>
    </p:bld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197" name="Rectangle 5"/>
          <p:cNvSpPr>
            <a:spLocks noChangeArrowheads="1"/>
          </p:cNvSpPr>
          <p:nvPr/>
        </p:nvSpPr>
        <p:spPr bwMode="auto">
          <a:xfrm>
            <a:off x="3988081" y="2113403"/>
            <a:ext cx="4735592" cy="5539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nchor="ctr">
            <a:spAutoFit/>
          </a:bodyP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algn="l" rtl="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algn="l" rtl="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algn="l" rtl="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algn="l" rtl="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r>
              <a:rPr lang="fa-IR" altLang="fa-IR" sz="3000" dirty="0" smtClean="0">
                <a:solidFill>
                  <a:srgbClr val="FFC000"/>
                </a:solidFill>
                <a:cs typeface="B Zar" panose="00000400000000000000" pitchFamily="2" charset="-78"/>
              </a:rPr>
              <a:t>نکته پایانی در مورد مراحل خواب</a:t>
            </a:r>
            <a:endParaRPr lang="fr-FR" altLang="fa-IR" sz="3000" dirty="0">
              <a:solidFill>
                <a:srgbClr val="FFC000"/>
              </a:solidFill>
              <a:cs typeface="B Zar" panose="00000400000000000000" pitchFamily="2" charset="-78"/>
            </a:endParaRPr>
          </a:p>
        </p:txBody>
      </p:sp>
      <p:pic>
        <p:nvPicPr>
          <p:cNvPr id="8198" name="Picture 6"/>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flipH="1">
            <a:off x="0" y="-7282"/>
            <a:ext cx="3457575" cy="2299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9399" name="Rectangle 7"/>
          <p:cNvSpPr>
            <a:spLocks noChangeArrowheads="1"/>
          </p:cNvSpPr>
          <p:nvPr/>
        </p:nvSpPr>
        <p:spPr bwMode="auto">
          <a:xfrm>
            <a:off x="107504" y="2754235"/>
            <a:ext cx="8928992" cy="2751522"/>
          </a:xfrm>
          <a:prstGeom prst="rect">
            <a:avLst/>
          </a:prstGeom>
          <a:solidFill>
            <a:srgbClr val="4F271D"/>
          </a:solidFill>
          <a:ln/>
        </p:spPr>
        <p:style>
          <a:lnRef idx="2">
            <a:schemeClr val="accent6">
              <a:shade val="50000"/>
            </a:schemeClr>
          </a:lnRef>
          <a:fillRef idx="1">
            <a:schemeClr val="accent6"/>
          </a:fillRef>
          <a:effectRef idx="0">
            <a:schemeClr val="accent6"/>
          </a:effectRef>
          <a:fontRef idx="minor">
            <a:schemeClr val="lt1"/>
          </a:fontRef>
        </p:style>
        <p:txBody>
          <a:bodyPr wrap="square" anchor="ctr">
            <a:spAutoFit/>
          </a:bodyP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algn="l" rtl="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algn="l" rtl="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algn="l" rtl="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algn="l" rtl="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algn="r" rtl="1" eaLnBrk="1" hangingPunct="1">
              <a:spcBef>
                <a:spcPct val="20000"/>
              </a:spcBef>
              <a:buFont typeface="Arial" panose="020B0604020202020204" pitchFamily="34" charset="0"/>
              <a:buNone/>
            </a:pPr>
            <a:r>
              <a:rPr lang="ar-SA" altLang="fa-IR" b="0" dirty="0" smtClean="0">
                <a:cs typeface="B Zar" panose="00000400000000000000" pitchFamily="2" charset="-78"/>
              </a:rPr>
              <a:t>فرایند خواب، این مراحل را به ترتیب پشت ِسر نمی گذارد. خواب از مرحلۀ یکم شروع می شود و سپس به مراحل دوم، سوم و چهارم می رود. پس از مرحلۀ چهارم و قبل از واردشدن به مرحلۀ پنجم یا همان خواب </a:t>
            </a:r>
            <a:r>
              <a:rPr lang="az-Latn-AZ" altLang="fa-IR" b="0" dirty="0" smtClean="0">
                <a:cs typeface="B Zar" panose="00000400000000000000" pitchFamily="2" charset="-78"/>
              </a:rPr>
              <a:t>REM، </a:t>
            </a:r>
            <a:r>
              <a:rPr lang="ar-SA" altLang="fa-IR" b="0" dirty="0" smtClean="0">
                <a:cs typeface="B Zar" panose="00000400000000000000" pitchFamily="2" charset="-78"/>
              </a:rPr>
              <a:t>مرحلۀ سوم و به دنبال آن مرحلۀ دوم خواب تکرار می شوند. پس از خاتمۀ خواب</a:t>
            </a:r>
            <a:r>
              <a:rPr lang="az-Latn-AZ" altLang="fa-IR" b="0" dirty="0" smtClean="0">
                <a:cs typeface="B Zar" panose="00000400000000000000" pitchFamily="2" charset="-78"/>
              </a:rPr>
              <a:t>REM، </a:t>
            </a:r>
            <a:r>
              <a:rPr lang="ar-SA" altLang="fa-IR" b="0" dirty="0" smtClean="0">
                <a:cs typeface="B Zar" panose="00000400000000000000" pitchFamily="2" charset="-78"/>
              </a:rPr>
              <a:t>بدن معمولاً به مرحلۀ دوم خواب باز می گردد. در طول خواب شبانه، انسان تقریباً چهار یا پنج بار بین این مراحل طی می شود.</a:t>
            </a:r>
          </a:p>
          <a:p>
            <a:pPr algn="r" rtl="1" eaLnBrk="1" hangingPunct="1">
              <a:spcBef>
                <a:spcPct val="20000"/>
              </a:spcBef>
              <a:buFont typeface="Arial" panose="020B0604020202020204" pitchFamily="34" charset="0"/>
              <a:buNone/>
            </a:pPr>
            <a:r>
              <a:rPr lang="ar-SA" altLang="fa-IR" b="0" dirty="0" smtClean="0">
                <a:cs typeface="B Zar" panose="00000400000000000000" pitchFamily="2" charset="-78"/>
              </a:rPr>
              <a:t>به طور میانگین ۹۰ دقیقه پس از به خواب رفتن، وارد مرحلۀ پنجم یا خواب </a:t>
            </a:r>
            <a:r>
              <a:rPr lang="fa-IR" altLang="fa-IR" b="0" dirty="0" smtClean="0">
                <a:cs typeface="B Zar" panose="00000400000000000000" pitchFamily="2" charset="-78"/>
              </a:rPr>
              <a:t> </a:t>
            </a:r>
            <a:r>
              <a:rPr lang="az-Latn-AZ" altLang="fa-IR" b="0" dirty="0" smtClean="0">
                <a:cs typeface="B Zar" panose="00000400000000000000" pitchFamily="2" charset="-78"/>
              </a:rPr>
              <a:t>REM </a:t>
            </a:r>
            <a:r>
              <a:rPr lang="ar-SA" altLang="fa-IR" b="0" dirty="0" smtClean="0">
                <a:cs typeface="B Zar" panose="00000400000000000000" pitchFamily="2" charset="-78"/>
              </a:rPr>
              <a:t>می شویم. نخستین چرخۀ خواب  </a:t>
            </a:r>
            <a:r>
              <a:rPr lang="az-Latn-AZ" altLang="fa-IR" b="0" dirty="0" smtClean="0">
                <a:cs typeface="B Zar" panose="00000400000000000000" pitchFamily="2" charset="-78"/>
              </a:rPr>
              <a:t>REM </a:t>
            </a:r>
            <a:r>
              <a:rPr lang="ar-SA" altLang="fa-IR" b="0" dirty="0" smtClean="0">
                <a:cs typeface="B Zar" panose="00000400000000000000" pitchFamily="2" charset="-78"/>
              </a:rPr>
              <a:t>ممکن است تنها، زمان کوتاهی به طول بیانجامد؛ اما هر چرخه از چرخۀ قبل طولانی تر می شود؛ به نحوی که خواب  </a:t>
            </a:r>
            <a:r>
              <a:rPr lang="az-Latn-AZ" altLang="fa-IR" b="0" dirty="0" smtClean="0">
                <a:cs typeface="B Zar" panose="00000400000000000000" pitchFamily="2" charset="-78"/>
              </a:rPr>
              <a:t>REM </a:t>
            </a:r>
            <a:r>
              <a:rPr lang="fa-IR" altLang="fa-IR" b="0" dirty="0" smtClean="0">
                <a:cs typeface="B Zar" panose="00000400000000000000" pitchFamily="2" charset="-78"/>
              </a:rPr>
              <a:t> </a:t>
            </a:r>
            <a:r>
              <a:rPr lang="ar-SA" altLang="fa-IR" b="0" dirty="0" smtClean="0">
                <a:cs typeface="B Zar" panose="00000400000000000000" pitchFamily="2" charset="-78"/>
              </a:rPr>
              <a:t>می تواند تا نزدیک به یک ساعت پایدار بماند.</a:t>
            </a:r>
            <a:endParaRPr lang="fa-IR" altLang="fa-IR" b="0" dirty="0" smtClean="0">
              <a:cs typeface="B Zar" panose="00000400000000000000" pitchFamily="2" charset="-78"/>
            </a:endParaRPr>
          </a:p>
          <a:p>
            <a:pPr algn="r" rtl="1" eaLnBrk="1" hangingPunct="1">
              <a:spcBef>
                <a:spcPct val="20000"/>
              </a:spcBef>
              <a:buFont typeface="Arial" panose="020B0604020202020204" pitchFamily="34" charset="0"/>
              <a:buNone/>
            </a:pPr>
            <a:endParaRPr lang="fa-IR" altLang="fa-IR" b="0" dirty="0">
              <a:cs typeface="B Zar" panose="00000400000000000000" pitchFamily="2" charset="-78"/>
            </a:endParaRPr>
          </a:p>
          <a:p>
            <a:pPr algn="ctr" rtl="1" eaLnBrk="1" hangingPunct="1">
              <a:spcBef>
                <a:spcPct val="20000"/>
              </a:spcBef>
              <a:buFont typeface="Arial" panose="020B0604020202020204" pitchFamily="34" charset="0"/>
              <a:buNone/>
            </a:pPr>
            <a:r>
              <a:rPr lang="fa-IR" altLang="fa-IR" b="0" dirty="0" smtClean="0">
                <a:cs typeface="B Zar" panose="00000400000000000000" pitchFamily="2" charset="-78"/>
              </a:rPr>
              <a:t>مطالعه کامل این مقاله را </a:t>
            </a:r>
            <a:r>
              <a:rPr lang="fa-IR" altLang="fa-IR" b="0" dirty="0" smtClean="0">
                <a:solidFill>
                  <a:srgbClr val="FFC000"/>
                </a:solidFill>
                <a:cs typeface="B Zar" panose="00000400000000000000" pitchFamily="2" charset="-78"/>
                <a:hlinkClick r:id="rId3"/>
              </a:rPr>
              <a:t>اینجا</a:t>
            </a:r>
            <a:r>
              <a:rPr lang="fa-IR" altLang="fa-IR" b="0" dirty="0" smtClean="0">
                <a:cs typeface="B Zar" panose="00000400000000000000" pitchFamily="2" charset="-78"/>
                <a:hlinkClick r:id="rId3"/>
              </a:rPr>
              <a:t> </a:t>
            </a:r>
            <a:r>
              <a:rPr lang="fa-IR" altLang="fa-IR" b="0" dirty="0" smtClean="0">
                <a:cs typeface="B Zar" panose="00000400000000000000" pitchFamily="2" charset="-78"/>
              </a:rPr>
              <a:t>بخوانید.</a:t>
            </a:r>
            <a:endParaRPr lang="ar-SA" altLang="fa-IR" b="0" dirty="0" smtClean="0">
              <a:cs typeface="B Zar" panose="00000400000000000000" pitchFamily="2" charset="-78"/>
            </a:endParaRPr>
          </a:p>
        </p:txBody>
      </p:sp>
      <p:grpSp>
        <p:nvGrpSpPr>
          <p:cNvPr id="9" name="Group 8"/>
          <p:cNvGrpSpPr>
            <a:grpSpLocks noChangeAspect="1"/>
          </p:cNvGrpSpPr>
          <p:nvPr/>
        </p:nvGrpSpPr>
        <p:grpSpPr>
          <a:xfrm>
            <a:off x="4899395" y="6165304"/>
            <a:ext cx="3941765" cy="616642"/>
            <a:chOff x="6359857" y="5683434"/>
            <a:chExt cx="4504874" cy="704734"/>
          </a:xfrm>
        </p:grpSpPr>
        <p:sp>
          <p:nvSpPr>
            <p:cNvPr id="10" name="Rounded Rectangle 9"/>
            <p:cNvSpPr/>
            <p:nvPr/>
          </p:nvSpPr>
          <p:spPr>
            <a:xfrm>
              <a:off x="6359857" y="5881913"/>
              <a:ext cx="4504874" cy="307777"/>
            </a:xfrm>
            <a:prstGeom prst="rect">
              <a:avLst/>
            </a:prstGeom>
            <a:solidFill>
              <a:schemeClr val="tx1">
                <a:alpha val="50000"/>
              </a:schemeClr>
            </a:solidFill>
            <a:ln w="6350">
              <a:solidFill>
                <a:srgbClr val="FF0000">
                  <a:alpha val="5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1" name="TextBox 10">
              <a:hlinkClick r:id="rId4"/>
            </p:cNvPr>
            <p:cNvSpPr txBox="1">
              <a:spLocks noChangeAspect="1"/>
            </p:cNvSpPr>
            <p:nvPr/>
          </p:nvSpPr>
          <p:spPr>
            <a:xfrm>
              <a:off x="6359857" y="5845568"/>
              <a:ext cx="3329103" cy="422094"/>
            </a:xfrm>
            <a:prstGeom prst="rect">
              <a:avLst/>
            </a:prstGeom>
            <a:noFill/>
            <a:effectLst/>
          </p:spPr>
          <p:txBody>
            <a:bodyPr wrap="square" rtlCol="0">
              <a:spAutoFit/>
            </a:bodyPr>
            <a:lstStyle/>
            <a:p>
              <a:pPr algn="ctr"/>
              <a:r>
                <a:rPr lang="en-US" dirty="0" smtClean="0">
                  <a:solidFill>
                    <a:schemeClr val="bg1">
                      <a:lumMod val="95000"/>
                      <a:lumOff val="5000"/>
                    </a:schemeClr>
                  </a:solidFill>
                  <a:latin typeface="+mj-lt"/>
                  <a:cs typeface="Far.Ashgar" panose="00000400000000000000" pitchFamily="2" charset="-78"/>
                </a:rPr>
                <a:t>www.ziaossalehin.ir</a:t>
              </a:r>
              <a:endParaRPr lang="en-US" dirty="0">
                <a:solidFill>
                  <a:schemeClr val="bg1">
                    <a:lumMod val="95000"/>
                    <a:lumOff val="5000"/>
                  </a:schemeClr>
                </a:solidFill>
                <a:latin typeface="+mj-lt"/>
                <a:cs typeface="Far.Ashgar" panose="00000400000000000000" pitchFamily="2" charset="-78"/>
              </a:endParaRPr>
            </a:p>
          </p:txBody>
        </p:sp>
        <p:pic>
          <p:nvPicPr>
            <p:cNvPr id="12" name="Picture Placeholder 1"/>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9794012" y="5683434"/>
              <a:ext cx="704734" cy="704734"/>
            </a:xfrm>
            <a:prstGeom prst="ellipse">
              <a:avLst/>
            </a:prstGeom>
            <a:blipFill dpi="0" rotWithShape="1">
              <a:blip r:embed="rId6"/>
              <a:srcRect/>
              <a:stretch>
                <a:fillRect l="-4000" t="-2000" r="-4000" b="-2000"/>
              </a:stretch>
            </a:blipFill>
            <a:ln w="38100">
              <a:solidFill>
                <a:schemeClr val="tx1">
                  <a:alpha val="75000"/>
                </a:schemeClr>
              </a:solidFill>
            </a:ln>
          </p:spPr>
        </p:pic>
      </p:grpSp>
    </p:spTree>
  </p:cSld>
  <p:clrMapOvr>
    <a:masterClrMapping/>
  </p:clrMapOvr>
  <p:transition spd="med">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59399"/>
                                        </p:tgtEl>
                                        <p:attrNameLst>
                                          <p:attrName>style.visibility</p:attrName>
                                        </p:attrNameLst>
                                      </p:cBhvr>
                                      <p:to>
                                        <p:strVal val="visible"/>
                                      </p:to>
                                    </p:set>
                                    <p:animEffect transition="in" filter="fade">
                                      <p:cBhvr>
                                        <p:cTn id="7" dur="2000"/>
                                        <p:tgtEl>
                                          <p:spTgt spid="59399"/>
                                        </p:tgtEl>
                                      </p:cBhvr>
                                    </p:animEffect>
                                  </p:childTnLst>
                                </p:cTn>
                              </p:par>
                            </p:childTnLst>
                          </p:cTn>
                        </p:par>
                        <p:par>
                          <p:cTn id="8" fill="hold">
                            <p:stCondLst>
                              <p:cond delay="2000"/>
                            </p:stCondLst>
                            <p:childTnLst>
                              <p:par>
                                <p:cTn id="9" presetID="22" presetClass="entr" presetSubtype="8" fill="hold" nodeType="afterEffect">
                                  <p:stCondLst>
                                    <p:cond delay="0"/>
                                  </p:stCondLst>
                                  <p:childTnLst>
                                    <p:set>
                                      <p:cBhvr>
                                        <p:cTn id="10" dur="1" fill="hold">
                                          <p:stCondLst>
                                            <p:cond delay="0"/>
                                          </p:stCondLst>
                                        </p:cTn>
                                        <p:tgtEl>
                                          <p:spTgt spid="9"/>
                                        </p:tgtEl>
                                        <p:attrNameLst>
                                          <p:attrName>style.visibility</p:attrName>
                                        </p:attrNameLst>
                                      </p:cBhvr>
                                      <p:to>
                                        <p:strVal val="visible"/>
                                      </p:to>
                                    </p:set>
                                    <p:animEffect transition="in" filter="wipe(left)">
                                      <p:cBhvr>
                                        <p:cTn id="11" dur="1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9399" grpId="0" animBg="1"/>
    </p:bld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218" name="Rectangle 2"/>
          <p:cNvSpPr>
            <a:spLocks noGrp="1"/>
          </p:cNvSpPr>
          <p:nvPr>
            <p:ph type="title"/>
          </p:nvPr>
        </p:nvSpPr>
        <p:spPr/>
        <p:txBody>
          <a:bodyPr/>
          <a:lstStyle/>
          <a:p>
            <a:endParaRPr lang="en-US" altLang="fa-IR" smtClean="0"/>
          </a:p>
        </p:txBody>
      </p:sp>
      <p:sp>
        <p:nvSpPr>
          <p:cNvPr id="9219" name="Rectangle 3"/>
          <p:cNvSpPr>
            <a:spLocks noGrp="1"/>
          </p:cNvSpPr>
          <p:nvPr>
            <p:ph idx="1"/>
          </p:nvPr>
        </p:nvSpPr>
        <p:spPr/>
        <p:txBody>
          <a:bodyPr/>
          <a:lstStyle/>
          <a:p>
            <a:endParaRPr lang="en-US" altLang="fa-IR" dirty="0" smtClean="0">
              <a:cs typeface="B Zar" panose="00000400000000000000" pitchFamily="2" charset="-78"/>
            </a:endParaRPr>
          </a:p>
        </p:txBody>
      </p:sp>
      <p:pic>
        <p:nvPicPr>
          <p:cNvPr id="9220" name="Picture 4" descr="slid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221" name="Picture 5" descr="hypnogramm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930240" y="1845734"/>
            <a:ext cx="5329238" cy="4005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7" name="Group 6"/>
          <p:cNvGrpSpPr>
            <a:grpSpLocks noChangeAspect="1"/>
          </p:cNvGrpSpPr>
          <p:nvPr/>
        </p:nvGrpSpPr>
        <p:grpSpPr>
          <a:xfrm>
            <a:off x="4899395" y="6165304"/>
            <a:ext cx="3941765" cy="616642"/>
            <a:chOff x="6359857" y="5683434"/>
            <a:chExt cx="4504874" cy="704734"/>
          </a:xfrm>
        </p:grpSpPr>
        <p:sp>
          <p:nvSpPr>
            <p:cNvPr id="8" name="Rounded Rectangle 9"/>
            <p:cNvSpPr/>
            <p:nvPr/>
          </p:nvSpPr>
          <p:spPr>
            <a:xfrm>
              <a:off x="6359857" y="5881913"/>
              <a:ext cx="4504874" cy="307777"/>
            </a:xfrm>
            <a:prstGeom prst="rect">
              <a:avLst/>
            </a:prstGeom>
            <a:solidFill>
              <a:schemeClr val="tx1">
                <a:alpha val="50000"/>
              </a:schemeClr>
            </a:solidFill>
            <a:ln w="6350">
              <a:solidFill>
                <a:srgbClr val="FF0000">
                  <a:alpha val="5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9" name="TextBox 8">
              <a:hlinkClick r:id="rId4"/>
            </p:cNvPr>
            <p:cNvSpPr txBox="1">
              <a:spLocks noChangeAspect="1"/>
            </p:cNvSpPr>
            <p:nvPr/>
          </p:nvSpPr>
          <p:spPr>
            <a:xfrm>
              <a:off x="6359857" y="5845568"/>
              <a:ext cx="3329103" cy="422094"/>
            </a:xfrm>
            <a:prstGeom prst="rect">
              <a:avLst/>
            </a:prstGeom>
            <a:noFill/>
            <a:effectLst/>
          </p:spPr>
          <p:txBody>
            <a:bodyPr wrap="square" rtlCol="0">
              <a:spAutoFit/>
            </a:bodyPr>
            <a:lstStyle/>
            <a:p>
              <a:pPr algn="ctr"/>
              <a:r>
                <a:rPr lang="en-US" dirty="0" smtClean="0">
                  <a:solidFill>
                    <a:schemeClr val="bg1">
                      <a:lumMod val="95000"/>
                      <a:lumOff val="5000"/>
                    </a:schemeClr>
                  </a:solidFill>
                  <a:latin typeface="+mj-lt"/>
                  <a:cs typeface="Far.Ashgar" panose="00000400000000000000" pitchFamily="2" charset="-78"/>
                </a:rPr>
                <a:t>www.ziaossalehin.ir</a:t>
              </a:r>
              <a:endParaRPr lang="en-US" dirty="0">
                <a:solidFill>
                  <a:schemeClr val="bg1">
                    <a:lumMod val="95000"/>
                    <a:lumOff val="5000"/>
                  </a:schemeClr>
                </a:solidFill>
                <a:latin typeface="+mj-lt"/>
                <a:cs typeface="Far.Ashgar" panose="00000400000000000000" pitchFamily="2" charset="-78"/>
              </a:endParaRPr>
            </a:p>
          </p:txBody>
        </p:sp>
        <p:pic>
          <p:nvPicPr>
            <p:cNvPr id="10" name="Picture Placeholder 1"/>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9794012" y="5683434"/>
              <a:ext cx="704734" cy="704734"/>
            </a:xfrm>
            <a:prstGeom prst="ellipse">
              <a:avLst/>
            </a:prstGeom>
            <a:blipFill dpi="0" rotWithShape="1">
              <a:blip r:embed="rId6"/>
              <a:srcRect/>
              <a:stretch>
                <a:fillRect l="-4000" t="-2000" r="-4000" b="-2000"/>
              </a:stretch>
            </a:blipFill>
            <a:ln w="38100">
              <a:solidFill>
                <a:schemeClr val="tx1">
                  <a:alpha val="75000"/>
                </a:schemeClr>
              </a:solidFill>
            </a:ln>
          </p:spPr>
        </p:pic>
      </p:grpSp>
    </p:spTree>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1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Retrospect">
  <a:themeElements>
    <a:clrScheme name="Retrospect">
      <a:dk1>
        <a:sysClr val="windowText" lastClr="000000"/>
      </a:dk1>
      <a:lt1>
        <a:sysClr val="window" lastClr="FFFFFF"/>
      </a:lt1>
      <a:dk2>
        <a:srgbClr val="564B3C"/>
      </a:dk2>
      <a:lt2>
        <a:srgbClr val="ECEDD1"/>
      </a:lt2>
      <a:accent1>
        <a:srgbClr val="93A299"/>
      </a:accent1>
      <a:accent2>
        <a:srgbClr val="CF543F"/>
      </a:accent2>
      <a:accent3>
        <a:srgbClr val="B5AE53"/>
      </a:accent3>
      <a:accent4>
        <a:srgbClr val="848058"/>
      </a:accent4>
      <a:accent5>
        <a:srgbClr val="E8B54D"/>
      </a:accent5>
      <a:accent6>
        <a:srgbClr val="786C71"/>
      </a:accent6>
      <a:hlink>
        <a:srgbClr val="CCCC00"/>
      </a:hlink>
      <a:folHlink>
        <a:srgbClr val="B2B2B2"/>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E3DA18C2-75F1-4980-A5F0-165F6F71DE6D}"/>
    </a:ext>
  </a:extLst>
</a:theme>
</file>

<file path=docProps/app.xml><?xml version="1.0" encoding="utf-8"?>
<Properties xmlns="http://schemas.openxmlformats.org/officeDocument/2006/extended-properties" xmlns:vt="http://schemas.openxmlformats.org/officeDocument/2006/docPropsVTypes">
  <Template>Retrospect</Template>
  <TotalTime>1240</TotalTime>
  <Words>1446</Words>
  <Application>Microsoft Office PowerPoint</Application>
  <PresentationFormat>On-screen Show (4:3)</PresentationFormat>
  <Paragraphs>74</Paragraphs>
  <Slides>14</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14</vt:i4>
      </vt:variant>
    </vt:vector>
  </HeadingPairs>
  <TitlesOfParts>
    <vt:vector size="17" baseType="lpstr">
      <vt:lpstr>Arial</vt:lpstr>
      <vt:lpstr>Calibri</vt:lpstr>
      <vt:lpstr>Retrospect</vt:lpstr>
      <vt:lpstr>PowerPoint Presentation</vt:lpstr>
      <vt:lpstr>PowerPoint Presentation</vt:lpstr>
      <vt:lpstr>PowerPoint Presentation</vt:lpstr>
      <vt:lpstr>                            چرا می‌خوابیم؟   </vt:lpstr>
      <vt:lpstr>PowerPoint Presentation</vt:lpstr>
      <vt:lpstr>PowerPoint Presentation</vt:lpstr>
      <vt:lpstr>PowerPoint Presentation</vt:lpstr>
      <vt:lpstr>PowerPoint Presentation</vt:lpstr>
      <vt:lpstr>PowerPoint Presentation</vt:lpstr>
      <vt:lpstr>PowerPoint Presentation</vt:lpstr>
      <vt:lpstr>عوارض کم خوابی</vt:lpstr>
      <vt:lpstr>PowerPoint Presentation</vt:lpstr>
      <vt:lpstr>PowerPoint Presentation</vt:lpstr>
      <vt:lpstr>PowerPoint Presentation</vt:lpstr>
    </vt:vector>
  </TitlesOfParts>
  <Company>arums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خواب</dc:title>
  <dc:creator>ضیاءالصالحین | www.ziaossalehin.ir</dc:creator>
  <cp:keywords>ضیاءالصالحین | www.ziaossalehin.ir</cp:keywords>
  <cp:lastModifiedBy>ضیاءالصالحین | www.ziaossalehin.ir</cp:lastModifiedBy>
  <cp:revision>67</cp:revision>
  <dcterms:created xsi:type="dcterms:W3CDTF">2008-12-16T07:09:58Z</dcterms:created>
  <dcterms:modified xsi:type="dcterms:W3CDTF">2018-03-23T08:20:03Z</dcterms:modified>
  <cp:category>ضیاءالصالحین | www.ziaossalehin.ir</cp:category>
</cp:coreProperties>
</file>