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65" r:id="rId2"/>
    <p:sldId id="274" r:id="rId3"/>
    <p:sldId id="269" r:id="rId4"/>
    <p:sldId id="268" r:id="rId5"/>
    <p:sldId id="270" r:id="rId6"/>
    <p:sldId id="267" r:id="rId7"/>
    <p:sldId id="272" r:id="rId8"/>
    <p:sldId id="256" r:id="rId9"/>
    <p:sldId id="258" r:id="rId10"/>
    <p:sldId id="262" r:id="rId11"/>
    <p:sldId id="261" r:id="rId12"/>
    <p:sldId id="273" r:id="rId13"/>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5" d="100"/>
          <a:sy n="75" d="100"/>
        </p:scale>
        <p:origin x="2634" y="82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56" d="100"/>
          <a:sy n="56" d="100"/>
        </p:scale>
        <p:origin x="-1812"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1" Type="http://schemas.openxmlformats.org/officeDocument/2006/relationships/image" Target="../media/image3.jpe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EDFDB1-1D47-48D2-A9E5-77A9ACC13740}" type="doc">
      <dgm:prSet loTypeId="urn:microsoft.com/office/officeart/2005/8/layout/venn2" loCatId="relationship" qsTypeId="urn:microsoft.com/office/officeart/2005/8/quickstyle/simple1" qsCatId="simple" csTypeId="urn:microsoft.com/office/officeart/2005/8/colors/colorful5" csCatId="colorful" phldr="1"/>
      <dgm:spPr/>
      <dgm:t>
        <a:bodyPr/>
        <a:lstStyle/>
        <a:p>
          <a:pPr rtl="1"/>
          <a:endParaRPr lang="fa-IR"/>
        </a:p>
      </dgm:t>
    </dgm:pt>
    <dgm:pt modelId="{7C794146-376E-4500-875D-6358BE9B925E}">
      <dgm:prSet phldrT="[Text]" custT="1"/>
      <dgm:spPr/>
      <dgm:t>
        <a:bodyPr/>
        <a:lstStyle/>
        <a:p>
          <a:pPr rtl="1"/>
          <a:r>
            <a:rPr lang="fa-IR" sz="2000" b="1" dirty="0" smtClean="0">
              <a:solidFill>
                <a:schemeClr val="bg1"/>
              </a:solidFill>
            </a:rPr>
            <a:t>بزرگترین بنای اسلام</a:t>
          </a:r>
          <a:endParaRPr lang="fa-IR" sz="2000" b="1" dirty="0">
            <a:solidFill>
              <a:schemeClr val="bg1"/>
            </a:solidFill>
          </a:endParaRPr>
        </a:p>
      </dgm:t>
    </dgm:pt>
    <dgm:pt modelId="{125D4492-EF1E-4F21-B87D-24F810145BF9}" type="parTrans" cxnId="{EE1483F2-3AA2-4206-BF35-5479E7848F27}">
      <dgm:prSet/>
      <dgm:spPr/>
      <dgm:t>
        <a:bodyPr/>
        <a:lstStyle/>
        <a:p>
          <a:pPr rtl="1"/>
          <a:endParaRPr lang="fa-IR"/>
        </a:p>
      </dgm:t>
    </dgm:pt>
    <dgm:pt modelId="{0F1750B4-C087-4185-A21C-4E1DACA5F12E}" type="sibTrans" cxnId="{EE1483F2-3AA2-4206-BF35-5479E7848F27}">
      <dgm:prSet/>
      <dgm:spPr/>
      <dgm:t>
        <a:bodyPr/>
        <a:lstStyle/>
        <a:p>
          <a:pPr rtl="1"/>
          <a:endParaRPr lang="fa-IR"/>
        </a:p>
      </dgm:t>
    </dgm:pt>
    <dgm:pt modelId="{64545D77-973D-45DA-8B54-E334BAEE5F50}">
      <dgm:prSet phldrT="[Text]" custT="1"/>
      <dgm:spPr/>
      <dgm:t>
        <a:bodyPr/>
        <a:lstStyle/>
        <a:p>
          <a:pPr rtl="1"/>
          <a:r>
            <a:rPr lang="fa-IR" sz="2000" b="1" dirty="0" smtClean="0">
              <a:solidFill>
                <a:srgbClr val="C00000"/>
              </a:solidFill>
            </a:rPr>
            <a:t>سنت پسندیده</a:t>
          </a:r>
          <a:endParaRPr lang="fa-IR" sz="2000" b="1" dirty="0">
            <a:solidFill>
              <a:srgbClr val="C00000"/>
            </a:solidFill>
          </a:endParaRPr>
        </a:p>
      </dgm:t>
    </dgm:pt>
    <dgm:pt modelId="{8DB1277E-280C-4711-BE8E-B1425C80EBCF}" type="parTrans" cxnId="{63CAEB77-6842-4BE4-B4D4-929D3BD20B21}">
      <dgm:prSet/>
      <dgm:spPr/>
      <dgm:t>
        <a:bodyPr/>
        <a:lstStyle/>
        <a:p>
          <a:pPr rtl="1"/>
          <a:endParaRPr lang="fa-IR"/>
        </a:p>
      </dgm:t>
    </dgm:pt>
    <dgm:pt modelId="{084BFE4D-6F53-407F-ABFA-26BE5FEA0CE5}" type="sibTrans" cxnId="{63CAEB77-6842-4BE4-B4D4-929D3BD20B21}">
      <dgm:prSet/>
      <dgm:spPr/>
      <dgm:t>
        <a:bodyPr/>
        <a:lstStyle/>
        <a:p>
          <a:pPr rtl="1"/>
          <a:endParaRPr lang="fa-IR"/>
        </a:p>
      </dgm:t>
    </dgm:pt>
    <dgm:pt modelId="{43997DC7-133C-40DB-98FB-8F41C39AC4FD}">
      <dgm:prSet phldrT="[Text]" custT="1"/>
      <dgm:spPr/>
      <dgm:t>
        <a:bodyPr/>
        <a:lstStyle/>
        <a:p>
          <a:pPr rtl="1"/>
          <a:r>
            <a:rPr lang="fa-IR" sz="2000" b="1" dirty="0" smtClean="0">
              <a:solidFill>
                <a:srgbClr val="002060"/>
              </a:solidFill>
            </a:rPr>
            <a:t>عامل دوری از انحراف و کناه</a:t>
          </a:r>
          <a:endParaRPr lang="fa-IR" sz="2000" b="1" dirty="0">
            <a:solidFill>
              <a:srgbClr val="002060"/>
            </a:solidFill>
          </a:endParaRPr>
        </a:p>
      </dgm:t>
    </dgm:pt>
    <dgm:pt modelId="{77C26452-970A-4724-BA56-EDCDA37957DA}" type="parTrans" cxnId="{05247A22-08C9-467C-9DA2-82251EDE997C}">
      <dgm:prSet/>
      <dgm:spPr/>
      <dgm:t>
        <a:bodyPr/>
        <a:lstStyle/>
        <a:p>
          <a:pPr rtl="1"/>
          <a:endParaRPr lang="fa-IR"/>
        </a:p>
      </dgm:t>
    </dgm:pt>
    <dgm:pt modelId="{EA0AA9F9-6AFF-4C94-940A-2B500701D40A}" type="sibTrans" cxnId="{05247A22-08C9-467C-9DA2-82251EDE997C}">
      <dgm:prSet/>
      <dgm:spPr/>
      <dgm:t>
        <a:bodyPr/>
        <a:lstStyle/>
        <a:p>
          <a:pPr rtl="1"/>
          <a:endParaRPr lang="fa-IR"/>
        </a:p>
      </dgm:t>
    </dgm:pt>
    <dgm:pt modelId="{A1C94291-1AD6-49D7-A29A-FEDEC283E030}">
      <dgm:prSet phldrT="[Text]" custT="1"/>
      <dgm:spPr/>
      <dgm:t>
        <a:bodyPr/>
        <a:lstStyle/>
        <a:p>
          <a:pPr rtl="1"/>
          <a:r>
            <a:rPr lang="fa-IR" sz="2000" b="1" dirty="0" smtClean="0">
              <a:solidFill>
                <a:srgbClr val="002060"/>
              </a:solidFill>
            </a:rPr>
            <a:t>عامل ایجاد امنیت روحی روانی</a:t>
          </a:r>
          <a:endParaRPr lang="fa-IR" sz="2000" b="1" dirty="0">
            <a:solidFill>
              <a:srgbClr val="002060"/>
            </a:solidFill>
          </a:endParaRPr>
        </a:p>
      </dgm:t>
    </dgm:pt>
    <dgm:pt modelId="{E0229B8C-3445-4A88-BABA-3A4A315AE1EF}" type="parTrans" cxnId="{C0EA3662-B98A-4217-AFCA-ADE0A99CE4E8}">
      <dgm:prSet/>
      <dgm:spPr/>
      <dgm:t>
        <a:bodyPr/>
        <a:lstStyle/>
        <a:p>
          <a:pPr rtl="1"/>
          <a:endParaRPr lang="fa-IR"/>
        </a:p>
      </dgm:t>
    </dgm:pt>
    <dgm:pt modelId="{44811FF3-D009-4947-9057-A316DD3E9E36}" type="sibTrans" cxnId="{C0EA3662-B98A-4217-AFCA-ADE0A99CE4E8}">
      <dgm:prSet/>
      <dgm:spPr/>
      <dgm:t>
        <a:bodyPr/>
        <a:lstStyle/>
        <a:p>
          <a:pPr rtl="1"/>
          <a:endParaRPr lang="fa-IR"/>
        </a:p>
      </dgm:t>
    </dgm:pt>
    <dgm:pt modelId="{969AD832-9160-4E34-BDFB-CA2E1A1AB31A}" type="pres">
      <dgm:prSet presAssocID="{73EDFDB1-1D47-48D2-A9E5-77A9ACC13740}" presName="Name0" presStyleCnt="0">
        <dgm:presLayoutVars>
          <dgm:chMax val="7"/>
          <dgm:resizeHandles val="exact"/>
        </dgm:presLayoutVars>
      </dgm:prSet>
      <dgm:spPr/>
      <dgm:t>
        <a:bodyPr/>
        <a:lstStyle/>
        <a:p>
          <a:pPr rtl="1"/>
          <a:endParaRPr lang="fa-IR"/>
        </a:p>
      </dgm:t>
    </dgm:pt>
    <dgm:pt modelId="{CF897E21-2CA1-400B-A2F6-171B4D21DE9C}" type="pres">
      <dgm:prSet presAssocID="{73EDFDB1-1D47-48D2-A9E5-77A9ACC13740}" presName="comp1" presStyleCnt="0"/>
      <dgm:spPr/>
    </dgm:pt>
    <dgm:pt modelId="{F329EF7C-1EEC-4212-817A-1556F5FB5C9B}" type="pres">
      <dgm:prSet presAssocID="{73EDFDB1-1D47-48D2-A9E5-77A9ACC13740}" presName="circle1" presStyleLbl="node1" presStyleIdx="0" presStyleCnt="4"/>
      <dgm:spPr/>
      <dgm:t>
        <a:bodyPr/>
        <a:lstStyle/>
        <a:p>
          <a:pPr rtl="1"/>
          <a:endParaRPr lang="fa-IR"/>
        </a:p>
      </dgm:t>
    </dgm:pt>
    <dgm:pt modelId="{8DB8503A-E039-42CF-B245-E9C4E1CADFD4}" type="pres">
      <dgm:prSet presAssocID="{73EDFDB1-1D47-48D2-A9E5-77A9ACC13740}" presName="c1text" presStyleLbl="node1" presStyleIdx="0" presStyleCnt="4">
        <dgm:presLayoutVars>
          <dgm:bulletEnabled val="1"/>
        </dgm:presLayoutVars>
      </dgm:prSet>
      <dgm:spPr/>
      <dgm:t>
        <a:bodyPr/>
        <a:lstStyle/>
        <a:p>
          <a:pPr rtl="1"/>
          <a:endParaRPr lang="fa-IR"/>
        </a:p>
      </dgm:t>
    </dgm:pt>
    <dgm:pt modelId="{73E8C3BE-EE01-46A6-B219-229A22A95C0B}" type="pres">
      <dgm:prSet presAssocID="{73EDFDB1-1D47-48D2-A9E5-77A9ACC13740}" presName="comp2" presStyleCnt="0"/>
      <dgm:spPr/>
    </dgm:pt>
    <dgm:pt modelId="{6959EC36-4730-40D9-965A-F3C748638648}" type="pres">
      <dgm:prSet presAssocID="{73EDFDB1-1D47-48D2-A9E5-77A9ACC13740}" presName="circle2" presStyleLbl="node1" presStyleIdx="1" presStyleCnt="4" custAng="0"/>
      <dgm:spPr/>
      <dgm:t>
        <a:bodyPr/>
        <a:lstStyle/>
        <a:p>
          <a:pPr rtl="1"/>
          <a:endParaRPr lang="fa-IR"/>
        </a:p>
      </dgm:t>
    </dgm:pt>
    <dgm:pt modelId="{591D8041-F41E-4D00-B8F2-7663E266E9A6}" type="pres">
      <dgm:prSet presAssocID="{73EDFDB1-1D47-48D2-A9E5-77A9ACC13740}" presName="c2text" presStyleLbl="node1" presStyleIdx="1" presStyleCnt="4">
        <dgm:presLayoutVars>
          <dgm:bulletEnabled val="1"/>
        </dgm:presLayoutVars>
      </dgm:prSet>
      <dgm:spPr/>
      <dgm:t>
        <a:bodyPr/>
        <a:lstStyle/>
        <a:p>
          <a:pPr rtl="1"/>
          <a:endParaRPr lang="fa-IR"/>
        </a:p>
      </dgm:t>
    </dgm:pt>
    <dgm:pt modelId="{AFA5BDDD-9D01-4BEB-9B35-159BDFBEAD6F}" type="pres">
      <dgm:prSet presAssocID="{73EDFDB1-1D47-48D2-A9E5-77A9ACC13740}" presName="comp3" presStyleCnt="0"/>
      <dgm:spPr/>
    </dgm:pt>
    <dgm:pt modelId="{689A31A5-65B0-4113-9055-6903F77218D1}" type="pres">
      <dgm:prSet presAssocID="{73EDFDB1-1D47-48D2-A9E5-77A9ACC13740}" presName="circle3" presStyleLbl="node1" presStyleIdx="2" presStyleCnt="4"/>
      <dgm:spPr/>
      <dgm:t>
        <a:bodyPr/>
        <a:lstStyle/>
        <a:p>
          <a:pPr rtl="1"/>
          <a:endParaRPr lang="fa-IR"/>
        </a:p>
      </dgm:t>
    </dgm:pt>
    <dgm:pt modelId="{432B6EA5-6E0E-4240-BD71-AD831CC3B57C}" type="pres">
      <dgm:prSet presAssocID="{73EDFDB1-1D47-48D2-A9E5-77A9ACC13740}" presName="c3text" presStyleLbl="node1" presStyleIdx="2" presStyleCnt="4">
        <dgm:presLayoutVars>
          <dgm:bulletEnabled val="1"/>
        </dgm:presLayoutVars>
      </dgm:prSet>
      <dgm:spPr/>
      <dgm:t>
        <a:bodyPr/>
        <a:lstStyle/>
        <a:p>
          <a:pPr rtl="1"/>
          <a:endParaRPr lang="fa-IR"/>
        </a:p>
      </dgm:t>
    </dgm:pt>
    <dgm:pt modelId="{EDE818C9-3278-43EF-8005-7C6929EE0A30}" type="pres">
      <dgm:prSet presAssocID="{73EDFDB1-1D47-48D2-A9E5-77A9ACC13740}" presName="comp4" presStyleCnt="0"/>
      <dgm:spPr/>
    </dgm:pt>
    <dgm:pt modelId="{412976AB-922A-4981-9CD8-9E296131A429}" type="pres">
      <dgm:prSet presAssocID="{73EDFDB1-1D47-48D2-A9E5-77A9ACC13740}" presName="circle4" presStyleLbl="node1" presStyleIdx="3" presStyleCnt="4" custScaleX="134164"/>
      <dgm:spPr/>
      <dgm:t>
        <a:bodyPr/>
        <a:lstStyle/>
        <a:p>
          <a:pPr rtl="1"/>
          <a:endParaRPr lang="fa-IR"/>
        </a:p>
      </dgm:t>
    </dgm:pt>
    <dgm:pt modelId="{7EDA38DE-59F5-4F53-843C-16C8EE24CA82}" type="pres">
      <dgm:prSet presAssocID="{73EDFDB1-1D47-48D2-A9E5-77A9ACC13740}" presName="c4text" presStyleLbl="node1" presStyleIdx="3" presStyleCnt="4">
        <dgm:presLayoutVars>
          <dgm:bulletEnabled val="1"/>
        </dgm:presLayoutVars>
      </dgm:prSet>
      <dgm:spPr/>
      <dgm:t>
        <a:bodyPr/>
        <a:lstStyle/>
        <a:p>
          <a:pPr rtl="1"/>
          <a:endParaRPr lang="fa-IR"/>
        </a:p>
      </dgm:t>
    </dgm:pt>
  </dgm:ptLst>
  <dgm:cxnLst>
    <dgm:cxn modelId="{6E777B8A-DEE1-4ABE-95B6-094C9CDD9C78}" type="presOf" srcId="{43997DC7-133C-40DB-98FB-8F41C39AC4FD}" destId="{689A31A5-65B0-4113-9055-6903F77218D1}" srcOrd="0" destOrd="0" presId="urn:microsoft.com/office/officeart/2005/8/layout/venn2"/>
    <dgm:cxn modelId="{EE1483F2-3AA2-4206-BF35-5479E7848F27}" srcId="{73EDFDB1-1D47-48D2-A9E5-77A9ACC13740}" destId="{7C794146-376E-4500-875D-6358BE9B925E}" srcOrd="0" destOrd="0" parTransId="{125D4492-EF1E-4F21-B87D-24F810145BF9}" sibTransId="{0F1750B4-C087-4185-A21C-4E1DACA5F12E}"/>
    <dgm:cxn modelId="{B2A6D41C-B0BC-4B14-AB70-BD8AEC254A21}" type="presOf" srcId="{64545D77-973D-45DA-8B54-E334BAEE5F50}" destId="{591D8041-F41E-4D00-B8F2-7663E266E9A6}" srcOrd="1" destOrd="0" presId="urn:microsoft.com/office/officeart/2005/8/layout/venn2"/>
    <dgm:cxn modelId="{63CAEB77-6842-4BE4-B4D4-929D3BD20B21}" srcId="{73EDFDB1-1D47-48D2-A9E5-77A9ACC13740}" destId="{64545D77-973D-45DA-8B54-E334BAEE5F50}" srcOrd="1" destOrd="0" parTransId="{8DB1277E-280C-4711-BE8E-B1425C80EBCF}" sibTransId="{084BFE4D-6F53-407F-ABFA-26BE5FEA0CE5}"/>
    <dgm:cxn modelId="{48B9B6D1-49BA-48C9-95B8-AADAD8E9F9CD}" type="presOf" srcId="{7C794146-376E-4500-875D-6358BE9B925E}" destId="{8DB8503A-E039-42CF-B245-E9C4E1CADFD4}" srcOrd="1" destOrd="0" presId="urn:microsoft.com/office/officeart/2005/8/layout/venn2"/>
    <dgm:cxn modelId="{F1D647ED-D6B4-41F8-87B1-FB1EC612DBD0}" type="presOf" srcId="{43997DC7-133C-40DB-98FB-8F41C39AC4FD}" destId="{432B6EA5-6E0E-4240-BD71-AD831CC3B57C}" srcOrd="1" destOrd="0" presId="urn:microsoft.com/office/officeart/2005/8/layout/venn2"/>
    <dgm:cxn modelId="{363033EA-B4E8-426E-A314-DC743D434FF6}" type="presOf" srcId="{64545D77-973D-45DA-8B54-E334BAEE5F50}" destId="{6959EC36-4730-40D9-965A-F3C748638648}" srcOrd="0" destOrd="0" presId="urn:microsoft.com/office/officeart/2005/8/layout/venn2"/>
    <dgm:cxn modelId="{05247A22-08C9-467C-9DA2-82251EDE997C}" srcId="{73EDFDB1-1D47-48D2-A9E5-77A9ACC13740}" destId="{43997DC7-133C-40DB-98FB-8F41C39AC4FD}" srcOrd="2" destOrd="0" parTransId="{77C26452-970A-4724-BA56-EDCDA37957DA}" sibTransId="{EA0AA9F9-6AFF-4C94-940A-2B500701D40A}"/>
    <dgm:cxn modelId="{2C3B56B8-6894-47D8-9671-48BFF98D32A6}" type="presOf" srcId="{73EDFDB1-1D47-48D2-A9E5-77A9ACC13740}" destId="{969AD832-9160-4E34-BDFB-CA2E1A1AB31A}" srcOrd="0" destOrd="0" presId="urn:microsoft.com/office/officeart/2005/8/layout/venn2"/>
    <dgm:cxn modelId="{C0EA3662-B98A-4217-AFCA-ADE0A99CE4E8}" srcId="{73EDFDB1-1D47-48D2-A9E5-77A9ACC13740}" destId="{A1C94291-1AD6-49D7-A29A-FEDEC283E030}" srcOrd="3" destOrd="0" parTransId="{E0229B8C-3445-4A88-BABA-3A4A315AE1EF}" sibTransId="{44811FF3-D009-4947-9057-A316DD3E9E36}"/>
    <dgm:cxn modelId="{28B1C7DA-B8DA-4226-8ECF-1919E38E1F57}" type="presOf" srcId="{7C794146-376E-4500-875D-6358BE9B925E}" destId="{F329EF7C-1EEC-4212-817A-1556F5FB5C9B}" srcOrd="0" destOrd="0" presId="urn:microsoft.com/office/officeart/2005/8/layout/venn2"/>
    <dgm:cxn modelId="{0BE3FA3D-0121-405C-BD99-F2FEA8777964}" type="presOf" srcId="{A1C94291-1AD6-49D7-A29A-FEDEC283E030}" destId="{412976AB-922A-4981-9CD8-9E296131A429}" srcOrd="0" destOrd="0" presId="urn:microsoft.com/office/officeart/2005/8/layout/venn2"/>
    <dgm:cxn modelId="{3BD87184-BE68-416F-9743-6852F6F3C0B3}" type="presOf" srcId="{A1C94291-1AD6-49D7-A29A-FEDEC283E030}" destId="{7EDA38DE-59F5-4F53-843C-16C8EE24CA82}" srcOrd="1" destOrd="0" presId="urn:microsoft.com/office/officeart/2005/8/layout/venn2"/>
    <dgm:cxn modelId="{27A7D8AD-B940-41F9-90E2-3CAC856EF7F9}" type="presParOf" srcId="{969AD832-9160-4E34-BDFB-CA2E1A1AB31A}" destId="{CF897E21-2CA1-400B-A2F6-171B4D21DE9C}" srcOrd="0" destOrd="0" presId="urn:microsoft.com/office/officeart/2005/8/layout/venn2"/>
    <dgm:cxn modelId="{6DDA0022-1104-46D2-8575-11E4624B56DD}" type="presParOf" srcId="{CF897E21-2CA1-400B-A2F6-171B4D21DE9C}" destId="{F329EF7C-1EEC-4212-817A-1556F5FB5C9B}" srcOrd="0" destOrd="0" presId="urn:microsoft.com/office/officeart/2005/8/layout/venn2"/>
    <dgm:cxn modelId="{6E18EA2F-A0C9-4FD0-B42E-9DAC131B1B30}" type="presParOf" srcId="{CF897E21-2CA1-400B-A2F6-171B4D21DE9C}" destId="{8DB8503A-E039-42CF-B245-E9C4E1CADFD4}" srcOrd="1" destOrd="0" presId="urn:microsoft.com/office/officeart/2005/8/layout/venn2"/>
    <dgm:cxn modelId="{57DD4E36-0242-47A2-A965-9A6AD45C54FA}" type="presParOf" srcId="{969AD832-9160-4E34-BDFB-CA2E1A1AB31A}" destId="{73E8C3BE-EE01-46A6-B219-229A22A95C0B}" srcOrd="1" destOrd="0" presId="urn:microsoft.com/office/officeart/2005/8/layout/venn2"/>
    <dgm:cxn modelId="{867EACC6-ECDA-4116-AB40-13E7E844F4A8}" type="presParOf" srcId="{73E8C3BE-EE01-46A6-B219-229A22A95C0B}" destId="{6959EC36-4730-40D9-965A-F3C748638648}" srcOrd="0" destOrd="0" presId="urn:microsoft.com/office/officeart/2005/8/layout/venn2"/>
    <dgm:cxn modelId="{CB9CDC51-2F43-4D6E-BA22-D0F18B6AF3B9}" type="presParOf" srcId="{73E8C3BE-EE01-46A6-B219-229A22A95C0B}" destId="{591D8041-F41E-4D00-B8F2-7663E266E9A6}" srcOrd="1" destOrd="0" presId="urn:microsoft.com/office/officeart/2005/8/layout/venn2"/>
    <dgm:cxn modelId="{A7C57CBD-4057-421A-9177-C493D9C6E44D}" type="presParOf" srcId="{969AD832-9160-4E34-BDFB-CA2E1A1AB31A}" destId="{AFA5BDDD-9D01-4BEB-9B35-159BDFBEAD6F}" srcOrd="2" destOrd="0" presId="urn:microsoft.com/office/officeart/2005/8/layout/venn2"/>
    <dgm:cxn modelId="{ADEEF899-56E7-4314-939D-369E0C03FAD0}" type="presParOf" srcId="{AFA5BDDD-9D01-4BEB-9B35-159BDFBEAD6F}" destId="{689A31A5-65B0-4113-9055-6903F77218D1}" srcOrd="0" destOrd="0" presId="urn:microsoft.com/office/officeart/2005/8/layout/venn2"/>
    <dgm:cxn modelId="{F93E5F94-4344-4893-B810-13D87E8C3640}" type="presParOf" srcId="{AFA5BDDD-9D01-4BEB-9B35-159BDFBEAD6F}" destId="{432B6EA5-6E0E-4240-BD71-AD831CC3B57C}" srcOrd="1" destOrd="0" presId="urn:microsoft.com/office/officeart/2005/8/layout/venn2"/>
    <dgm:cxn modelId="{495E718B-D67D-46DD-B4AB-E52B6D76FD48}" type="presParOf" srcId="{969AD832-9160-4E34-BDFB-CA2E1A1AB31A}" destId="{EDE818C9-3278-43EF-8005-7C6929EE0A30}" srcOrd="3" destOrd="0" presId="urn:microsoft.com/office/officeart/2005/8/layout/venn2"/>
    <dgm:cxn modelId="{FB82CF2A-498E-49B5-BBC0-A68340D52FA4}" type="presParOf" srcId="{EDE818C9-3278-43EF-8005-7C6929EE0A30}" destId="{412976AB-922A-4981-9CD8-9E296131A429}" srcOrd="0" destOrd="0" presId="urn:microsoft.com/office/officeart/2005/8/layout/venn2"/>
    <dgm:cxn modelId="{53309DF4-C270-4D15-9B17-C2C3BF6184FB}" type="presParOf" srcId="{EDE818C9-3278-43EF-8005-7C6929EE0A30}" destId="{7EDA38DE-59F5-4F53-843C-16C8EE24CA82}" srcOrd="1" destOrd="0" presId="urn:microsoft.com/office/officeart/2005/8/layout/venn2"/>
  </dgm:cxnLst>
  <dgm:bg>
    <a:blipFill>
      <a:blip xmlns:r="http://schemas.openxmlformats.org/officeDocument/2006/relationships" r:embed="rId1"/>
      <a:tile tx="0" ty="0" sx="100000" sy="100000" flip="none" algn="tl"/>
    </a:blip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1B0E76B-53C3-4D24-8E1A-F914BA548C3D}" type="doc">
      <dgm:prSet loTypeId="urn:microsoft.com/office/officeart/2005/8/layout/cycle2" loCatId="cycle" qsTypeId="urn:microsoft.com/office/officeart/2005/8/quickstyle/simple1" qsCatId="simple" csTypeId="urn:microsoft.com/office/officeart/2005/8/colors/colorful1#1" csCatId="colorful" phldr="1"/>
      <dgm:spPr/>
      <dgm:t>
        <a:bodyPr/>
        <a:lstStyle/>
        <a:p>
          <a:pPr rtl="1"/>
          <a:endParaRPr lang="fa-IR"/>
        </a:p>
      </dgm:t>
    </dgm:pt>
    <dgm:pt modelId="{F7D71946-2867-455F-A9AE-AEAD737DF493}">
      <dgm:prSet phldrT="[Text]"/>
      <dgm:spPr/>
      <dgm:t>
        <a:bodyPr/>
        <a:lstStyle/>
        <a:p>
          <a:pPr rtl="1"/>
          <a:r>
            <a:rPr lang="fa-IR" dirty="0" smtClean="0"/>
            <a:t>زشت</a:t>
          </a:r>
          <a:endParaRPr lang="fa-IR" dirty="0"/>
        </a:p>
      </dgm:t>
    </dgm:pt>
    <dgm:pt modelId="{DB9A9131-E53B-4484-86B4-C416CCB6DE58}" type="parTrans" cxnId="{FBD8F6C9-0864-4883-9405-E5AAE675F3C8}">
      <dgm:prSet/>
      <dgm:spPr/>
      <dgm:t>
        <a:bodyPr/>
        <a:lstStyle/>
        <a:p>
          <a:pPr rtl="1"/>
          <a:endParaRPr lang="fa-IR"/>
        </a:p>
      </dgm:t>
    </dgm:pt>
    <dgm:pt modelId="{36E0F92A-763F-45CD-AACD-C1972ECC5EC0}" type="sibTrans" cxnId="{FBD8F6C9-0864-4883-9405-E5AAE675F3C8}">
      <dgm:prSet/>
      <dgm:spPr/>
      <dgm:t>
        <a:bodyPr/>
        <a:lstStyle/>
        <a:p>
          <a:pPr rtl="1"/>
          <a:endParaRPr lang="fa-IR"/>
        </a:p>
      </dgm:t>
    </dgm:pt>
    <dgm:pt modelId="{75F099DC-D7D8-4F37-8AA6-3AC4383FD4DB}">
      <dgm:prSet phldrT="[Text]"/>
      <dgm:spPr/>
      <dgm:t>
        <a:bodyPr/>
        <a:lstStyle/>
        <a:p>
          <a:pPr rtl="1"/>
          <a:r>
            <a:rPr lang="fa-IR" dirty="0" smtClean="0"/>
            <a:t>فقیر</a:t>
          </a:r>
          <a:endParaRPr lang="fa-IR" dirty="0"/>
        </a:p>
      </dgm:t>
    </dgm:pt>
    <dgm:pt modelId="{77AA4D66-C184-4E5C-8374-EFA8CC4666A0}" type="parTrans" cxnId="{D99CF75E-2C79-4822-91F7-1C783625910D}">
      <dgm:prSet/>
      <dgm:spPr/>
      <dgm:t>
        <a:bodyPr/>
        <a:lstStyle/>
        <a:p>
          <a:pPr rtl="1"/>
          <a:endParaRPr lang="fa-IR"/>
        </a:p>
      </dgm:t>
    </dgm:pt>
    <dgm:pt modelId="{2AB7E514-6C09-4AF1-8CB8-BD9340926081}" type="sibTrans" cxnId="{D99CF75E-2C79-4822-91F7-1C783625910D}">
      <dgm:prSet/>
      <dgm:spPr/>
      <dgm:t>
        <a:bodyPr/>
        <a:lstStyle/>
        <a:p>
          <a:pPr rtl="1"/>
          <a:endParaRPr lang="fa-IR"/>
        </a:p>
      </dgm:t>
    </dgm:pt>
    <dgm:pt modelId="{F691471D-5689-43A7-80C5-86E15E63E41B}">
      <dgm:prSet phldrT="[Text]"/>
      <dgm:spPr/>
      <dgm:t>
        <a:bodyPr/>
        <a:lstStyle/>
        <a:p>
          <a:pPr rtl="1"/>
          <a:r>
            <a:rPr lang="fa-IR" dirty="0" smtClean="0"/>
            <a:t>جوانمرگ</a:t>
          </a:r>
          <a:endParaRPr lang="fa-IR" dirty="0"/>
        </a:p>
      </dgm:t>
    </dgm:pt>
    <dgm:pt modelId="{242A97D8-BC04-43B7-848C-551D3513F79C}" type="parTrans" cxnId="{DF167661-7523-4D4F-AE15-316E43CEAE13}">
      <dgm:prSet/>
      <dgm:spPr/>
      <dgm:t>
        <a:bodyPr/>
        <a:lstStyle/>
        <a:p>
          <a:pPr rtl="1"/>
          <a:endParaRPr lang="fa-IR"/>
        </a:p>
      </dgm:t>
    </dgm:pt>
    <dgm:pt modelId="{0A0FC63B-D922-44FA-8219-C3783CD3A4AE}" type="sibTrans" cxnId="{DF167661-7523-4D4F-AE15-316E43CEAE13}">
      <dgm:prSet/>
      <dgm:spPr/>
      <dgm:t>
        <a:bodyPr/>
        <a:lstStyle/>
        <a:p>
          <a:pPr rtl="1"/>
          <a:endParaRPr lang="fa-IR"/>
        </a:p>
      </dgm:t>
    </dgm:pt>
    <dgm:pt modelId="{F4848068-641B-4E1F-A04A-AF61456BB081}">
      <dgm:prSet phldrT="[Text]"/>
      <dgm:spPr/>
      <dgm:t>
        <a:bodyPr/>
        <a:lstStyle/>
        <a:p>
          <a:pPr rtl="1"/>
          <a:r>
            <a:rPr lang="fa-IR" dirty="0" smtClean="0"/>
            <a:t>عذاب و</a:t>
          </a:r>
        </a:p>
        <a:p>
          <a:pPr rtl="1"/>
          <a:r>
            <a:rPr lang="fa-IR" dirty="0" smtClean="0"/>
            <a:t>جاودانگی</a:t>
          </a:r>
          <a:endParaRPr lang="fa-IR" dirty="0"/>
        </a:p>
      </dgm:t>
    </dgm:pt>
    <dgm:pt modelId="{9A693D77-07A7-4E5C-91C0-2C9242889346}" type="parTrans" cxnId="{DF296BA7-3946-42C5-A56A-9CA0FD5A2928}">
      <dgm:prSet/>
      <dgm:spPr/>
      <dgm:t>
        <a:bodyPr/>
        <a:lstStyle/>
        <a:p>
          <a:pPr rtl="1"/>
          <a:endParaRPr lang="fa-IR"/>
        </a:p>
      </dgm:t>
    </dgm:pt>
    <dgm:pt modelId="{79B65B73-B56D-4F25-98B3-8DF493530B1D}" type="sibTrans" cxnId="{DF296BA7-3946-42C5-A56A-9CA0FD5A2928}">
      <dgm:prSet/>
      <dgm:spPr/>
      <dgm:t>
        <a:bodyPr/>
        <a:lstStyle/>
        <a:p>
          <a:pPr rtl="1"/>
          <a:endParaRPr lang="fa-IR"/>
        </a:p>
      </dgm:t>
    </dgm:pt>
    <dgm:pt modelId="{D7055C0F-F8E6-47A7-A175-A15A4B2F9DF0}">
      <dgm:prSet phldrT="[Text]"/>
      <dgm:spPr/>
      <dgm:t>
        <a:bodyPr/>
        <a:lstStyle/>
        <a:p>
          <a:pPr rtl="1"/>
          <a:r>
            <a:rPr lang="fa-IR" dirty="0" smtClean="0"/>
            <a:t>سختگیری</a:t>
          </a:r>
          <a:endParaRPr lang="fa-IR" dirty="0"/>
        </a:p>
      </dgm:t>
    </dgm:pt>
    <dgm:pt modelId="{01001F8A-0271-476D-9391-E71B390DBA4D}" type="parTrans" cxnId="{EECC316F-0309-43F3-997E-3D87998E4B9F}">
      <dgm:prSet/>
      <dgm:spPr/>
      <dgm:t>
        <a:bodyPr/>
        <a:lstStyle/>
        <a:p>
          <a:pPr rtl="1"/>
          <a:endParaRPr lang="fa-IR"/>
        </a:p>
      </dgm:t>
    </dgm:pt>
    <dgm:pt modelId="{8781CBA6-7DBF-47A7-A111-37263D76D9D2}" type="sibTrans" cxnId="{EECC316F-0309-43F3-997E-3D87998E4B9F}">
      <dgm:prSet/>
      <dgm:spPr/>
      <dgm:t>
        <a:bodyPr/>
        <a:lstStyle/>
        <a:p>
          <a:pPr rtl="1"/>
          <a:endParaRPr lang="fa-IR"/>
        </a:p>
      </dgm:t>
    </dgm:pt>
    <dgm:pt modelId="{8A25103F-F386-40BF-BB46-6F09D7E8E228}" type="pres">
      <dgm:prSet presAssocID="{71B0E76B-53C3-4D24-8E1A-F914BA548C3D}" presName="cycle" presStyleCnt="0">
        <dgm:presLayoutVars>
          <dgm:dir/>
          <dgm:resizeHandles val="exact"/>
        </dgm:presLayoutVars>
      </dgm:prSet>
      <dgm:spPr/>
      <dgm:t>
        <a:bodyPr/>
        <a:lstStyle/>
        <a:p>
          <a:pPr rtl="1"/>
          <a:endParaRPr lang="fa-IR"/>
        </a:p>
      </dgm:t>
    </dgm:pt>
    <dgm:pt modelId="{AE37B041-870F-43D9-82E3-E9096FAE2FAD}" type="pres">
      <dgm:prSet presAssocID="{F7D71946-2867-455F-A9AE-AEAD737DF493}" presName="node" presStyleLbl="node1" presStyleIdx="0" presStyleCnt="5">
        <dgm:presLayoutVars>
          <dgm:bulletEnabled val="1"/>
        </dgm:presLayoutVars>
      </dgm:prSet>
      <dgm:spPr/>
      <dgm:t>
        <a:bodyPr/>
        <a:lstStyle/>
        <a:p>
          <a:pPr rtl="1"/>
          <a:endParaRPr lang="fa-IR"/>
        </a:p>
      </dgm:t>
    </dgm:pt>
    <dgm:pt modelId="{4B6183D2-EE37-4D27-8FE0-9FB237F9C265}" type="pres">
      <dgm:prSet presAssocID="{36E0F92A-763F-45CD-AACD-C1972ECC5EC0}" presName="sibTrans" presStyleLbl="sibTrans2D1" presStyleIdx="0" presStyleCnt="5"/>
      <dgm:spPr/>
      <dgm:t>
        <a:bodyPr/>
        <a:lstStyle/>
        <a:p>
          <a:pPr rtl="1"/>
          <a:endParaRPr lang="fa-IR"/>
        </a:p>
      </dgm:t>
    </dgm:pt>
    <dgm:pt modelId="{A40D8E9A-2D44-412B-8948-72E695C8A52D}" type="pres">
      <dgm:prSet presAssocID="{36E0F92A-763F-45CD-AACD-C1972ECC5EC0}" presName="connectorText" presStyleLbl="sibTrans2D1" presStyleIdx="0" presStyleCnt="5"/>
      <dgm:spPr/>
      <dgm:t>
        <a:bodyPr/>
        <a:lstStyle/>
        <a:p>
          <a:pPr rtl="1"/>
          <a:endParaRPr lang="fa-IR"/>
        </a:p>
      </dgm:t>
    </dgm:pt>
    <dgm:pt modelId="{807429BB-B088-4C69-86C3-99FC3EFEEF5E}" type="pres">
      <dgm:prSet presAssocID="{75F099DC-D7D8-4F37-8AA6-3AC4383FD4DB}" presName="node" presStyleLbl="node1" presStyleIdx="1" presStyleCnt="5">
        <dgm:presLayoutVars>
          <dgm:bulletEnabled val="1"/>
        </dgm:presLayoutVars>
      </dgm:prSet>
      <dgm:spPr/>
      <dgm:t>
        <a:bodyPr/>
        <a:lstStyle/>
        <a:p>
          <a:pPr rtl="1"/>
          <a:endParaRPr lang="fa-IR"/>
        </a:p>
      </dgm:t>
    </dgm:pt>
    <dgm:pt modelId="{146CB2CD-3AEE-47CF-B97A-588F61483D3A}" type="pres">
      <dgm:prSet presAssocID="{2AB7E514-6C09-4AF1-8CB8-BD9340926081}" presName="sibTrans" presStyleLbl="sibTrans2D1" presStyleIdx="1" presStyleCnt="5"/>
      <dgm:spPr/>
      <dgm:t>
        <a:bodyPr/>
        <a:lstStyle/>
        <a:p>
          <a:pPr rtl="1"/>
          <a:endParaRPr lang="fa-IR"/>
        </a:p>
      </dgm:t>
    </dgm:pt>
    <dgm:pt modelId="{0B08EE2C-D5E5-427E-903B-DE4687619A79}" type="pres">
      <dgm:prSet presAssocID="{2AB7E514-6C09-4AF1-8CB8-BD9340926081}" presName="connectorText" presStyleLbl="sibTrans2D1" presStyleIdx="1" presStyleCnt="5"/>
      <dgm:spPr/>
      <dgm:t>
        <a:bodyPr/>
        <a:lstStyle/>
        <a:p>
          <a:pPr rtl="1"/>
          <a:endParaRPr lang="fa-IR"/>
        </a:p>
      </dgm:t>
    </dgm:pt>
    <dgm:pt modelId="{C9568794-FA13-4889-A61B-B6A974AF77AC}" type="pres">
      <dgm:prSet presAssocID="{F691471D-5689-43A7-80C5-86E15E63E41B}" presName="node" presStyleLbl="node1" presStyleIdx="2" presStyleCnt="5">
        <dgm:presLayoutVars>
          <dgm:bulletEnabled val="1"/>
        </dgm:presLayoutVars>
      </dgm:prSet>
      <dgm:spPr/>
      <dgm:t>
        <a:bodyPr/>
        <a:lstStyle/>
        <a:p>
          <a:pPr rtl="1"/>
          <a:endParaRPr lang="fa-IR"/>
        </a:p>
      </dgm:t>
    </dgm:pt>
    <dgm:pt modelId="{64EAC3B4-8667-4EDE-8E35-B9614B76BEC6}" type="pres">
      <dgm:prSet presAssocID="{0A0FC63B-D922-44FA-8219-C3783CD3A4AE}" presName="sibTrans" presStyleLbl="sibTrans2D1" presStyleIdx="2" presStyleCnt="5"/>
      <dgm:spPr/>
      <dgm:t>
        <a:bodyPr/>
        <a:lstStyle/>
        <a:p>
          <a:pPr rtl="1"/>
          <a:endParaRPr lang="fa-IR"/>
        </a:p>
      </dgm:t>
    </dgm:pt>
    <dgm:pt modelId="{BE76925C-03D5-42DA-A790-185D6B3D2B28}" type="pres">
      <dgm:prSet presAssocID="{0A0FC63B-D922-44FA-8219-C3783CD3A4AE}" presName="connectorText" presStyleLbl="sibTrans2D1" presStyleIdx="2" presStyleCnt="5"/>
      <dgm:spPr/>
      <dgm:t>
        <a:bodyPr/>
        <a:lstStyle/>
        <a:p>
          <a:pPr rtl="1"/>
          <a:endParaRPr lang="fa-IR"/>
        </a:p>
      </dgm:t>
    </dgm:pt>
    <dgm:pt modelId="{19AA6AEC-CECB-4202-966F-6B9E4F7480B8}" type="pres">
      <dgm:prSet presAssocID="{F4848068-641B-4E1F-A04A-AF61456BB081}" presName="node" presStyleLbl="node1" presStyleIdx="3" presStyleCnt="5">
        <dgm:presLayoutVars>
          <dgm:bulletEnabled val="1"/>
        </dgm:presLayoutVars>
      </dgm:prSet>
      <dgm:spPr/>
      <dgm:t>
        <a:bodyPr/>
        <a:lstStyle/>
        <a:p>
          <a:pPr rtl="1"/>
          <a:endParaRPr lang="fa-IR"/>
        </a:p>
      </dgm:t>
    </dgm:pt>
    <dgm:pt modelId="{1AE8ED4C-5BD2-4FD8-8192-0AFFF58BA78E}" type="pres">
      <dgm:prSet presAssocID="{79B65B73-B56D-4F25-98B3-8DF493530B1D}" presName="sibTrans" presStyleLbl="sibTrans2D1" presStyleIdx="3" presStyleCnt="5"/>
      <dgm:spPr/>
      <dgm:t>
        <a:bodyPr/>
        <a:lstStyle/>
        <a:p>
          <a:pPr rtl="1"/>
          <a:endParaRPr lang="fa-IR"/>
        </a:p>
      </dgm:t>
    </dgm:pt>
    <dgm:pt modelId="{23206ACD-307C-493A-ABC3-89A3D6F20EAD}" type="pres">
      <dgm:prSet presAssocID="{79B65B73-B56D-4F25-98B3-8DF493530B1D}" presName="connectorText" presStyleLbl="sibTrans2D1" presStyleIdx="3" presStyleCnt="5"/>
      <dgm:spPr/>
      <dgm:t>
        <a:bodyPr/>
        <a:lstStyle/>
        <a:p>
          <a:pPr rtl="1"/>
          <a:endParaRPr lang="fa-IR"/>
        </a:p>
      </dgm:t>
    </dgm:pt>
    <dgm:pt modelId="{54310472-B47A-4DEE-B559-1B343E1EF54A}" type="pres">
      <dgm:prSet presAssocID="{D7055C0F-F8E6-47A7-A175-A15A4B2F9DF0}" presName="node" presStyleLbl="node1" presStyleIdx="4" presStyleCnt="5">
        <dgm:presLayoutVars>
          <dgm:bulletEnabled val="1"/>
        </dgm:presLayoutVars>
      </dgm:prSet>
      <dgm:spPr/>
      <dgm:t>
        <a:bodyPr/>
        <a:lstStyle/>
        <a:p>
          <a:pPr rtl="1"/>
          <a:endParaRPr lang="fa-IR"/>
        </a:p>
      </dgm:t>
    </dgm:pt>
    <dgm:pt modelId="{56BDB398-377A-4664-ACFB-5AB36AF642D4}" type="pres">
      <dgm:prSet presAssocID="{8781CBA6-7DBF-47A7-A111-37263D76D9D2}" presName="sibTrans" presStyleLbl="sibTrans2D1" presStyleIdx="4" presStyleCnt="5"/>
      <dgm:spPr/>
      <dgm:t>
        <a:bodyPr/>
        <a:lstStyle/>
        <a:p>
          <a:pPr rtl="1"/>
          <a:endParaRPr lang="fa-IR"/>
        </a:p>
      </dgm:t>
    </dgm:pt>
    <dgm:pt modelId="{8FD4B9FE-BDF0-4E8C-9114-1003CAD93642}" type="pres">
      <dgm:prSet presAssocID="{8781CBA6-7DBF-47A7-A111-37263D76D9D2}" presName="connectorText" presStyleLbl="sibTrans2D1" presStyleIdx="4" presStyleCnt="5"/>
      <dgm:spPr/>
      <dgm:t>
        <a:bodyPr/>
        <a:lstStyle/>
        <a:p>
          <a:pPr rtl="1"/>
          <a:endParaRPr lang="fa-IR"/>
        </a:p>
      </dgm:t>
    </dgm:pt>
  </dgm:ptLst>
  <dgm:cxnLst>
    <dgm:cxn modelId="{EECC316F-0309-43F3-997E-3D87998E4B9F}" srcId="{71B0E76B-53C3-4D24-8E1A-F914BA548C3D}" destId="{D7055C0F-F8E6-47A7-A175-A15A4B2F9DF0}" srcOrd="4" destOrd="0" parTransId="{01001F8A-0271-476D-9391-E71B390DBA4D}" sibTransId="{8781CBA6-7DBF-47A7-A111-37263D76D9D2}"/>
    <dgm:cxn modelId="{1C8BBF89-6109-4304-A166-12249E398B7F}" type="presOf" srcId="{79B65B73-B56D-4F25-98B3-8DF493530B1D}" destId="{1AE8ED4C-5BD2-4FD8-8192-0AFFF58BA78E}" srcOrd="0" destOrd="0" presId="urn:microsoft.com/office/officeart/2005/8/layout/cycle2"/>
    <dgm:cxn modelId="{01CBA7B4-9E3D-44C7-88C7-E30890F6D0DD}" type="presOf" srcId="{D7055C0F-F8E6-47A7-A175-A15A4B2F9DF0}" destId="{54310472-B47A-4DEE-B559-1B343E1EF54A}" srcOrd="0" destOrd="0" presId="urn:microsoft.com/office/officeart/2005/8/layout/cycle2"/>
    <dgm:cxn modelId="{67B9A7A8-A2CD-4ED5-A50A-C1EDE31DB2F4}" type="presOf" srcId="{71B0E76B-53C3-4D24-8E1A-F914BA548C3D}" destId="{8A25103F-F386-40BF-BB46-6F09D7E8E228}" srcOrd="0" destOrd="0" presId="urn:microsoft.com/office/officeart/2005/8/layout/cycle2"/>
    <dgm:cxn modelId="{DF296BA7-3946-42C5-A56A-9CA0FD5A2928}" srcId="{71B0E76B-53C3-4D24-8E1A-F914BA548C3D}" destId="{F4848068-641B-4E1F-A04A-AF61456BB081}" srcOrd="3" destOrd="0" parTransId="{9A693D77-07A7-4E5C-91C0-2C9242889346}" sibTransId="{79B65B73-B56D-4F25-98B3-8DF493530B1D}"/>
    <dgm:cxn modelId="{99EADC5E-40F3-4FA6-8E8B-ABEF5326E498}" type="presOf" srcId="{F7D71946-2867-455F-A9AE-AEAD737DF493}" destId="{AE37B041-870F-43D9-82E3-E9096FAE2FAD}" srcOrd="0" destOrd="0" presId="urn:microsoft.com/office/officeart/2005/8/layout/cycle2"/>
    <dgm:cxn modelId="{DF167661-7523-4D4F-AE15-316E43CEAE13}" srcId="{71B0E76B-53C3-4D24-8E1A-F914BA548C3D}" destId="{F691471D-5689-43A7-80C5-86E15E63E41B}" srcOrd="2" destOrd="0" parTransId="{242A97D8-BC04-43B7-848C-551D3513F79C}" sibTransId="{0A0FC63B-D922-44FA-8219-C3783CD3A4AE}"/>
    <dgm:cxn modelId="{AAF5A6D6-5854-4189-9D16-20E847009CB6}" type="presOf" srcId="{0A0FC63B-D922-44FA-8219-C3783CD3A4AE}" destId="{64EAC3B4-8667-4EDE-8E35-B9614B76BEC6}" srcOrd="0" destOrd="0" presId="urn:microsoft.com/office/officeart/2005/8/layout/cycle2"/>
    <dgm:cxn modelId="{77F5AE26-51AF-4846-80B9-1B7E9493D631}" type="presOf" srcId="{8781CBA6-7DBF-47A7-A111-37263D76D9D2}" destId="{56BDB398-377A-4664-ACFB-5AB36AF642D4}" srcOrd="0" destOrd="0" presId="urn:microsoft.com/office/officeart/2005/8/layout/cycle2"/>
    <dgm:cxn modelId="{F8DDD176-2CA2-4A29-84C2-1D2EFE2CDB60}" type="presOf" srcId="{36E0F92A-763F-45CD-AACD-C1972ECC5EC0}" destId="{A40D8E9A-2D44-412B-8948-72E695C8A52D}" srcOrd="1" destOrd="0" presId="urn:microsoft.com/office/officeart/2005/8/layout/cycle2"/>
    <dgm:cxn modelId="{ACC85E61-BF94-4F24-A9F8-BACD59D53673}" type="presOf" srcId="{8781CBA6-7DBF-47A7-A111-37263D76D9D2}" destId="{8FD4B9FE-BDF0-4E8C-9114-1003CAD93642}" srcOrd="1" destOrd="0" presId="urn:microsoft.com/office/officeart/2005/8/layout/cycle2"/>
    <dgm:cxn modelId="{180DBBEA-6F39-4CD7-928E-CCF1728E059E}" type="presOf" srcId="{36E0F92A-763F-45CD-AACD-C1972ECC5EC0}" destId="{4B6183D2-EE37-4D27-8FE0-9FB237F9C265}" srcOrd="0" destOrd="0" presId="urn:microsoft.com/office/officeart/2005/8/layout/cycle2"/>
    <dgm:cxn modelId="{B2A601E0-54E9-4BC4-B4A2-D3EDE64CAA13}" type="presOf" srcId="{2AB7E514-6C09-4AF1-8CB8-BD9340926081}" destId="{0B08EE2C-D5E5-427E-903B-DE4687619A79}" srcOrd="1" destOrd="0" presId="urn:microsoft.com/office/officeart/2005/8/layout/cycle2"/>
    <dgm:cxn modelId="{602FDF91-E0BB-4DD8-9E38-A1F0B210E0B6}" type="presOf" srcId="{75F099DC-D7D8-4F37-8AA6-3AC4383FD4DB}" destId="{807429BB-B088-4C69-86C3-99FC3EFEEF5E}" srcOrd="0" destOrd="0" presId="urn:microsoft.com/office/officeart/2005/8/layout/cycle2"/>
    <dgm:cxn modelId="{95241884-7E4E-4C00-BFE3-C6C37E640218}" type="presOf" srcId="{2AB7E514-6C09-4AF1-8CB8-BD9340926081}" destId="{146CB2CD-3AEE-47CF-B97A-588F61483D3A}" srcOrd="0" destOrd="0" presId="urn:microsoft.com/office/officeart/2005/8/layout/cycle2"/>
    <dgm:cxn modelId="{EB239988-EFB9-450E-9053-4BC8719D09DC}" type="presOf" srcId="{F4848068-641B-4E1F-A04A-AF61456BB081}" destId="{19AA6AEC-CECB-4202-966F-6B9E4F7480B8}" srcOrd="0" destOrd="0" presId="urn:microsoft.com/office/officeart/2005/8/layout/cycle2"/>
    <dgm:cxn modelId="{FBD8F6C9-0864-4883-9405-E5AAE675F3C8}" srcId="{71B0E76B-53C3-4D24-8E1A-F914BA548C3D}" destId="{F7D71946-2867-455F-A9AE-AEAD737DF493}" srcOrd="0" destOrd="0" parTransId="{DB9A9131-E53B-4484-86B4-C416CCB6DE58}" sibTransId="{36E0F92A-763F-45CD-AACD-C1972ECC5EC0}"/>
    <dgm:cxn modelId="{3E4FB05A-54BE-45C9-A2DD-E712F57E5765}" type="presOf" srcId="{F691471D-5689-43A7-80C5-86E15E63E41B}" destId="{C9568794-FA13-4889-A61B-B6A974AF77AC}" srcOrd="0" destOrd="0" presId="urn:microsoft.com/office/officeart/2005/8/layout/cycle2"/>
    <dgm:cxn modelId="{DDA5C851-F0CA-477F-822A-7C2EBD8F66C7}" type="presOf" srcId="{79B65B73-B56D-4F25-98B3-8DF493530B1D}" destId="{23206ACD-307C-493A-ABC3-89A3D6F20EAD}" srcOrd="1" destOrd="0" presId="urn:microsoft.com/office/officeart/2005/8/layout/cycle2"/>
    <dgm:cxn modelId="{D99CF75E-2C79-4822-91F7-1C783625910D}" srcId="{71B0E76B-53C3-4D24-8E1A-F914BA548C3D}" destId="{75F099DC-D7D8-4F37-8AA6-3AC4383FD4DB}" srcOrd="1" destOrd="0" parTransId="{77AA4D66-C184-4E5C-8374-EFA8CC4666A0}" sibTransId="{2AB7E514-6C09-4AF1-8CB8-BD9340926081}"/>
    <dgm:cxn modelId="{DE7C26ED-FD0D-4139-B1A9-054DD2498A8E}" type="presOf" srcId="{0A0FC63B-D922-44FA-8219-C3783CD3A4AE}" destId="{BE76925C-03D5-42DA-A790-185D6B3D2B28}" srcOrd="1" destOrd="0" presId="urn:microsoft.com/office/officeart/2005/8/layout/cycle2"/>
    <dgm:cxn modelId="{DE761231-2512-4396-8CBF-AD5346960CE6}" type="presParOf" srcId="{8A25103F-F386-40BF-BB46-6F09D7E8E228}" destId="{AE37B041-870F-43D9-82E3-E9096FAE2FAD}" srcOrd="0" destOrd="0" presId="urn:microsoft.com/office/officeart/2005/8/layout/cycle2"/>
    <dgm:cxn modelId="{997447DE-0BF8-4E96-9E16-4DB0B118380E}" type="presParOf" srcId="{8A25103F-F386-40BF-BB46-6F09D7E8E228}" destId="{4B6183D2-EE37-4D27-8FE0-9FB237F9C265}" srcOrd="1" destOrd="0" presId="urn:microsoft.com/office/officeart/2005/8/layout/cycle2"/>
    <dgm:cxn modelId="{2871A9F0-05C7-4AC4-A392-12F85FA43246}" type="presParOf" srcId="{4B6183D2-EE37-4D27-8FE0-9FB237F9C265}" destId="{A40D8E9A-2D44-412B-8948-72E695C8A52D}" srcOrd="0" destOrd="0" presId="urn:microsoft.com/office/officeart/2005/8/layout/cycle2"/>
    <dgm:cxn modelId="{C3F37239-43AE-4908-B10E-758FCFF18D55}" type="presParOf" srcId="{8A25103F-F386-40BF-BB46-6F09D7E8E228}" destId="{807429BB-B088-4C69-86C3-99FC3EFEEF5E}" srcOrd="2" destOrd="0" presId="urn:microsoft.com/office/officeart/2005/8/layout/cycle2"/>
    <dgm:cxn modelId="{6285700B-93AF-45D2-A9CF-1985C861ACFD}" type="presParOf" srcId="{8A25103F-F386-40BF-BB46-6F09D7E8E228}" destId="{146CB2CD-3AEE-47CF-B97A-588F61483D3A}" srcOrd="3" destOrd="0" presId="urn:microsoft.com/office/officeart/2005/8/layout/cycle2"/>
    <dgm:cxn modelId="{0EC46278-6BE9-488F-8EDB-65DF74F9769F}" type="presParOf" srcId="{146CB2CD-3AEE-47CF-B97A-588F61483D3A}" destId="{0B08EE2C-D5E5-427E-903B-DE4687619A79}" srcOrd="0" destOrd="0" presId="urn:microsoft.com/office/officeart/2005/8/layout/cycle2"/>
    <dgm:cxn modelId="{5231C0AC-28B7-439D-805E-32FB744C640E}" type="presParOf" srcId="{8A25103F-F386-40BF-BB46-6F09D7E8E228}" destId="{C9568794-FA13-4889-A61B-B6A974AF77AC}" srcOrd="4" destOrd="0" presId="urn:microsoft.com/office/officeart/2005/8/layout/cycle2"/>
    <dgm:cxn modelId="{33D39652-D62C-4E5E-8A84-211E50E1882B}" type="presParOf" srcId="{8A25103F-F386-40BF-BB46-6F09D7E8E228}" destId="{64EAC3B4-8667-4EDE-8E35-B9614B76BEC6}" srcOrd="5" destOrd="0" presId="urn:microsoft.com/office/officeart/2005/8/layout/cycle2"/>
    <dgm:cxn modelId="{0453B88A-AD8E-4AB9-8B59-70B7D2B1EADF}" type="presParOf" srcId="{64EAC3B4-8667-4EDE-8E35-B9614B76BEC6}" destId="{BE76925C-03D5-42DA-A790-185D6B3D2B28}" srcOrd="0" destOrd="0" presId="urn:microsoft.com/office/officeart/2005/8/layout/cycle2"/>
    <dgm:cxn modelId="{E9E31193-AD8F-4927-9B06-EB2DD2D223E6}" type="presParOf" srcId="{8A25103F-F386-40BF-BB46-6F09D7E8E228}" destId="{19AA6AEC-CECB-4202-966F-6B9E4F7480B8}" srcOrd="6" destOrd="0" presId="urn:microsoft.com/office/officeart/2005/8/layout/cycle2"/>
    <dgm:cxn modelId="{B2DE7FB5-87B9-4EF9-BC2D-9DF2DBFA0CD3}" type="presParOf" srcId="{8A25103F-F386-40BF-BB46-6F09D7E8E228}" destId="{1AE8ED4C-5BD2-4FD8-8192-0AFFF58BA78E}" srcOrd="7" destOrd="0" presId="urn:microsoft.com/office/officeart/2005/8/layout/cycle2"/>
    <dgm:cxn modelId="{69A7D587-2861-4B0D-AED4-24230D6E3816}" type="presParOf" srcId="{1AE8ED4C-5BD2-4FD8-8192-0AFFF58BA78E}" destId="{23206ACD-307C-493A-ABC3-89A3D6F20EAD}" srcOrd="0" destOrd="0" presId="urn:microsoft.com/office/officeart/2005/8/layout/cycle2"/>
    <dgm:cxn modelId="{5687BA53-6A83-43A0-A9B9-5EF0C944DE8E}" type="presParOf" srcId="{8A25103F-F386-40BF-BB46-6F09D7E8E228}" destId="{54310472-B47A-4DEE-B559-1B343E1EF54A}" srcOrd="8" destOrd="0" presId="urn:microsoft.com/office/officeart/2005/8/layout/cycle2"/>
    <dgm:cxn modelId="{91759B6A-EAD9-451D-842F-F1998C49FF3C}" type="presParOf" srcId="{8A25103F-F386-40BF-BB46-6F09D7E8E228}" destId="{56BDB398-377A-4664-ACFB-5AB36AF642D4}" srcOrd="9" destOrd="0" presId="urn:microsoft.com/office/officeart/2005/8/layout/cycle2"/>
    <dgm:cxn modelId="{76CF16C5-49CC-4B91-A9D0-FEB74C868D24}" type="presParOf" srcId="{56BDB398-377A-4664-ACFB-5AB36AF642D4}" destId="{8FD4B9FE-BDF0-4E8C-9114-1003CAD93642}" srcOrd="0" destOrd="0" presId="urn:microsoft.com/office/officeart/2005/8/layout/cycle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29EF7C-1EEC-4212-817A-1556F5FB5C9B}">
      <dsp:nvSpPr>
        <dsp:cNvPr id="0" name=""/>
        <dsp:cNvSpPr/>
      </dsp:nvSpPr>
      <dsp:spPr>
        <a:xfrm>
          <a:off x="1943099" y="0"/>
          <a:ext cx="5257800" cy="5257800"/>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rtl="1">
            <a:lnSpc>
              <a:spcPct val="90000"/>
            </a:lnSpc>
            <a:spcBef>
              <a:spcPct val="0"/>
            </a:spcBef>
            <a:spcAft>
              <a:spcPct val="35000"/>
            </a:spcAft>
          </a:pPr>
          <a:r>
            <a:rPr lang="fa-IR" sz="2000" b="1" kern="1200" dirty="0" smtClean="0">
              <a:solidFill>
                <a:schemeClr val="bg1"/>
              </a:solidFill>
            </a:rPr>
            <a:t>بزرگترین بنای اسلام</a:t>
          </a:r>
          <a:endParaRPr lang="fa-IR" sz="2000" b="1" kern="1200" dirty="0">
            <a:solidFill>
              <a:schemeClr val="bg1"/>
            </a:solidFill>
          </a:endParaRPr>
        </a:p>
      </dsp:txBody>
      <dsp:txXfrm>
        <a:off x="3836959" y="262889"/>
        <a:ext cx="1470080" cy="788670"/>
      </dsp:txXfrm>
    </dsp:sp>
    <dsp:sp modelId="{6959EC36-4730-40D9-965A-F3C748638648}">
      <dsp:nvSpPr>
        <dsp:cNvPr id="0" name=""/>
        <dsp:cNvSpPr/>
      </dsp:nvSpPr>
      <dsp:spPr>
        <a:xfrm>
          <a:off x="2468879" y="1051559"/>
          <a:ext cx="4206240" cy="4206240"/>
        </a:xfrm>
        <a:prstGeom prst="ellipse">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rtl="1">
            <a:lnSpc>
              <a:spcPct val="90000"/>
            </a:lnSpc>
            <a:spcBef>
              <a:spcPct val="0"/>
            </a:spcBef>
            <a:spcAft>
              <a:spcPct val="35000"/>
            </a:spcAft>
          </a:pPr>
          <a:r>
            <a:rPr lang="fa-IR" sz="2000" b="1" kern="1200" dirty="0" smtClean="0">
              <a:solidFill>
                <a:srgbClr val="C00000"/>
              </a:solidFill>
            </a:rPr>
            <a:t>سنت پسندیده</a:t>
          </a:r>
          <a:endParaRPr lang="fa-IR" sz="2000" b="1" kern="1200" dirty="0">
            <a:solidFill>
              <a:srgbClr val="C00000"/>
            </a:solidFill>
          </a:endParaRPr>
        </a:p>
      </dsp:txBody>
      <dsp:txXfrm>
        <a:off x="3836959" y="1303934"/>
        <a:ext cx="1470080" cy="757123"/>
      </dsp:txXfrm>
    </dsp:sp>
    <dsp:sp modelId="{689A31A5-65B0-4113-9055-6903F77218D1}">
      <dsp:nvSpPr>
        <dsp:cNvPr id="0" name=""/>
        <dsp:cNvSpPr/>
      </dsp:nvSpPr>
      <dsp:spPr>
        <a:xfrm>
          <a:off x="2994659" y="2103119"/>
          <a:ext cx="3154680" cy="3154680"/>
        </a:xfrm>
        <a:prstGeom prst="ellipse">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rtl="1">
            <a:lnSpc>
              <a:spcPct val="90000"/>
            </a:lnSpc>
            <a:spcBef>
              <a:spcPct val="0"/>
            </a:spcBef>
            <a:spcAft>
              <a:spcPct val="35000"/>
            </a:spcAft>
          </a:pPr>
          <a:r>
            <a:rPr lang="fa-IR" sz="2000" b="1" kern="1200" dirty="0" smtClean="0">
              <a:solidFill>
                <a:srgbClr val="002060"/>
              </a:solidFill>
            </a:rPr>
            <a:t>عامل دوری از انحراف و کناه</a:t>
          </a:r>
          <a:endParaRPr lang="fa-IR" sz="2000" b="1" kern="1200" dirty="0">
            <a:solidFill>
              <a:srgbClr val="002060"/>
            </a:solidFill>
          </a:endParaRPr>
        </a:p>
      </dsp:txBody>
      <dsp:txXfrm>
        <a:off x="3836959" y="2339720"/>
        <a:ext cx="1470080" cy="709803"/>
      </dsp:txXfrm>
    </dsp:sp>
    <dsp:sp modelId="{412976AB-922A-4981-9CD8-9E296131A429}">
      <dsp:nvSpPr>
        <dsp:cNvPr id="0" name=""/>
        <dsp:cNvSpPr/>
      </dsp:nvSpPr>
      <dsp:spPr>
        <a:xfrm>
          <a:off x="3161185" y="3154680"/>
          <a:ext cx="2821629" cy="2103120"/>
        </a:xfrm>
        <a:prstGeom prst="ellipse">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rtl="1">
            <a:lnSpc>
              <a:spcPct val="90000"/>
            </a:lnSpc>
            <a:spcBef>
              <a:spcPct val="0"/>
            </a:spcBef>
            <a:spcAft>
              <a:spcPct val="35000"/>
            </a:spcAft>
          </a:pPr>
          <a:r>
            <a:rPr lang="fa-IR" sz="2000" b="1" kern="1200" dirty="0" smtClean="0">
              <a:solidFill>
                <a:srgbClr val="002060"/>
              </a:solidFill>
            </a:rPr>
            <a:t>عامل ایجاد امنیت روحی روانی</a:t>
          </a:r>
          <a:endParaRPr lang="fa-IR" sz="2000" b="1" kern="1200" dirty="0">
            <a:solidFill>
              <a:srgbClr val="002060"/>
            </a:solidFill>
          </a:endParaRPr>
        </a:p>
      </dsp:txBody>
      <dsp:txXfrm>
        <a:off x="3574403" y="3680460"/>
        <a:ext cx="1995193" cy="10515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37B041-870F-43D9-82E3-E9096FAE2FAD}">
      <dsp:nvSpPr>
        <dsp:cNvPr id="0" name=""/>
        <dsp:cNvSpPr/>
      </dsp:nvSpPr>
      <dsp:spPr>
        <a:xfrm>
          <a:off x="3601549" y="308"/>
          <a:ext cx="1226584" cy="1226584"/>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rtl="1">
            <a:lnSpc>
              <a:spcPct val="90000"/>
            </a:lnSpc>
            <a:spcBef>
              <a:spcPct val="0"/>
            </a:spcBef>
            <a:spcAft>
              <a:spcPct val="35000"/>
            </a:spcAft>
          </a:pPr>
          <a:r>
            <a:rPr lang="fa-IR" sz="2000" kern="1200" dirty="0" smtClean="0"/>
            <a:t>زشت</a:t>
          </a:r>
          <a:endParaRPr lang="fa-IR" sz="2000" kern="1200" dirty="0"/>
        </a:p>
      </dsp:txBody>
      <dsp:txXfrm>
        <a:off x="3781178" y="179937"/>
        <a:ext cx="867326" cy="867326"/>
      </dsp:txXfrm>
    </dsp:sp>
    <dsp:sp modelId="{4B6183D2-EE37-4D27-8FE0-9FB237F9C265}">
      <dsp:nvSpPr>
        <dsp:cNvPr id="0" name=""/>
        <dsp:cNvSpPr/>
      </dsp:nvSpPr>
      <dsp:spPr>
        <a:xfrm rot="2160000">
          <a:off x="4789579" y="942956"/>
          <a:ext cx="326945" cy="413972"/>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rtl="1">
            <a:lnSpc>
              <a:spcPct val="90000"/>
            </a:lnSpc>
            <a:spcBef>
              <a:spcPct val="0"/>
            </a:spcBef>
            <a:spcAft>
              <a:spcPct val="35000"/>
            </a:spcAft>
          </a:pPr>
          <a:endParaRPr lang="fa-IR" sz="1600" kern="1200"/>
        </a:p>
      </dsp:txBody>
      <dsp:txXfrm>
        <a:off x="4798945" y="996924"/>
        <a:ext cx="228862" cy="248384"/>
      </dsp:txXfrm>
    </dsp:sp>
    <dsp:sp modelId="{807429BB-B088-4C69-86C3-99FC3EFEEF5E}">
      <dsp:nvSpPr>
        <dsp:cNvPr id="0" name=""/>
        <dsp:cNvSpPr/>
      </dsp:nvSpPr>
      <dsp:spPr>
        <a:xfrm>
          <a:off x="5092942" y="1083868"/>
          <a:ext cx="1226584" cy="1226584"/>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rtl="1">
            <a:lnSpc>
              <a:spcPct val="90000"/>
            </a:lnSpc>
            <a:spcBef>
              <a:spcPct val="0"/>
            </a:spcBef>
            <a:spcAft>
              <a:spcPct val="35000"/>
            </a:spcAft>
          </a:pPr>
          <a:r>
            <a:rPr lang="fa-IR" sz="2000" kern="1200" dirty="0" smtClean="0"/>
            <a:t>فقیر</a:t>
          </a:r>
          <a:endParaRPr lang="fa-IR" sz="2000" kern="1200" dirty="0"/>
        </a:p>
      </dsp:txBody>
      <dsp:txXfrm>
        <a:off x="5272571" y="1263497"/>
        <a:ext cx="867326" cy="867326"/>
      </dsp:txXfrm>
    </dsp:sp>
    <dsp:sp modelId="{146CB2CD-3AEE-47CF-B97A-588F61483D3A}">
      <dsp:nvSpPr>
        <dsp:cNvPr id="0" name=""/>
        <dsp:cNvSpPr/>
      </dsp:nvSpPr>
      <dsp:spPr>
        <a:xfrm rot="6480000">
          <a:off x="5260790" y="2357993"/>
          <a:ext cx="326945" cy="413972"/>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rtl="1">
            <a:lnSpc>
              <a:spcPct val="90000"/>
            </a:lnSpc>
            <a:spcBef>
              <a:spcPct val="0"/>
            </a:spcBef>
            <a:spcAft>
              <a:spcPct val="35000"/>
            </a:spcAft>
          </a:pPr>
          <a:endParaRPr lang="fa-IR" sz="1600" kern="1200"/>
        </a:p>
      </dsp:txBody>
      <dsp:txXfrm rot="10800000">
        <a:off x="5324986" y="2394146"/>
        <a:ext cx="228862" cy="248384"/>
      </dsp:txXfrm>
    </dsp:sp>
    <dsp:sp modelId="{C9568794-FA13-4889-A61B-B6A974AF77AC}">
      <dsp:nvSpPr>
        <dsp:cNvPr id="0" name=""/>
        <dsp:cNvSpPr/>
      </dsp:nvSpPr>
      <dsp:spPr>
        <a:xfrm>
          <a:off x="4523281" y="2837106"/>
          <a:ext cx="1226584" cy="1226584"/>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rtl="1">
            <a:lnSpc>
              <a:spcPct val="90000"/>
            </a:lnSpc>
            <a:spcBef>
              <a:spcPct val="0"/>
            </a:spcBef>
            <a:spcAft>
              <a:spcPct val="35000"/>
            </a:spcAft>
          </a:pPr>
          <a:r>
            <a:rPr lang="fa-IR" sz="2000" kern="1200" dirty="0" smtClean="0"/>
            <a:t>جوانمرگ</a:t>
          </a:r>
          <a:endParaRPr lang="fa-IR" sz="2000" kern="1200" dirty="0"/>
        </a:p>
      </dsp:txBody>
      <dsp:txXfrm>
        <a:off x="4702910" y="3016735"/>
        <a:ext cx="867326" cy="867326"/>
      </dsp:txXfrm>
    </dsp:sp>
    <dsp:sp modelId="{64EAC3B4-8667-4EDE-8E35-B9614B76BEC6}">
      <dsp:nvSpPr>
        <dsp:cNvPr id="0" name=""/>
        <dsp:cNvSpPr/>
      </dsp:nvSpPr>
      <dsp:spPr>
        <a:xfrm rot="10800000">
          <a:off x="4060622" y="3243412"/>
          <a:ext cx="326945" cy="413972"/>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rtl="1">
            <a:lnSpc>
              <a:spcPct val="90000"/>
            </a:lnSpc>
            <a:spcBef>
              <a:spcPct val="0"/>
            </a:spcBef>
            <a:spcAft>
              <a:spcPct val="35000"/>
            </a:spcAft>
          </a:pPr>
          <a:endParaRPr lang="fa-IR" sz="1600" kern="1200"/>
        </a:p>
      </dsp:txBody>
      <dsp:txXfrm rot="10800000">
        <a:off x="4158705" y="3326206"/>
        <a:ext cx="228862" cy="248384"/>
      </dsp:txXfrm>
    </dsp:sp>
    <dsp:sp modelId="{19AA6AEC-CECB-4202-966F-6B9E4F7480B8}">
      <dsp:nvSpPr>
        <dsp:cNvPr id="0" name=""/>
        <dsp:cNvSpPr/>
      </dsp:nvSpPr>
      <dsp:spPr>
        <a:xfrm>
          <a:off x="2679817" y="2837106"/>
          <a:ext cx="1226584" cy="1226584"/>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rtl="1">
            <a:lnSpc>
              <a:spcPct val="90000"/>
            </a:lnSpc>
            <a:spcBef>
              <a:spcPct val="0"/>
            </a:spcBef>
            <a:spcAft>
              <a:spcPct val="35000"/>
            </a:spcAft>
          </a:pPr>
          <a:r>
            <a:rPr lang="fa-IR" sz="2000" kern="1200" dirty="0" smtClean="0"/>
            <a:t>عذاب و</a:t>
          </a:r>
        </a:p>
        <a:p>
          <a:pPr lvl="0" algn="ctr" defTabSz="889000" rtl="1">
            <a:lnSpc>
              <a:spcPct val="90000"/>
            </a:lnSpc>
            <a:spcBef>
              <a:spcPct val="0"/>
            </a:spcBef>
            <a:spcAft>
              <a:spcPct val="35000"/>
            </a:spcAft>
          </a:pPr>
          <a:r>
            <a:rPr lang="fa-IR" sz="2000" kern="1200" dirty="0" smtClean="0"/>
            <a:t>جاودانگی</a:t>
          </a:r>
          <a:endParaRPr lang="fa-IR" sz="2000" kern="1200" dirty="0"/>
        </a:p>
      </dsp:txBody>
      <dsp:txXfrm>
        <a:off x="2859446" y="3016735"/>
        <a:ext cx="867326" cy="867326"/>
      </dsp:txXfrm>
    </dsp:sp>
    <dsp:sp modelId="{1AE8ED4C-5BD2-4FD8-8192-0AFFF58BA78E}">
      <dsp:nvSpPr>
        <dsp:cNvPr id="0" name=""/>
        <dsp:cNvSpPr/>
      </dsp:nvSpPr>
      <dsp:spPr>
        <a:xfrm rot="15120000">
          <a:off x="2847666" y="2375594"/>
          <a:ext cx="326945" cy="413972"/>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rtl="1">
            <a:lnSpc>
              <a:spcPct val="90000"/>
            </a:lnSpc>
            <a:spcBef>
              <a:spcPct val="0"/>
            </a:spcBef>
            <a:spcAft>
              <a:spcPct val="35000"/>
            </a:spcAft>
          </a:pPr>
          <a:endParaRPr lang="fa-IR" sz="1600" kern="1200"/>
        </a:p>
      </dsp:txBody>
      <dsp:txXfrm rot="10800000">
        <a:off x="2911862" y="2505029"/>
        <a:ext cx="228862" cy="248384"/>
      </dsp:txXfrm>
    </dsp:sp>
    <dsp:sp modelId="{54310472-B47A-4DEE-B559-1B343E1EF54A}">
      <dsp:nvSpPr>
        <dsp:cNvPr id="0" name=""/>
        <dsp:cNvSpPr/>
      </dsp:nvSpPr>
      <dsp:spPr>
        <a:xfrm>
          <a:off x="2110156" y="1083868"/>
          <a:ext cx="1226584" cy="1226584"/>
        </a:xfrm>
        <a:prstGeom prst="ellipse">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rtl="1">
            <a:lnSpc>
              <a:spcPct val="90000"/>
            </a:lnSpc>
            <a:spcBef>
              <a:spcPct val="0"/>
            </a:spcBef>
            <a:spcAft>
              <a:spcPct val="35000"/>
            </a:spcAft>
          </a:pPr>
          <a:r>
            <a:rPr lang="fa-IR" sz="2000" kern="1200" dirty="0" smtClean="0"/>
            <a:t>سختگیری</a:t>
          </a:r>
          <a:endParaRPr lang="fa-IR" sz="2000" kern="1200" dirty="0"/>
        </a:p>
      </dsp:txBody>
      <dsp:txXfrm>
        <a:off x="2289785" y="1263497"/>
        <a:ext cx="867326" cy="867326"/>
      </dsp:txXfrm>
    </dsp:sp>
    <dsp:sp modelId="{56BDB398-377A-4664-ACFB-5AB36AF642D4}">
      <dsp:nvSpPr>
        <dsp:cNvPr id="0" name=""/>
        <dsp:cNvSpPr/>
      </dsp:nvSpPr>
      <dsp:spPr>
        <a:xfrm rot="19440000">
          <a:off x="3298186" y="953833"/>
          <a:ext cx="326945" cy="413972"/>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rtl="1">
            <a:lnSpc>
              <a:spcPct val="90000"/>
            </a:lnSpc>
            <a:spcBef>
              <a:spcPct val="0"/>
            </a:spcBef>
            <a:spcAft>
              <a:spcPct val="35000"/>
            </a:spcAft>
          </a:pPr>
          <a:endParaRPr lang="fa-IR" sz="1600" kern="1200"/>
        </a:p>
      </dsp:txBody>
      <dsp:txXfrm>
        <a:off x="3307552" y="1065453"/>
        <a:ext cx="228862" cy="248384"/>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rtl="0" eaLnBrk="1" fontAlgn="auto" hangingPunct="1">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rtl="0" eaLnBrk="1" fontAlgn="auto" hangingPunct="1">
              <a:spcBef>
                <a:spcPts val="0"/>
              </a:spcBef>
              <a:spcAft>
                <a:spcPts val="0"/>
              </a:spcAft>
              <a:defRPr sz="1200">
                <a:latin typeface="+mn-lt"/>
                <a:cs typeface="+mn-cs"/>
              </a:defRPr>
            </a:lvl1pPr>
          </a:lstStyle>
          <a:p>
            <a:pPr>
              <a:defRPr/>
            </a:pPr>
            <a:fld id="{3DEA956F-32C2-4F31-8912-C99CFE919758}" type="datetimeFigureOut">
              <a:rPr lang="en-US"/>
              <a:pPr>
                <a:defRPr/>
              </a:pPr>
              <a:t>12/3/2016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rtl="0" eaLnBrk="1" fontAlgn="auto" hangingPunct="1">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70452BF4-6E5C-445E-AFFF-34B0F2EC2DB7}"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a-IR" altLang="en-US" smtClean="0"/>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06E9CA5-CFE1-4495-BE21-651692C76E17}" type="slidenum">
              <a:rPr lang="en-US" altLang="en-US">
                <a:latin typeface="Calibri" panose="020F0502020204030204" pitchFamily="34" charset="0"/>
              </a:rPr>
              <a:pPr/>
              <a:t>4</a:t>
            </a:fld>
            <a:endParaRPr lang="en-US" altLang="en-US">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a-IR" altLang="en-US" smtClean="0"/>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0CA09AF-962B-41BB-AC26-8540A3F5A649}" type="slidenum">
              <a:rPr lang="en-US" altLang="en-US">
                <a:latin typeface="Calibri" panose="020F0502020204030204" pitchFamily="34" charset="0"/>
              </a:rPr>
              <a:pPr/>
              <a:t>8</a:t>
            </a:fld>
            <a:endParaRPr lang="en-US" altLang="en-US">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A4A25930-6570-49CD-A861-29A06342CC23}" type="datetimeFigureOut">
              <a:rPr lang="en-US"/>
              <a:pPr>
                <a:defRPr/>
              </a:pPr>
              <a:t>12/3/2016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063875C-A7EB-493D-8ABF-FE3B914A0D72}" type="slidenum">
              <a:rPr lang="en-US" altLang="en-US"/>
              <a:pPr/>
              <a:t>‹#›</a:t>
            </a:fld>
            <a:endParaRPr lang="en-US" altLang="en-US"/>
          </a:p>
        </p:txBody>
      </p:sp>
    </p:spTree>
    <p:extLst>
      <p:ext uri="{BB962C8B-B14F-4D97-AF65-F5344CB8AC3E}">
        <p14:creationId xmlns:p14="http://schemas.microsoft.com/office/powerpoint/2010/main" val="1986998998"/>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EA06A43-B57D-4E7F-905D-31DA9777A4B7}" type="datetimeFigureOut">
              <a:rPr lang="en-US"/>
              <a:pPr>
                <a:defRPr/>
              </a:pPr>
              <a:t>12/3/2016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77B8129-FED0-4C47-881A-FE33BDDB7E57}" type="slidenum">
              <a:rPr lang="en-US" altLang="en-US"/>
              <a:pPr/>
              <a:t>‹#›</a:t>
            </a:fld>
            <a:endParaRPr lang="en-US" altLang="en-US"/>
          </a:p>
        </p:txBody>
      </p:sp>
    </p:spTree>
    <p:extLst>
      <p:ext uri="{BB962C8B-B14F-4D97-AF65-F5344CB8AC3E}">
        <p14:creationId xmlns:p14="http://schemas.microsoft.com/office/powerpoint/2010/main" val="338597457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27E7EBD-EC9F-4112-87CD-A0A2E2104B97}" type="datetimeFigureOut">
              <a:rPr lang="en-US"/>
              <a:pPr>
                <a:defRPr/>
              </a:pPr>
              <a:t>12/3/2016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116782D-BBE6-4BD1-8ECB-AE339D2F7F44}" type="slidenum">
              <a:rPr lang="en-US" altLang="en-US"/>
              <a:pPr/>
              <a:t>‹#›</a:t>
            </a:fld>
            <a:endParaRPr lang="en-US" altLang="en-US"/>
          </a:p>
        </p:txBody>
      </p:sp>
    </p:spTree>
    <p:extLst>
      <p:ext uri="{BB962C8B-B14F-4D97-AF65-F5344CB8AC3E}">
        <p14:creationId xmlns:p14="http://schemas.microsoft.com/office/powerpoint/2010/main" val="4268415073"/>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5" name="Picture 3" descr="C:\Documents and Settings\iact\My Documents\My Pictures\Microsoft Clip Organizer\j0439389.jpg"/>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99225" y="2895600"/>
            <a:ext cx="2644775"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533400" y="2130425"/>
            <a:ext cx="7772400" cy="1470025"/>
          </a:xfrm>
        </p:spPr>
        <p:txBody>
          <a:bodyPr/>
          <a:lstStyle>
            <a:lvl1pPr>
              <a:defRPr>
                <a:latin typeface="Tahoma" pitchFamily="34" charset="0"/>
                <a:cs typeface="Tahoma" pitchFamily="34" charset="0"/>
              </a:defRPr>
            </a:lvl1pPr>
          </a:lstStyle>
          <a:p>
            <a:r>
              <a:rPr lang="en-US" smtClean="0"/>
              <a:t>Click to edit Master title style</a:t>
            </a:r>
            <a:endParaRPr lang="en-US"/>
          </a:p>
        </p:txBody>
      </p:sp>
      <p:sp>
        <p:nvSpPr>
          <p:cNvPr id="3" name="Subtitle 2"/>
          <p:cNvSpPr>
            <a:spLocks noGrp="1"/>
          </p:cNvSpPr>
          <p:nvPr>
            <p:ph type="subTitle" idx="1"/>
          </p:nvPr>
        </p:nvSpPr>
        <p:spPr>
          <a:xfrm>
            <a:off x="1295400" y="3657600"/>
            <a:ext cx="6248400" cy="609600"/>
          </a:xfrm>
        </p:spPr>
        <p:txBody>
          <a:bodyPr>
            <a:normAutofit/>
          </a:bodyPr>
          <a:lstStyle>
            <a:lvl1pPr marL="0" marR="0" indent="0" algn="ctr" defTabSz="914400" rtl="0" eaLnBrk="1" fontAlgn="auto" latinLnBrk="0" hangingPunct="1">
              <a:lnSpc>
                <a:spcPct val="100000"/>
              </a:lnSpc>
              <a:spcBef>
                <a:spcPct val="20000"/>
              </a:spcBef>
              <a:spcAft>
                <a:spcPts val="0"/>
              </a:spcAft>
              <a:buClrTx/>
              <a:buSzTx/>
              <a:buFontTx/>
              <a:buNone/>
              <a:tabLst/>
              <a:defRPr sz="3200">
                <a:solidFill>
                  <a:schemeClr val="tx1">
                    <a:tint val="75000"/>
                  </a:schemeClr>
                </a:solidFill>
                <a:latin typeface="Tahoma" pitchFamily="34" charset="0"/>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smtClean="0"/>
          </a:p>
        </p:txBody>
      </p:sp>
      <p:sp>
        <p:nvSpPr>
          <p:cNvPr id="15" name="Text Placeholder 14"/>
          <p:cNvSpPr>
            <a:spLocks noGrp="1"/>
          </p:cNvSpPr>
          <p:nvPr>
            <p:ph type="body" sz="quarter" idx="14"/>
          </p:nvPr>
        </p:nvSpPr>
        <p:spPr>
          <a:xfrm>
            <a:off x="1752600" y="4343400"/>
            <a:ext cx="5257800" cy="914400"/>
          </a:xfrm>
        </p:spPr>
        <p:txBody>
          <a:bodyPr>
            <a:normAutofit/>
          </a:bodyPr>
          <a:lstStyle>
            <a:lvl1pPr algn="ctr">
              <a:buFontTx/>
              <a:buNone/>
              <a:defRPr sz="2800"/>
            </a:lvl1pPr>
          </a:lstStyle>
          <a:p>
            <a:pPr lvl="0"/>
            <a:r>
              <a:rPr lang="en-US" smtClean="0"/>
              <a:t>Click to edit Master text styles</a:t>
            </a:r>
          </a:p>
        </p:txBody>
      </p:sp>
      <p:sp>
        <p:nvSpPr>
          <p:cNvPr id="6" name="Date Placeholder 3"/>
          <p:cNvSpPr>
            <a:spLocks noGrp="1"/>
          </p:cNvSpPr>
          <p:nvPr>
            <p:ph type="dt" sz="half" idx="15"/>
          </p:nvPr>
        </p:nvSpPr>
        <p:spPr/>
        <p:txBody>
          <a:bodyPr/>
          <a:lstStyle>
            <a:lvl1pPr>
              <a:defRPr>
                <a:solidFill>
                  <a:schemeClr val="tx1">
                    <a:lumMod val="85000"/>
                    <a:lumOff val="15000"/>
                  </a:schemeClr>
                </a:solidFill>
              </a:defRPr>
            </a:lvl1pPr>
          </a:lstStyle>
          <a:p>
            <a:pPr>
              <a:defRPr/>
            </a:pPr>
            <a:fld id="{B4A1154C-ABA7-4534-B489-3F2D76CFD017}" type="datetimeFigureOut">
              <a:rPr lang="en-US"/>
              <a:pPr>
                <a:defRPr/>
              </a:pPr>
              <a:t>12/3/2016</a:t>
            </a:fld>
            <a:endParaRPr lang="en-US" dirty="0"/>
          </a:p>
        </p:txBody>
      </p:sp>
      <p:sp>
        <p:nvSpPr>
          <p:cNvPr id="7" name="Footer Placeholder 4"/>
          <p:cNvSpPr>
            <a:spLocks noGrp="1"/>
          </p:cNvSpPr>
          <p:nvPr>
            <p:ph type="ftr" sz="quarter" idx="16"/>
          </p:nvPr>
        </p:nvSpPr>
        <p:spPr/>
        <p:txBody>
          <a:bodyPr/>
          <a:lstStyle>
            <a:lvl1pPr>
              <a:defRPr>
                <a:solidFill>
                  <a:schemeClr val="tx1">
                    <a:lumMod val="85000"/>
                    <a:lumOff val="15000"/>
                  </a:schemeClr>
                </a:solidFill>
              </a:defRPr>
            </a:lvl1pPr>
          </a:lstStyle>
          <a:p>
            <a:pPr>
              <a:defRPr/>
            </a:pPr>
            <a:endParaRPr lang="en-US"/>
          </a:p>
        </p:txBody>
      </p:sp>
      <p:sp>
        <p:nvSpPr>
          <p:cNvPr id="8" name="Slide Number Placeholder 5"/>
          <p:cNvSpPr>
            <a:spLocks noGrp="1"/>
          </p:cNvSpPr>
          <p:nvPr>
            <p:ph type="sldNum" sz="quarter" idx="17"/>
          </p:nvPr>
        </p:nvSpPr>
        <p:spPr/>
        <p:txBody>
          <a:bodyPr/>
          <a:lstStyle>
            <a:lvl1pPr>
              <a:defRPr>
                <a:solidFill>
                  <a:srgbClr val="262626"/>
                </a:solidFill>
              </a:defRPr>
            </a:lvl1pPr>
          </a:lstStyle>
          <a:p>
            <a:fld id="{0EBAFF2C-D9AC-4975-BCC6-5AE72FB78C84}" type="slidenum">
              <a:rPr lang="en-US" altLang="en-US"/>
              <a:pPr/>
              <a:t>‹#›</a:t>
            </a:fld>
            <a:endParaRPr lang="en-US" altLang="en-US"/>
          </a:p>
        </p:txBody>
      </p:sp>
    </p:spTree>
    <p:extLst>
      <p:ext uri="{BB962C8B-B14F-4D97-AF65-F5344CB8AC3E}">
        <p14:creationId xmlns:p14="http://schemas.microsoft.com/office/powerpoint/2010/main" val="42044977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E0F6C7C-7B84-44A6-976E-AE35C72DA0D9}" type="datetimeFigureOut">
              <a:rPr lang="en-US"/>
              <a:pPr>
                <a:defRPr/>
              </a:pPr>
              <a:t>12/3/2016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0EA037C-52AF-4898-942F-A4A27232E277}" type="slidenum">
              <a:rPr lang="en-US" altLang="en-US"/>
              <a:pPr/>
              <a:t>‹#›</a:t>
            </a:fld>
            <a:endParaRPr lang="en-US" altLang="en-US"/>
          </a:p>
        </p:txBody>
      </p:sp>
    </p:spTree>
    <p:extLst>
      <p:ext uri="{BB962C8B-B14F-4D97-AF65-F5344CB8AC3E}">
        <p14:creationId xmlns:p14="http://schemas.microsoft.com/office/powerpoint/2010/main" val="406606789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3A2CF65-BCBC-4270-9B6B-0EC497D70A87}" type="datetimeFigureOut">
              <a:rPr lang="en-US"/>
              <a:pPr>
                <a:defRPr/>
              </a:pPr>
              <a:t>12/3/2016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B114C7B-8157-49ED-93AF-22A468F5994C}" type="slidenum">
              <a:rPr lang="en-US" altLang="en-US"/>
              <a:pPr/>
              <a:t>‹#›</a:t>
            </a:fld>
            <a:endParaRPr lang="en-US" altLang="en-US"/>
          </a:p>
        </p:txBody>
      </p:sp>
    </p:spTree>
    <p:extLst>
      <p:ext uri="{BB962C8B-B14F-4D97-AF65-F5344CB8AC3E}">
        <p14:creationId xmlns:p14="http://schemas.microsoft.com/office/powerpoint/2010/main" val="275939312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1055760-7F36-4AB6-B82D-0A19443E9E9B}" type="datetimeFigureOut">
              <a:rPr lang="en-US"/>
              <a:pPr>
                <a:defRPr/>
              </a:pPr>
              <a:t>12/3/2016</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9E6F39F7-B230-4764-B40F-B43882CE0FC3}" type="slidenum">
              <a:rPr lang="en-US" altLang="en-US"/>
              <a:pPr/>
              <a:t>‹#›</a:t>
            </a:fld>
            <a:endParaRPr lang="en-US" altLang="en-US"/>
          </a:p>
        </p:txBody>
      </p:sp>
    </p:spTree>
    <p:extLst>
      <p:ext uri="{BB962C8B-B14F-4D97-AF65-F5344CB8AC3E}">
        <p14:creationId xmlns:p14="http://schemas.microsoft.com/office/powerpoint/2010/main" val="197688362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69924BC3-8BC2-4F06-ACE4-D9B07E7011F4}" type="datetimeFigureOut">
              <a:rPr lang="en-US"/>
              <a:pPr>
                <a:defRPr/>
              </a:pPr>
              <a:t>12/3/2016</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97402A75-8369-4B0B-B6E0-8551D376F13D}" type="slidenum">
              <a:rPr lang="en-US" altLang="en-US"/>
              <a:pPr/>
              <a:t>‹#›</a:t>
            </a:fld>
            <a:endParaRPr lang="en-US" altLang="en-US"/>
          </a:p>
        </p:txBody>
      </p:sp>
    </p:spTree>
    <p:extLst>
      <p:ext uri="{BB962C8B-B14F-4D97-AF65-F5344CB8AC3E}">
        <p14:creationId xmlns:p14="http://schemas.microsoft.com/office/powerpoint/2010/main" val="183085910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FD65E72-8DEE-4610-AD51-080C78AF39D7}" type="datetimeFigureOut">
              <a:rPr lang="en-US"/>
              <a:pPr>
                <a:defRPr/>
              </a:pPr>
              <a:t>12/3/2016</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ACE579A4-10E4-4AE3-92BC-8DEC571E95F9}" type="slidenum">
              <a:rPr lang="en-US" altLang="en-US"/>
              <a:pPr/>
              <a:t>‹#›</a:t>
            </a:fld>
            <a:endParaRPr lang="en-US" altLang="en-US"/>
          </a:p>
        </p:txBody>
      </p:sp>
    </p:spTree>
    <p:extLst>
      <p:ext uri="{BB962C8B-B14F-4D97-AF65-F5344CB8AC3E}">
        <p14:creationId xmlns:p14="http://schemas.microsoft.com/office/powerpoint/2010/main" val="268137083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7D3F9D-6338-4FBB-9984-F7CB9E55BA91}" type="datetimeFigureOut">
              <a:rPr lang="en-US"/>
              <a:pPr>
                <a:defRPr/>
              </a:pPr>
              <a:t>12/3/2016</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73EF16EE-1C43-45E4-9B6B-36CBF4FAB647}" type="slidenum">
              <a:rPr lang="en-US" altLang="en-US"/>
              <a:pPr/>
              <a:t>‹#›</a:t>
            </a:fld>
            <a:endParaRPr lang="en-US" altLang="en-US"/>
          </a:p>
        </p:txBody>
      </p:sp>
    </p:spTree>
    <p:extLst>
      <p:ext uri="{BB962C8B-B14F-4D97-AF65-F5344CB8AC3E}">
        <p14:creationId xmlns:p14="http://schemas.microsoft.com/office/powerpoint/2010/main" val="91415539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DEB1A9F-5E5A-4CB0-8770-6AA44480F5A7}" type="datetimeFigureOut">
              <a:rPr lang="en-US"/>
              <a:pPr>
                <a:defRPr/>
              </a:pPr>
              <a:t>12/3/2016</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FEB5C5C2-63EB-4EFE-9039-2A98B05AF59C}" type="slidenum">
              <a:rPr lang="en-US" altLang="en-US"/>
              <a:pPr/>
              <a:t>‹#›</a:t>
            </a:fld>
            <a:endParaRPr lang="en-US" altLang="en-US"/>
          </a:p>
        </p:txBody>
      </p:sp>
    </p:spTree>
    <p:extLst>
      <p:ext uri="{BB962C8B-B14F-4D97-AF65-F5344CB8AC3E}">
        <p14:creationId xmlns:p14="http://schemas.microsoft.com/office/powerpoint/2010/main" val="3273428392"/>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FC5A094-F9C7-4BB0-B259-81600BEA8C9C}" type="datetimeFigureOut">
              <a:rPr lang="en-US"/>
              <a:pPr>
                <a:defRPr/>
              </a:pPr>
              <a:t>12/3/2016</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61F8C65B-78E0-4708-BC67-B6748D61B6FC}" type="slidenum">
              <a:rPr lang="en-US" altLang="en-US"/>
              <a:pPr/>
              <a:t>‹#›</a:t>
            </a:fld>
            <a:endParaRPr lang="en-US" altLang="en-US"/>
          </a:p>
        </p:txBody>
      </p:sp>
    </p:spTree>
    <p:extLst>
      <p:ext uri="{BB962C8B-B14F-4D97-AF65-F5344CB8AC3E}">
        <p14:creationId xmlns:p14="http://schemas.microsoft.com/office/powerpoint/2010/main" val="291820480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rtl="0" eaLnBrk="1" fontAlgn="auto" hangingPunct="1">
              <a:spcBef>
                <a:spcPts val="0"/>
              </a:spcBef>
              <a:spcAft>
                <a:spcPts val="0"/>
              </a:spcAft>
              <a:defRPr sz="1200">
                <a:solidFill>
                  <a:schemeClr val="tx1">
                    <a:tint val="75000"/>
                  </a:schemeClr>
                </a:solidFill>
                <a:latin typeface="+mn-lt"/>
                <a:cs typeface="+mn-cs"/>
              </a:defRPr>
            </a:lvl1pPr>
          </a:lstStyle>
          <a:p>
            <a:pPr>
              <a:defRPr/>
            </a:pPr>
            <a:fld id="{C58A7D88-8097-4C1A-8BCE-7C9964746CB9}" type="datetimeFigureOut">
              <a:rPr lang="en-US"/>
              <a:pPr>
                <a:defRPr/>
              </a:pPr>
              <a:t>12/3/2016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rtl="0"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155223DC-371D-4A8B-8073-B42A79337AF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ransition/>
  <p:txStyles>
    <p:titleStyle>
      <a:lvl1pPr algn="ctr" rtl="1" eaLnBrk="0" fontAlgn="base" hangingPunct="0">
        <a:spcBef>
          <a:spcPct val="0"/>
        </a:spcBef>
        <a:spcAft>
          <a:spcPct val="0"/>
        </a:spcAft>
        <a:defRPr sz="4400" kern="1200">
          <a:solidFill>
            <a:schemeClr val="tx1"/>
          </a:solidFill>
          <a:latin typeface="+mj-lt"/>
          <a:ea typeface="+mj-ea"/>
          <a:cs typeface="+mj-cs"/>
        </a:defRPr>
      </a:lvl1pPr>
      <a:lvl2pPr algn="ctr" rtl="1" eaLnBrk="0" fontAlgn="base" hangingPunct="0">
        <a:spcBef>
          <a:spcPct val="0"/>
        </a:spcBef>
        <a:spcAft>
          <a:spcPct val="0"/>
        </a:spcAft>
        <a:defRPr sz="4400">
          <a:solidFill>
            <a:schemeClr val="tx1"/>
          </a:solidFill>
          <a:latin typeface="Calibri" pitchFamily="34" charset="0"/>
        </a:defRPr>
      </a:lvl2pPr>
      <a:lvl3pPr algn="ctr" rtl="1" eaLnBrk="0" fontAlgn="base" hangingPunct="0">
        <a:spcBef>
          <a:spcPct val="0"/>
        </a:spcBef>
        <a:spcAft>
          <a:spcPct val="0"/>
        </a:spcAft>
        <a:defRPr sz="4400">
          <a:solidFill>
            <a:schemeClr val="tx1"/>
          </a:solidFill>
          <a:latin typeface="Calibri" pitchFamily="34" charset="0"/>
        </a:defRPr>
      </a:lvl3pPr>
      <a:lvl4pPr algn="ctr" rtl="1" eaLnBrk="0" fontAlgn="base" hangingPunct="0">
        <a:spcBef>
          <a:spcPct val="0"/>
        </a:spcBef>
        <a:spcAft>
          <a:spcPct val="0"/>
        </a:spcAft>
        <a:defRPr sz="4400">
          <a:solidFill>
            <a:schemeClr val="tx1"/>
          </a:solidFill>
          <a:latin typeface="Calibri" pitchFamily="34" charset="0"/>
        </a:defRPr>
      </a:lvl4pPr>
      <a:lvl5pPr algn="ctr" rtl="1" eaLnBrk="0" fontAlgn="base" hangingPunct="0">
        <a:spcBef>
          <a:spcPct val="0"/>
        </a:spcBef>
        <a:spcAft>
          <a:spcPct val="0"/>
        </a:spcAft>
        <a:defRPr sz="4400">
          <a:solidFill>
            <a:schemeClr val="tx1"/>
          </a:solidFill>
          <a:latin typeface="Calibri" pitchFamily="34" charset="0"/>
        </a:defRPr>
      </a:lvl5pPr>
      <a:lvl6pPr marL="457200" algn="ctr" rtl="1" eaLnBrk="1" fontAlgn="base" hangingPunct="1">
        <a:spcBef>
          <a:spcPct val="0"/>
        </a:spcBef>
        <a:spcAft>
          <a:spcPct val="0"/>
        </a:spcAft>
        <a:defRPr sz="4400">
          <a:solidFill>
            <a:schemeClr val="tx1"/>
          </a:solidFill>
          <a:latin typeface="Calibri" pitchFamily="34" charset="0"/>
        </a:defRPr>
      </a:lvl6pPr>
      <a:lvl7pPr marL="914400" algn="ctr" rtl="1" eaLnBrk="1" fontAlgn="base" hangingPunct="1">
        <a:spcBef>
          <a:spcPct val="0"/>
        </a:spcBef>
        <a:spcAft>
          <a:spcPct val="0"/>
        </a:spcAft>
        <a:defRPr sz="4400">
          <a:solidFill>
            <a:schemeClr val="tx1"/>
          </a:solidFill>
          <a:latin typeface="Calibri" pitchFamily="34" charset="0"/>
        </a:defRPr>
      </a:lvl7pPr>
      <a:lvl8pPr marL="1371600" algn="ctr" rtl="1" eaLnBrk="1" fontAlgn="base" hangingPunct="1">
        <a:spcBef>
          <a:spcPct val="0"/>
        </a:spcBef>
        <a:spcAft>
          <a:spcPct val="0"/>
        </a:spcAft>
        <a:defRPr sz="4400">
          <a:solidFill>
            <a:schemeClr val="tx1"/>
          </a:solidFill>
          <a:latin typeface="Calibri" pitchFamily="34" charset="0"/>
        </a:defRPr>
      </a:lvl8pPr>
      <a:lvl9pPr marL="1828800" algn="ctr" rtl="1" eaLnBrk="1" fontAlgn="base" hangingPunct="1">
        <a:spcBef>
          <a:spcPct val="0"/>
        </a:spcBef>
        <a:spcAft>
          <a:spcPct val="0"/>
        </a:spcAft>
        <a:defRPr sz="4400">
          <a:solidFill>
            <a:schemeClr val="tx1"/>
          </a:solidFill>
          <a:latin typeface="Calibri" pitchFamily="34" charset="0"/>
        </a:defRPr>
      </a:lvl9pPr>
    </p:titleStyle>
    <p:bodyStyle>
      <a:lvl1pPr marL="342900" indent="-342900" algn="r" rtl="1"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audio" Target="../media/audio6.wav"/><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allnote1.png"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audio" Target="../media/audio2.wav"/><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jpeg"/><Relationship Id="rId5" Type="http://schemas.openxmlformats.org/officeDocument/2006/relationships/image" Target="../media/image4.emf"/><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7.emf"/><Relationship Id="rId4" Type="http://schemas.openxmlformats.org/officeDocument/2006/relationships/oleObject" Target="../embeddings/oleObject2.bin"/></Relationships>
</file>

<file path=ppt/slides/_rels/slide8.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8.jpeg"/><Relationship Id="rId7" Type="http://schemas.openxmlformats.org/officeDocument/2006/relationships/diagramColors" Target="../diagrams/colors2.xml"/><Relationship Id="rId2" Type="http://schemas.openxmlformats.org/officeDocument/2006/relationships/audio" Target="../media/audio5.wav"/><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72008" y="0"/>
            <a:ext cx="9036496" cy="6858000"/>
          </a:xfrm>
          <a:prstGeom prst="roundRect">
            <a:avLst>
              <a:gd name="adj" fmla="val 4260"/>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5125" name="Rectangle 4"/>
          <p:cNvSpPr>
            <a:spLocks noChangeArrowheads="1"/>
          </p:cNvSpPr>
          <p:nvPr/>
        </p:nvSpPr>
        <p:spPr bwMode="auto">
          <a:xfrm>
            <a:off x="3643313" y="521493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a-IR" altLang="en-US"/>
          </a:p>
        </p:txBody>
      </p:sp>
      <p:sp>
        <p:nvSpPr>
          <p:cNvPr id="5126" name="Rectangle 5"/>
          <p:cNvSpPr>
            <a:spLocks noChangeArrowheads="1"/>
          </p:cNvSpPr>
          <p:nvPr/>
        </p:nvSpPr>
        <p:spPr bwMode="auto">
          <a:xfrm>
            <a:off x="323528" y="1196752"/>
            <a:ext cx="8208912"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rtl="1" eaLnBrk="1" hangingPunct="1"/>
            <a:r>
              <a:rPr lang="fa-IR" altLang="en-US" sz="11500" b="1" dirty="0">
                <a:ln w="6600">
                  <a:solidFill>
                    <a:schemeClr val="accent2"/>
                  </a:solidFill>
                  <a:prstDash val="solid"/>
                </a:ln>
                <a:solidFill>
                  <a:srgbClr val="FFFFFF"/>
                </a:solidFill>
                <a:effectLst>
                  <a:outerShdw dist="38100" dir="2700000" algn="tl" rotWithShape="0">
                    <a:schemeClr val="accent2"/>
                  </a:outerShdw>
                </a:effectLst>
                <a:cs typeface="B Nasim" panose="00000700000000000000" pitchFamily="2" charset="-78"/>
              </a:rPr>
              <a:t>آئین</a:t>
            </a:r>
            <a:r>
              <a:rPr lang="fa-IR" altLang="en-US" sz="11500" b="1" dirty="0">
                <a:solidFill>
                  <a:srgbClr val="FF0000"/>
                </a:solidFill>
                <a:cs typeface="B Nasim" panose="00000700000000000000" pitchFamily="2" charset="-78"/>
              </a:rPr>
              <a:t> </a:t>
            </a:r>
            <a:r>
              <a:rPr lang="fa-IR" altLang="en-US" sz="115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cs typeface="B Nasim" panose="00000700000000000000" pitchFamily="2" charset="-78"/>
              </a:rPr>
              <a:t>همسرداری</a:t>
            </a:r>
          </a:p>
        </p:txBody>
      </p:sp>
    </p:spTree>
  </p:cSld>
  <p:clrMapOvr>
    <a:masterClrMapping/>
  </p:clrMapOvr>
  <p:transition>
    <p:sndAc>
      <p:stSnd>
        <p:snd r:embed="rId2" name="camera.wav"/>
      </p:stSnd>
    </p:sndAc>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ctrTitle"/>
          </p:nvPr>
        </p:nvSpPr>
        <p:spPr/>
        <p:txBody>
          <a:bodyPr/>
          <a:lstStyle/>
          <a:p>
            <a:pPr eaLnBrk="1" hangingPunct="1"/>
            <a:endParaRPr lang="fa-IR" altLang="en-US" smtClean="0"/>
          </a:p>
        </p:txBody>
      </p:sp>
      <p:sp>
        <p:nvSpPr>
          <p:cNvPr id="3075" name="Subtitle 2"/>
          <p:cNvSpPr>
            <a:spLocks noGrp="1"/>
          </p:cNvSpPr>
          <p:nvPr>
            <p:ph type="subTitle" idx="1"/>
          </p:nvPr>
        </p:nvSpPr>
        <p:spPr/>
        <p:txBody>
          <a:bodyPr/>
          <a:lstStyle/>
          <a:p>
            <a:pPr eaLnBrk="1" hangingPunct="1">
              <a:defRPr/>
            </a:pPr>
            <a:endParaRPr lang="fa-IR" dirty="0" smtClean="0"/>
          </a:p>
        </p:txBody>
      </p:sp>
      <p:sp>
        <p:nvSpPr>
          <p:cNvPr id="7" name="Horizontal Scroll 6"/>
          <p:cNvSpPr/>
          <p:nvPr/>
        </p:nvSpPr>
        <p:spPr>
          <a:xfrm>
            <a:off x="428625" y="357188"/>
            <a:ext cx="8143875" cy="5929312"/>
          </a:xfrm>
          <a:prstGeom prst="horizontalScroll">
            <a:avLst>
              <a:gd name="adj" fmla="val 9673"/>
            </a:avLst>
          </a:prstGeom>
        </p:spPr>
        <p:style>
          <a:lnRef idx="1">
            <a:schemeClr val="accent4"/>
          </a:lnRef>
          <a:fillRef idx="2">
            <a:schemeClr val="accent4"/>
          </a:fillRef>
          <a:effectRef idx="1">
            <a:schemeClr val="accent4"/>
          </a:effectRef>
          <a:fontRef idx="minor">
            <a:schemeClr val="dk1"/>
          </a:fontRef>
        </p:style>
        <p:txBody>
          <a:bodyPr rtlCol="1" anchor="ctr"/>
          <a:lstStyle/>
          <a:p>
            <a:pPr algn="ctr" eaLnBrk="1" hangingPunct="1">
              <a:defRPr/>
            </a:pPr>
            <a:r>
              <a:rPr lang="fa-IR" sz="3600" b="1" dirty="0"/>
              <a:t>پیامبر اعظم(صلی الله علیه وآله) آن قدر نسبت به حفظ حریم زنان حسّاس بود که وقتی پیرمرد نابینایی به نام ابن مکتوم اجازه خواست که خدمت حضرت برسد، حضرت از دو همسرش حفصه و عایشه خواست مجلس را ترک کنند و فرمود: اگر چه او شما را نمی بیند، ولی شما که او را می بینید</a:t>
            </a:r>
          </a:p>
        </p:txBody>
      </p:sp>
      <p:sp>
        <p:nvSpPr>
          <p:cNvPr id="8" name="Rectangle 7"/>
          <p:cNvSpPr/>
          <p:nvPr/>
        </p:nvSpPr>
        <p:spPr>
          <a:xfrm>
            <a:off x="2500298" y="0"/>
            <a:ext cx="3642344" cy="923330"/>
          </a:xfrm>
          <a:prstGeom prst="rect">
            <a:avLst/>
          </a:prstGeom>
          <a:noFill/>
        </p:spPr>
        <p:txBody>
          <a:bodyPr wrap="none">
            <a:spAutoFit/>
          </a:bodyPr>
          <a:lstStyle/>
          <a:p>
            <a:pPr algn="ctr" eaLnBrk="1" hangingPunct="1">
              <a:defRPr/>
            </a:pPr>
            <a:r>
              <a:rPr lang="fa-IR" sz="5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00B050"/>
                </a:solidFill>
                <a:effectLst>
                  <a:outerShdw blurRad="50800" dist="40000" dir="5400000" algn="tl" rotWithShape="0">
                    <a:srgbClr val="000000">
                      <a:shade val="5000"/>
                      <a:satMod val="120000"/>
                      <a:alpha val="33000"/>
                    </a:srgbClr>
                  </a:outerShdw>
                </a:effectLst>
              </a:rPr>
              <a:t>حفظ حریم زنان</a:t>
            </a:r>
            <a:endParaRPr lang="en-US" sz="5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endParaRPr>
          </a:p>
        </p:txBody>
      </p:sp>
    </p:spTree>
  </p:cSld>
  <p:clrMapOvr>
    <a:masterClrMapping/>
  </p:clrMapOvr>
  <p:transition>
    <p:sndAc>
      <p:stSnd>
        <p:snd r:embed="rId2" name="suction.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800" decel="100000"/>
                                        <p:tgtEl>
                                          <p:spTgt spid="7">
                                            <p:txEl>
                                              <p:pRg st="0" end="0"/>
                                            </p:txEl>
                                          </p:spTgt>
                                        </p:tgtEl>
                                      </p:cBhvr>
                                    </p:animEffect>
                                    <p:anim calcmode="lin" valueType="num">
                                      <p:cBhvr>
                                        <p:cTn id="8" dur="800" decel="100000" fill="hold"/>
                                        <p:tgtEl>
                                          <p:spTgt spid="7">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7">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7">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7">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7">
                                            <p:txEl>
                                              <p:pRg st="0" end="0"/>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eaLnBrk="1" hangingPunct="1"/>
            <a:endParaRPr lang="fa-IR" altLang="en-US" smtClean="0"/>
          </a:p>
        </p:txBody>
      </p:sp>
      <p:sp>
        <p:nvSpPr>
          <p:cNvPr id="12291" name="Content Placeholder 2"/>
          <p:cNvSpPr>
            <a:spLocks noGrp="1"/>
          </p:cNvSpPr>
          <p:nvPr>
            <p:ph idx="1"/>
          </p:nvPr>
        </p:nvSpPr>
        <p:spPr/>
        <p:txBody>
          <a:bodyPr/>
          <a:lstStyle/>
          <a:p>
            <a:pPr eaLnBrk="1" hangingPunct="1"/>
            <a:endParaRPr lang="fa-IR" altLang="en-US" smtClean="0"/>
          </a:p>
        </p:txBody>
      </p:sp>
      <p:sp>
        <p:nvSpPr>
          <p:cNvPr id="6" name="Bevel 5"/>
          <p:cNvSpPr/>
          <p:nvPr/>
        </p:nvSpPr>
        <p:spPr>
          <a:xfrm>
            <a:off x="0" y="0"/>
            <a:ext cx="9144000" cy="6858000"/>
          </a:xfrm>
          <a:prstGeom prst="bevel">
            <a:avLst/>
          </a:prstGeom>
        </p:spPr>
        <p:style>
          <a:lnRef idx="1">
            <a:schemeClr val="accent2"/>
          </a:lnRef>
          <a:fillRef idx="2">
            <a:schemeClr val="accent2"/>
          </a:fillRef>
          <a:effectRef idx="1">
            <a:schemeClr val="accent2"/>
          </a:effectRef>
          <a:fontRef idx="minor">
            <a:schemeClr val="dk1"/>
          </a:fontRef>
        </p:style>
        <p:txBody>
          <a:bodyPr rtlCol="1" anchor="ctr"/>
          <a:lstStyle/>
          <a:p>
            <a:pPr algn="just" rtl="1" eaLnBrk="1" hangingPunct="1">
              <a:defRPr/>
            </a:pPr>
            <a:r>
              <a:rPr lang="fa-IR" sz="2800" b="1" dirty="0">
                <a:solidFill>
                  <a:schemeClr val="accent2">
                    <a:lumMod val="75000"/>
                  </a:schemeClr>
                </a:solidFill>
              </a:rPr>
              <a:t>در زمان رسول اکرم(صلی الله علیه وآله) مردی از انصار برای حوایج خود از خانه بیرون رفت و با زن خود پیمان بست که تا او به خانه برنگشته است، از خانه بیرون نرود. پدر آن زن مریض شد و از حضرت به وسیله کسی اجازه خواست که به ملاقات پدرش برود، ولی حضرت اجازه نداد. وقتی کار به جایی رسید که بیماری پدرش بدتر شد و مجدداً از حضرت اجازه خواست، باز حضرت اجازه بیرون رفتن به آن زن نداد و او را به اطاعت از شوهرش دعوت کرد. تا اینکه پدرش در این حال از دنیا رفت. رسول اکرم(صلی الله علیه وآله)شخصی را نزد وی فرستاد و فرمود:</a:t>
            </a:r>
          </a:p>
          <a:p>
            <a:pPr algn="ctr" rtl="1" eaLnBrk="1" hangingPunct="1">
              <a:defRPr/>
            </a:pPr>
            <a:r>
              <a:rPr lang="fa-IR" sz="2800" b="1" dirty="0">
                <a:solidFill>
                  <a:schemeClr val="accent2">
                    <a:lumMod val="75000"/>
                  </a:schemeClr>
                </a:solidFill>
              </a:rPr>
              <a:t> </a:t>
            </a:r>
            <a:r>
              <a:rPr lang="fa-IR" sz="2800" b="1" dirty="0">
                <a:solidFill>
                  <a:srgbClr val="0070C0"/>
                </a:solidFill>
              </a:rPr>
              <a:t>خداوند تو و پدرت را به خاطر اطاعت از شوهرت آمرزید</a:t>
            </a:r>
          </a:p>
        </p:txBody>
      </p:sp>
      <p:sp>
        <p:nvSpPr>
          <p:cNvPr id="7" name="Rectangle 6"/>
          <p:cNvSpPr/>
          <p:nvPr/>
        </p:nvSpPr>
        <p:spPr>
          <a:xfrm rot="16200000">
            <a:off x="5583762" y="3455756"/>
            <a:ext cx="6263253" cy="923330"/>
          </a:xfrm>
          <a:prstGeom prst="rect">
            <a:avLst/>
          </a:prstGeom>
          <a:noFill/>
        </p:spPr>
        <p:txBody>
          <a:bodyPr>
            <a:spAutoFit/>
          </a:bodyPr>
          <a:lstStyle/>
          <a:p>
            <a:pPr algn="ctr" eaLnBrk="1" hangingPunct="1">
              <a:defRPr/>
            </a:pPr>
            <a:r>
              <a:rPr lang="fa-IR"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آمرزش لطف الهی</a:t>
            </a:r>
            <a:endParaRPr 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ransition>
    <p:sndAc>
      <p:stSnd>
        <p:snd r:embed="rId2" name="camera.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20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3" presetClass="entr" presetSubtype="0"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p:cTn id="13" dur="2000" fill="hold"/>
                                        <p:tgtEl>
                                          <p:spTgt spid="6">
                                            <p:txEl>
                                              <p:pRg st="1" end="1"/>
                                            </p:txEl>
                                          </p:spTgt>
                                        </p:tgtEl>
                                        <p:attrNameLst>
                                          <p:attrName>ppt_w</p:attrName>
                                        </p:attrNameLst>
                                      </p:cBhvr>
                                      <p:tavLst>
                                        <p:tav tm="0">
                                          <p:val>
                                            <p:fltVal val="0"/>
                                          </p:val>
                                        </p:tav>
                                        <p:tav tm="100000">
                                          <p:val>
                                            <p:strVal val="#ppt_w"/>
                                          </p:val>
                                        </p:tav>
                                      </p:tavLst>
                                    </p:anim>
                                    <p:anim calcmode="lin" valueType="num">
                                      <p:cBhvr>
                                        <p:cTn id="14" dur="20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15" dur="2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Callout 4">
            <a:hlinkClick r:id="rId2" action="ppaction://hlinkfile"/>
          </p:cNvPr>
          <p:cNvSpPr/>
          <p:nvPr/>
        </p:nvSpPr>
        <p:spPr>
          <a:xfrm>
            <a:off x="928662" y="357166"/>
            <a:ext cx="7929618" cy="5286436"/>
          </a:xfrm>
          <a:prstGeom prst="cloudCallout">
            <a:avLst/>
          </a:prstGeom>
        </p:spPr>
        <p:style>
          <a:lnRef idx="1">
            <a:schemeClr val="accent5"/>
          </a:lnRef>
          <a:fillRef idx="2">
            <a:schemeClr val="accent5"/>
          </a:fillRef>
          <a:effectRef idx="1">
            <a:schemeClr val="accent5"/>
          </a:effectRef>
          <a:fontRef idx="minor">
            <a:schemeClr val="dk1"/>
          </a:fontRef>
        </p:style>
        <p:txBody>
          <a:bodyPr rtlCol="1" anchor="ctr"/>
          <a:lstStyle/>
          <a:p>
            <a:pPr algn="ctr" eaLnBrk="1" hangingPunct="1">
              <a:defRPr/>
            </a:pPr>
            <a:r>
              <a:rPr lang="en-US" sz="3600" b="1" dirty="0">
                <a:ln w="18000">
                  <a:solidFill>
                    <a:schemeClr val="accent2">
                      <a:satMod val="140000"/>
                    </a:schemeClr>
                  </a:solidFill>
                  <a:prstDash val="solid"/>
                  <a:miter lim="800000"/>
                </a:ln>
                <a:solidFill>
                  <a:srgbClr val="7030A0"/>
                </a:solidFill>
              </a:rPr>
              <a:t> </a:t>
            </a:r>
            <a:r>
              <a:rPr lang="fa-IR" sz="3600" b="1" dirty="0">
                <a:ln w="18000">
                  <a:solidFill>
                    <a:schemeClr val="accent2">
                      <a:satMod val="140000"/>
                    </a:schemeClr>
                  </a:solidFill>
                  <a:prstDash val="solid"/>
                  <a:miter lim="800000"/>
                </a:ln>
                <a:solidFill>
                  <a:srgbClr val="7030A0"/>
                </a:solidFill>
              </a:rPr>
              <a:t>بهترین زنان کسی است که فرزندآور، مهربان، عفیف، و در میان اهل خود، گرامی باشد; آنکه که با همسر خود نرم و آرام است و برای شوهرش زینت می کند و در قله های محکم عفّت خود را حفظ می کند.</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1"/>
                                          </p:val>
                                        </p:tav>
                                        <p:tav tm="100000">
                                          <p:val>
                                            <p:strVal val="#ppt_x"/>
                                          </p:val>
                                        </p:tav>
                                      </p:tavLst>
                                    </p:anim>
                                    <p:anim calcmode="lin" valueType="num">
                                      <p:cBhvr>
                                        <p:cTn id="9"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707" y="0"/>
            <a:ext cx="9173209" cy="6858000"/>
          </a:xfrm>
        </p:spPr>
      </p:pic>
    </p:spTree>
    <p:extLst>
      <p:ext uri="{BB962C8B-B14F-4D97-AF65-F5344CB8AC3E}">
        <p14:creationId xmlns:p14="http://schemas.microsoft.com/office/powerpoint/2010/main" val="703388758"/>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3"/>
          <p:cNvSpPr>
            <a:spLocks noGrp="1"/>
          </p:cNvSpPr>
          <p:nvPr>
            <p:ph type="ctrTitle"/>
          </p:nvPr>
        </p:nvSpPr>
        <p:spPr>
          <a:xfrm>
            <a:off x="0" y="2071688"/>
            <a:ext cx="7772400" cy="1470025"/>
          </a:xfrm>
        </p:spPr>
        <p:txBody>
          <a:bodyPr/>
          <a:lstStyle/>
          <a:p>
            <a:pPr eaLnBrk="1" hangingPunct="1"/>
            <a:r>
              <a:rPr lang="en-US" altLang="en-US" smtClean="0"/>
              <a:t>Back to School</a:t>
            </a:r>
          </a:p>
        </p:txBody>
      </p:sp>
      <p:sp>
        <p:nvSpPr>
          <p:cNvPr id="5" name="Subtitle 4"/>
          <p:cNvSpPr>
            <a:spLocks noGrp="1"/>
          </p:cNvSpPr>
          <p:nvPr>
            <p:ph type="subTitle" idx="1"/>
          </p:nvPr>
        </p:nvSpPr>
        <p:spPr>
          <a:xfrm>
            <a:off x="500063" y="3643313"/>
            <a:ext cx="6391275" cy="2643187"/>
          </a:xfrm>
        </p:spPr>
        <p:txBody>
          <a:bodyPr rtlCol="0">
            <a:noAutofit/>
          </a:bodyPr>
          <a:lstStyle/>
          <a:p>
            <a:pPr rtl="1">
              <a:defRPr/>
            </a:pPr>
            <a:r>
              <a:rPr lang="fa-IR" sz="3600" dirty="0" smtClean="0">
                <a:cs typeface="B Koodak" panose="00000700000000000000" pitchFamily="2" charset="-78"/>
              </a:rPr>
              <a:t>ادیان الهی همواره به مردم سفارش کرده اند این نیازها را از راه طبیعی و مشروع برطرف سازند و از افراط و تفریط بپرهیزند</a:t>
            </a:r>
            <a:endParaRPr lang="en-US" sz="3600" b="1" dirty="0">
              <a:cs typeface="B Koodak" panose="00000700000000000000" pitchFamily="2" charset="-78"/>
            </a:endParaRPr>
          </a:p>
        </p:txBody>
      </p:sp>
      <p:sp>
        <p:nvSpPr>
          <p:cNvPr id="6148" name="Text Placeholder 5"/>
          <p:cNvSpPr>
            <a:spLocks noGrp="1"/>
          </p:cNvSpPr>
          <p:nvPr>
            <p:ph type="body" sz="quarter" idx="14"/>
          </p:nvPr>
        </p:nvSpPr>
        <p:spPr>
          <a:xfrm>
            <a:off x="214282" y="428604"/>
            <a:ext cx="8643998" cy="2857520"/>
          </a:xfr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path path="circle">
              <a:fillToRect l="100000" t="100000"/>
            </a:path>
            <a:tileRect r="-100000" b="-100000"/>
          </a:gradFill>
          <a:ln>
            <a:miter lim="800000"/>
            <a:headEnd/>
            <a:tailEnd/>
          </a:ln>
          <a:extLst/>
        </p:spPr>
        <p:txBody>
          <a:bodyPr>
            <a:noAutofit/>
          </a:bodyPr>
          <a:lstStyle/>
          <a:p>
            <a:pPr eaLnBrk="1" hangingPunct="1">
              <a:defRPr/>
            </a:pPr>
            <a:r>
              <a:rPr lang="fa-IR" sz="2400" b="1" dirty="0" smtClean="0">
                <a:cs typeface="B Homa" panose="00000400000000000000" pitchFamily="2" charset="-78"/>
              </a:rPr>
              <a:t>«</a:t>
            </a:r>
            <a:r>
              <a:rPr lang="fa-IR" sz="4800" b="1" dirty="0" smtClean="0">
                <a:cs typeface="B Homa" panose="00000400000000000000" pitchFamily="2" charset="-78"/>
              </a:rPr>
              <a:t>خانواده گروهی است که به دلیل قرابت و یا زوجیت، همبستگی حقوقی و اجتماعی یافته و تحت رهبری و ریاست مقامی واحد قرار گرفته است.»</a:t>
            </a:r>
            <a:endParaRPr lang="en-US" sz="4800" b="1" dirty="0" smtClean="0">
              <a:cs typeface="B Homa" panose="00000400000000000000" pitchFamily="2" charset="-78"/>
            </a:endParaRPr>
          </a:p>
        </p:txBody>
      </p:sp>
    </p:spTree>
  </p:cSld>
  <p:clrMapOvr>
    <a:masterClrMapping/>
  </p:clrMapOvr>
  <p:transition>
    <p:sndAc>
      <p:stSnd>
        <p:snd r:embed="rId2" name="camera.wav"/>
      </p:stSnd>
    </p:sndAc>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endParaRPr lang="fa-IR" altLang="en-US" sz="6000" b="1" smtClean="0">
              <a:solidFill>
                <a:srgbClr val="00B050"/>
              </a:solidFill>
            </a:endParaRPr>
          </a:p>
        </p:txBody>
      </p:sp>
      <p:graphicFrame>
        <p:nvGraphicFramePr>
          <p:cNvPr id="4" name="Content Placeholder 3"/>
          <p:cNvGraphicFramePr>
            <a:graphicFrameLocks noGrp="1"/>
          </p:cNvGraphicFramePr>
          <p:nvPr>
            <p:ph idx="1"/>
          </p:nvPr>
        </p:nvGraphicFramePr>
        <p:xfrm>
          <a:off x="0" y="1600200"/>
          <a:ext cx="9144000" cy="5257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Curved Down Ribbon 4"/>
          <p:cNvSpPr/>
          <p:nvPr/>
        </p:nvSpPr>
        <p:spPr>
          <a:xfrm>
            <a:off x="0" y="0"/>
            <a:ext cx="9144000" cy="1571612"/>
          </a:xfrm>
          <a:prstGeom prst="ellipseRibbon">
            <a:avLst>
              <a:gd name="adj1" fmla="val 0"/>
              <a:gd name="adj2" fmla="val 50000"/>
              <a:gd name="adj3" fmla="val 12500"/>
            </a:avLst>
          </a:prstGeom>
        </p:spPr>
        <p:style>
          <a:lnRef idx="1">
            <a:schemeClr val="accent3"/>
          </a:lnRef>
          <a:fillRef idx="2">
            <a:schemeClr val="accent3"/>
          </a:fillRef>
          <a:effectRef idx="1">
            <a:schemeClr val="accent3"/>
          </a:effectRef>
          <a:fontRef idx="minor">
            <a:schemeClr val="dk1"/>
          </a:fontRef>
        </p:style>
        <p:txBody>
          <a:bodyPr rtlCol="1" anchor="ctr"/>
          <a:lstStyle/>
          <a:p>
            <a:pPr algn="ctr" eaLnBrk="1" hangingPunct="1">
              <a:defRPr/>
            </a:pPr>
            <a:r>
              <a:rPr lang="fa-IR" sz="4400" b="1" dirty="0">
                <a:ln w="18000">
                  <a:solidFill>
                    <a:schemeClr val="accent2">
                      <a:satMod val="140000"/>
                    </a:schemeClr>
                  </a:solidFill>
                  <a:prstDash val="solid"/>
                  <a:miter lim="800000"/>
                </a:ln>
                <a:noFill/>
                <a:effectLst>
                  <a:outerShdw blurRad="25500" dist="23000" dir="7020000" algn="tl">
                    <a:srgbClr val="000000">
                      <a:alpha val="50000"/>
                    </a:srgbClr>
                  </a:outerShdw>
                </a:effectLst>
              </a:rPr>
              <a:t>تعریف اسلام از ازدواج</a:t>
            </a:r>
          </a:p>
        </p:txBody>
      </p:sp>
    </p:spTree>
  </p:cSld>
  <p:clrMapOvr>
    <a:masterClrMapping/>
  </p:clrMapOvr>
  <p:transition>
    <p:sndAc>
      <p:stSnd>
        <p:snd r:embed="rId3" name="arrow.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graphicEl>
                                              <a:dgm id="{F329EF7C-1EEC-4212-817A-1556F5FB5C9B}"/>
                                            </p:graphicEl>
                                          </p:spTgt>
                                        </p:tgtEl>
                                        <p:attrNameLst>
                                          <p:attrName>style.visibility</p:attrName>
                                        </p:attrNameLst>
                                      </p:cBhvr>
                                      <p:to>
                                        <p:strVal val="visible"/>
                                      </p:to>
                                    </p:set>
                                    <p:animEffect transition="in" filter="wipe(down)">
                                      <p:cBhvr>
                                        <p:cTn id="7" dur="500"/>
                                        <p:tgtEl>
                                          <p:spTgt spid="4">
                                            <p:graphicEl>
                                              <a:dgm id="{F329EF7C-1EEC-4212-817A-1556F5FB5C9B}"/>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graphicEl>
                                              <a:dgm id="{6959EC36-4730-40D9-965A-F3C748638648}"/>
                                            </p:graphicEl>
                                          </p:spTgt>
                                        </p:tgtEl>
                                        <p:attrNameLst>
                                          <p:attrName>style.visibility</p:attrName>
                                        </p:attrNameLst>
                                      </p:cBhvr>
                                      <p:to>
                                        <p:strVal val="visible"/>
                                      </p:to>
                                    </p:set>
                                    <p:animEffect transition="in" filter="wipe(down)">
                                      <p:cBhvr>
                                        <p:cTn id="12" dur="500"/>
                                        <p:tgtEl>
                                          <p:spTgt spid="4">
                                            <p:graphicEl>
                                              <a:dgm id="{6959EC36-4730-40D9-965A-F3C748638648}"/>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graphicEl>
                                              <a:dgm id="{689A31A5-65B0-4113-9055-6903F77218D1}"/>
                                            </p:graphicEl>
                                          </p:spTgt>
                                        </p:tgtEl>
                                        <p:attrNameLst>
                                          <p:attrName>style.visibility</p:attrName>
                                        </p:attrNameLst>
                                      </p:cBhvr>
                                      <p:to>
                                        <p:strVal val="visible"/>
                                      </p:to>
                                    </p:set>
                                    <p:animEffect transition="in" filter="wipe(down)">
                                      <p:cBhvr>
                                        <p:cTn id="17" dur="500"/>
                                        <p:tgtEl>
                                          <p:spTgt spid="4">
                                            <p:graphicEl>
                                              <a:dgm id="{689A31A5-65B0-4113-9055-6903F77218D1}"/>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graphicEl>
                                              <a:dgm id="{412976AB-922A-4981-9CD8-9E296131A429}"/>
                                            </p:graphicEl>
                                          </p:spTgt>
                                        </p:tgtEl>
                                        <p:attrNameLst>
                                          <p:attrName>style.visibility</p:attrName>
                                        </p:attrNameLst>
                                      </p:cBhvr>
                                      <p:to>
                                        <p:strVal val="visible"/>
                                      </p:to>
                                    </p:set>
                                    <p:animEffect transition="in" filter="wipe(down)">
                                      <p:cBhvr>
                                        <p:cTn id="22" dur="500"/>
                                        <p:tgtEl>
                                          <p:spTgt spid="4">
                                            <p:graphicEl>
                                              <a:dgm id="{412976AB-922A-4981-9CD8-9E296131A42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itle 1"/>
          <p:cNvSpPr>
            <a:spLocks noGrp="1"/>
          </p:cNvSpPr>
          <p:nvPr>
            <p:ph type="title"/>
          </p:nvPr>
        </p:nvSpPr>
        <p:spPr/>
        <p:txBody>
          <a:bodyPr/>
          <a:lstStyle/>
          <a:p>
            <a:pPr eaLnBrk="1" hangingPunct="1"/>
            <a:endParaRPr lang="fa-IR" altLang="en-US" smtClean="0"/>
          </a:p>
        </p:txBody>
      </p:sp>
      <p:sp>
        <p:nvSpPr>
          <p:cNvPr id="1028" name="Content Placeholder 2"/>
          <p:cNvSpPr>
            <a:spLocks noGrp="1"/>
          </p:cNvSpPr>
          <p:nvPr>
            <p:ph idx="1"/>
          </p:nvPr>
        </p:nvSpPr>
        <p:spPr/>
        <p:txBody>
          <a:bodyPr/>
          <a:lstStyle/>
          <a:p>
            <a:pPr eaLnBrk="1" hangingPunct="1"/>
            <a:endParaRPr lang="fa-IR" altLang="en-US" smtClean="0"/>
          </a:p>
        </p:txBody>
      </p:sp>
      <p:graphicFrame>
        <p:nvGraphicFramePr>
          <p:cNvPr id="1026"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1032" name="Presentation" r:id="rId4" imgW="4567501" imgH="3424571" progId="PowerPoint.Show.12">
                  <p:embed/>
                </p:oleObj>
              </mc:Choice>
              <mc:Fallback>
                <p:oleObj name="Presentation" r:id="rId4" imgW="4567501" imgH="3424571" progId="PowerPoint.Show.12">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Rectangle 4"/>
          <p:cNvSpPr>
            <a:spLocks noChangeArrowheads="1"/>
          </p:cNvSpPr>
          <p:nvPr/>
        </p:nvSpPr>
        <p:spPr bwMode="auto">
          <a:xfrm>
            <a:off x="3714750" y="857250"/>
            <a:ext cx="4000500" cy="3478213"/>
          </a:xfrm>
          <a:prstGeom prst="rect">
            <a:avLst/>
          </a:prstGeom>
          <a:blipFill dpi="0" rotWithShape="1">
            <a:blip r:embed="rId6"/>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r>
              <a:rPr lang="fa-IR" altLang="en-US" sz="4400">
                <a:solidFill>
                  <a:schemeClr val="bg1"/>
                </a:solidFill>
              </a:rPr>
              <a:t>لَقَدْ کَانَ لَکُمْ فِی رَسُولِ اللَّهِ أُسْوَةٌ حَسَنَةٌ لِّمَن کَانَ یَرْجُو اللَّهَ وَالْیَوْمَ الْآخِرَ وَ ذَکَرَاللَّهَ کَثِیراً</a:t>
            </a:r>
          </a:p>
        </p:txBody>
      </p:sp>
      <p:sp>
        <p:nvSpPr>
          <p:cNvPr id="6" name="Rectangle 5"/>
          <p:cNvSpPr/>
          <p:nvPr/>
        </p:nvSpPr>
        <p:spPr>
          <a:xfrm>
            <a:off x="214282" y="928670"/>
            <a:ext cx="2658292" cy="1938992"/>
          </a:xfrm>
          <a:prstGeom prst="rect">
            <a:avLst/>
          </a:prstGeom>
        </p:spPr>
        <p:txBody>
          <a:bodyPr wrap="none">
            <a:spAutoFit/>
          </a:bodyPr>
          <a:lstStyle/>
          <a:p>
            <a:pPr eaLnBrk="1" hangingPunct="1">
              <a:defRPr/>
            </a:pPr>
            <a:r>
              <a:rPr lang="fa-IR" sz="4000" dirty="0">
                <a:cs typeface="B Elm" pitchFamily="2" charset="-78"/>
              </a:rPr>
              <a:t>همسر داری </a:t>
            </a:r>
          </a:p>
          <a:p>
            <a:pPr algn="r" rtl="1" eaLnBrk="1" hangingPunct="1">
              <a:defRPr/>
            </a:pPr>
            <a:r>
              <a:rPr lang="fa-IR" sz="80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cs typeface="B Elm" pitchFamily="2" charset="-78"/>
              </a:rPr>
              <a:t>نمونه</a:t>
            </a:r>
          </a:p>
        </p:txBody>
      </p:sp>
      <p:sp>
        <p:nvSpPr>
          <p:cNvPr id="7" name="Rectangle 6"/>
          <p:cNvSpPr/>
          <p:nvPr/>
        </p:nvSpPr>
        <p:spPr>
          <a:xfrm>
            <a:off x="1143000" y="5072063"/>
            <a:ext cx="6643688" cy="1384300"/>
          </a:xfrm>
          <a:prstGeom prst="rect">
            <a:avLst/>
          </a:prstGeom>
        </p:spPr>
        <p:txBody>
          <a:bodyPr>
            <a:spAutoFit/>
          </a:bodyPr>
          <a:lstStyle/>
          <a:p>
            <a:pPr algn="r" rtl="1" eaLnBrk="1" hangingPunct="1">
              <a:defRPr/>
            </a:pPr>
            <a:r>
              <a:rPr lang="fa-IR" sz="2800" b="1" dirty="0">
                <a:solidFill>
                  <a:schemeClr val="accent2">
                    <a:lumMod val="75000"/>
                  </a:schemeClr>
                </a:solidFill>
              </a:rPr>
              <a:t>مسلّماً براى شما در زندگى رسول خدا سرمشق نيكويى بود، براى آنها كه اميد به رحمت خدا و روز رستاخيز دارند و خدا را بسيار ياد مى‏كنند</a:t>
            </a:r>
            <a:r>
              <a:rPr lang="fa-IR" sz="2800" dirty="0"/>
              <a:t>. </a:t>
            </a:r>
          </a:p>
        </p:txBody>
      </p:sp>
    </p:spTree>
  </p:cSld>
  <p:clrMapOvr>
    <a:masterClrMapping/>
  </p:clrMapOvr>
  <p:transition>
    <p:dissolve/>
    <p:sndAc>
      <p:stSnd>
        <p:snd r:embed="rId3" name="camera.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4"/>
          <p:cNvSpPr>
            <a:spLocks noChangeArrowheads="1"/>
          </p:cNvSpPr>
          <p:nvPr/>
        </p:nvSpPr>
        <p:spPr bwMode="auto">
          <a:xfrm>
            <a:off x="357188" y="1997075"/>
            <a:ext cx="8429625" cy="440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r>
              <a:rPr lang="fa-IR" altLang="en-US" sz="4000" b="1" dirty="0"/>
              <a:t>وظیفه و کارکرد خانواده</a:t>
            </a:r>
          </a:p>
          <a:p>
            <a:pPr algn="r" eaLnBrk="1" hangingPunct="1"/>
            <a:r>
              <a:rPr lang="fa-IR" altLang="en-US" sz="4000" b="1" dirty="0"/>
              <a:t>تربیت انسان از ابعاد اخلاقی، روحی و اجتماعی</a:t>
            </a:r>
          </a:p>
          <a:p>
            <a:pPr algn="r" eaLnBrk="1" hangingPunct="1"/>
            <a:r>
              <a:rPr lang="fa-IR" altLang="en-US" sz="4000" b="1" dirty="0"/>
              <a:t>مایه تکامل روحی و اخلاقی انسان</a:t>
            </a:r>
          </a:p>
          <a:p>
            <a:pPr algn="r" rtl="1" eaLnBrk="1" hangingPunct="1"/>
            <a:r>
              <a:rPr lang="fa-IR" altLang="en-US" sz="4000" b="1" dirty="0"/>
              <a:t>سعادت و خوشبختی دنیا و آخرت</a:t>
            </a:r>
          </a:p>
          <a:p>
            <a:pPr algn="r" rtl="1" eaLnBrk="1" hangingPunct="1"/>
            <a:endParaRPr lang="fa-IR" altLang="en-US" sz="4000" b="1" dirty="0"/>
          </a:p>
          <a:p>
            <a:pPr algn="r" rtl="1" eaLnBrk="1" hangingPunct="1"/>
            <a:endParaRPr lang="fa-IR" altLang="en-US" sz="4000" b="1" dirty="0"/>
          </a:p>
          <a:p>
            <a:pPr algn="r" rtl="1" eaLnBrk="1" hangingPunct="1"/>
            <a:endParaRPr lang="fa-IR" altLang="en-US" sz="4000" b="1" dirty="0"/>
          </a:p>
        </p:txBody>
      </p:sp>
      <p:sp>
        <p:nvSpPr>
          <p:cNvPr id="6" name="Rectangle 5"/>
          <p:cNvSpPr/>
          <p:nvPr/>
        </p:nvSpPr>
        <p:spPr>
          <a:xfrm>
            <a:off x="1000125" y="357188"/>
            <a:ext cx="6826250" cy="769937"/>
          </a:xfrm>
          <a:prstGeom prst="rect">
            <a:avLst/>
          </a:prstGeom>
        </p:spPr>
        <p:txBody>
          <a:bodyPr wrap="none">
            <a:spAutoFit/>
          </a:bodyPr>
          <a:lstStyle/>
          <a:p>
            <a:pPr eaLnBrk="1" hangingPunct="1">
              <a:defRPr/>
            </a:pPr>
            <a:r>
              <a:rPr lang="fa-IR" sz="4400" b="1" dirty="0">
                <a:solidFill>
                  <a:schemeClr val="bg1"/>
                </a:solidFill>
              </a:rPr>
              <a:t>کوچکترین واحد جامعه  </a:t>
            </a:r>
            <a:r>
              <a:rPr lang="fa-IR" sz="4400" b="1" dirty="0">
                <a:solidFill>
                  <a:schemeClr val="accent6">
                    <a:lumMod val="40000"/>
                    <a:lumOff val="60000"/>
                  </a:schemeClr>
                </a:solidFill>
              </a:rPr>
              <a:t>« </a:t>
            </a:r>
            <a:r>
              <a:rPr lang="fa-IR" sz="4400" b="1" dirty="0">
                <a:solidFill>
                  <a:srgbClr val="FF0000"/>
                </a:solidFill>
              </a:rPr>
              <a:t>خانواده</a:t>
            </a:r>
            <a:r>
              <a:rPr lang="fa-IR" sz="4400" b="1" dirty="0">
                <a:solidFill>
                  <a:schemeClr val="accent6">
                    <a:lumMod val="40000"/>
                    <a:lumOff val="60000"/>
                  </a:schemeClr>
                </a:solidFill>
              </a:rPr>
              <a:t>»</a:t>
            </a:r>
          </a:p>
        </p:txBody>
      </p:sp>
      <p:sp>
        <p:nvSpPr>
          <p:cNvPr id="7" name="Rectangle 6"/>
          <p:cNvSpPr>
            <a:spLocks noChangeArrowheads="1"/>
          </p:cNvSpPr>
          <p:nvPr/>
        </p:nvSpPr>
        <p:spPr bwMode="auto">
          <a:xfrm>
            <a:off x="500063" y="4714875"/>
            <a:ext cx="6858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r>
              <a:rPr lang="fa-IR" altLang="en-US" sz="2800" b="1" dirty="0">
                <a:solidFill>
                  <a:schemeClr val="bg1"/>
                </a:solidFill>
                <a:cs typeface="B Nasim" panose="00000700000000000000" pitchFamily="2" charset="-78"/>
              </a:rPr>
              <a:t>. قرب الهی، پرورش عاطفه، بهبود وضع اقتصادی، بلوغ اجتماعی و ده ها نعمت و برکت دیگر، ثمره شیرین ازدواج و روابط زوجین در کانون گرم خانواده است</a:t>
            </a:r>
          </a:p>
        </p:txBody>
      </p:sp>
    </p:spTree>
  </p:cSld>
  <p:clrMapOvr>
    <a:masterClrMapping/>
  </p:clrMapOvr>
  <p:transition>
    <p:dissolve/>
    <p:sndAc>
      <p:stSnd>
        <p:snd r:embed="rId2" name="camera.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p:cTn id="13"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9" presetClass="entr" presetSubtype="0"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p:cTn id="19" dur="1000" fill="hold"/>
                                        <p:tgtEl>
                                          <p:spTgt spid="5">
                                            <p:txEl>
                                              <p:pRg st="1" end="1"/>
                                            </p:txEl>
                                          </p:spTgt>
                                        </p:tgtEl>
                                        <p:attrNameLst>
                                          <p:attrName>ppt_x</p:attrName>
                                        </p:attrNameLst>
                                      </p:cBhvr>
                                      <p:tavLst>
                                        <p:tav tm="0">
                                          <p:val>
                                            <p:strVal val="#ppt_x-.2"/>
                                          </p:val>
                                        </p:tav>
                                        <p:tav tm="100000">
                                          <p:val>
                                            <p:strVal val="#ppt_x"/>
                                          </p:val>
                                        </p:tav>
                                      </p:tavLst>
                                    </p:anim>
                                    <p:anim calcmode="lin" valueType="num">
                                      <p:cBhvr>
                                        <p:cTn id="20" dur="1000" fill="hold"/>
                                        <p:tgtEl>
                                          <p:spTgt spid="5">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1" dur="1000"/>
                                        <p:tgtEl>
                                          <p:spTgt spid="5">
                                            <p:txEl>
                                              <p:pRg st="1" end="1"/>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3" presetClass="entr" presetSubtype="0" fill="hold" nodeType="click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anim calcmode="lin" valueType="num">
                                      <p:cBhvr>
                                        <p:cTn id="26"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28" dur="500"/>
                                        <p:tgtEl>
                                          <p:spTgt spid="5">
                                            <p:txEl>
                                              <p:pRg st="2" end="2"/>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2" presetClass="entr" presetSubtype="0" fill="hold" nodeType="clickEffect">
                                  <p:stCondLst>
                                    <p:cond delay="0"/>
                                  </p:stCondLst>
                                  <p:childTnLst>
                                    <p:set>
                                      <p:cBhvr>
                                        <p:cTn id="32" dur="1" fill="hold">
                                          <p:stCondLst>
                                            <p:cond delay="0"/>
                                          </p:stCondLst>
                                        </p:cTn>
                                        <p:tgtEl>
                                          <p:spTgt spid="5">
                                            <p:txEl>
                                              <p:pRg st="3" end="3"/>
                                            </p:txEl>
                                          </p:spTgt>
                                        </p:tgtEl>
                                        <p:attrNameLst>
                                          <p:attrName>style.visibility</p:attrName>
                                        </p:attrNameLst>
                                      </p:cBhvr>
                                      <p:to>
                                        <p:strVal val="visible"/>
                                      </p:to>
                                    </p:set>
                                    <p:animScale>
                                      <p:cBhvr>
                                        <p:cTn id="33" dur="1000" decel="50000" fill="hold">
                                          <p:stCondLst>
                                            <p:cond delay="0"/>
                                          </p:stCondLst>
                                        </p:cTn>
                                        <p:tgtEl>
                                          <p:spTgt spid="5">
                                            <p:txEl>
                                              <p:pRg st="3" end="3"/>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5">
                                            <p:txEl>
                                              <p:pRg st="3" end="3"/>
                                            </p:txEl>
                                          </p:spTgt>
                                        </p:tgtEl>
                                        <p:attrNameLst>
                                          <p:attrName>ppt_x</p:attrName>
                                          <p:attrName>ppt_y</p:attrName>
                                        </p:attrNameLst>
                                      </p:cBhvr>
                                    </p:animMotion>
                                    <p:animEffect transition="in" filter="fade">
                                      <p:cBhvr>
                                        <p:cTn id="35" dur="1000"/>
                                        <p:tgtEl>
                                          <p:spTgt spid="5">
                                            <p:txEl>
                                              <p:pRg st="3" end="3"/>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5" presetClass="entr" presetSubtype="0" fill="hold" nodeType="clickEffect">
                                  <p:stCondLst>
                                    <p:cond delay="0"/>
                                  </p:stCondLst>
                                  <p:childTnLst>
                                    <p:set>
                                      <p:cBhvr>
                                        <p:cTn id="39" dur="1" fill="hold">
                                          <p:stCondLst>
                                            <p:cond delay="0"/>
                                          </p:stCondLst>
                                        </p:cTn>
                                        <p:tgtEl>
                                          <p:spTgt spid="7">
                                            <p:txEl>
                                              <p:pRg st="0" end="0"/>
                                            </p:txEl>
                                          </p:spTgt>
                                        </p:tgtEl>
                                        <p:attrNameLst>
                                          <p:attrName>style.visibility</p:attrName>
                                        </p:attrNameLst>
                                      </p:cBhvr>
                                      <p:to>
                                        <p:strVal val="visible"/>
                                      </p:to>
                                    </p:set>
                                    <p:anim calcmode="lin" valueType="num">
                                      <p:cBhvr>
                                        <p:cTn id="40" dur="2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41" dur="2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42" dur="2000" fill="hold"/>
                                        <p:tgtEl>
                                          <p:spTgt spid="7">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43" dur="2000" fill="hold"/>
                                        <p:tgtEl>
                                          <p:spTgt spid="7">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0"/>
            <a:ext cx="9144000" cy="1571612"/>
          </a:xfrm>
          <a:ln>
            <a:miter lim="800000"/>
            <a:headEnd/>
            <a:tailEnd/>
          </a:ln>
          <a:extLst/>
        </p:spPr>
        <p:style>
          <a:lnRef idx="0">
            <a:scrgbClr r="0" g="0" b="0"/>
          </a:lnRef>
          <a:fillRef idx="1002">
            <a:schemeClr val="dk2"/>
          </a:fillRef>
          <a:effectRef idx="0">
            <a:scrgbClr r="0" g="0" b="0"/>
          </a:effectRef>
          <a:fontRef idx="major"/>
        </p:style>
        <p:txBody>
          <a:bodyPr/>
          <a:lstStyle/>
          <a:p>
            <a:pPr eaLnBrk="1" hangingPunct="1">
              <a:defRPr/>
            </a:pPr>
            <a:r>
              <a:rPr lang="fa-IR" b="1" dirty="0" smtClean="0"/>
              <a:t>نهضت صنعتی</a:t>
            </a:r>
            <a:br>
              <a:rPr lang="fa-IR" b="1" dirty="0" smtClean="0"/>
            </a:br>
            <a:r>
              <a:rPr lang="fa-IR" dirty="0" smtClean="0">
                <a:solidFill>
                  <a:schemeClr val="bg1"/>
                </a:solidFill>
              </a:rPr>
              <a:t> «</a:t>
            </a:r>
            <a:r>
              <a:rPr lang="fa-IR" b="1" dirty="0" smtClean="0">
                <a:solidFill>
                  <a:schemeClr val="bg1"/>
                </a:solidFill>
              </a:rPr>
              <a:t>حق آزادی به زنان</a:t>
            </a:r>
            <a:r>
              <a:rPr lang="fa-IR" dirty="0" smtClean="0">
                <a:solidFill>
                  <a:schemeClr val="bg1"/>
                </a:solidFill>
              </a:rPr>
              <a:t>» و تساوی حقوق با مردان</a:t>
            </a:r>
          </a:p>
        </p:txBody>
      </p:sp>
      <p:sp>
        <p:nvSpPr>
          <p:cNvPr id="2054" name="Content Placeholder 2"/>
          <p:cNvSpPr>
            <a:spLocks noGrp="1"/>
          </p:cNvSpPr>
          <p:nvPr>
            <p:ph idx="1"/>
          </p:nvPr>
        </p:nvSpPr>
        <p:spPr/>
        <p:txBody>
          <a:bodyPr/>
          <a:lstStyle/>
          <a:p>
            <a:pPr eaLnBrk="1" hangingPunct="1"/>
            <a:endParaRPr lang="fa-IR" altLang="en-US" smtClean="0"/>
          </a:p>
        </p:txBody>
      </p:sp>
      <p:graphicFrame>
        <p:nvGraphicFramePr>
          <p:cNvPr id="2050" name="Object 2"/>
          <p:cNvGraphicFramePr>
            <a:graphicFrameLocks noChangeAspect="1"/>
          </p:cNvGraphicFramePr>
          <p:nvPr/>
        </p:nvGraphicFramePr>
        <p:xfrm>
          <a:off x="0" y="1571625"/>
          <a:ext cx="9147175" cy="5286375"/>
        </p:xfrm>
        <a:graphic>
          <a:graphicData uri="http://schemas.openxmlformats.org/presentationml/2006/ole">
            <mc:AlternateContent xmlns:mc="http://schemas.openxmlformats.org/markup-compatibility/2006">
              <mc:Choice xmlns:v="urn:schemas-microsoft-com:vml" Requires="v">
                <p:oleObj spid="_x0000_s2056" name="Presentation" r:id="rId4" imgW="4567501" imgH="3424571" progId="PowerPoint.Show.8">
                  <p:embed/>
                </p:oleObj>
              </mc:Choice>
              <mc:Fallback>
                <p:oleObj name="Presentation" r:id="rId4" imgW="4567501" imgH="3424571" progId="PowerPoint.Show.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571625"/>
                        <a:ext cx="9147175" cy="528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Rectangle 4"/>
          <p:cNvSpPr/>
          <p:nvPr/>
        </p:nvSpPr>
        <p:spPr>
          <a:xfrm>
            <a:off x="285750" y="2857500"/>
            <a:ext cx="8501063" cy="2554288"/>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algn="just" rtl="1" eaLnBrk="1" hangingPunct="1">
              <a:defRPr/>
            </a:pPr>
            <a:r>
              <a:rPr lang="fa-IR" sz="3200" dirty="0">
                <a:cs typeface="B Koodak" pitchFamily="2" charset="-78"/>
              </a:rPr>
              <a:t>روابط سست و متزلزل و خالی از صفا و صمیمیت، طلاق و جدایی با آمار بالا و سرسام آور، فرزندان لاابالی و خالی از تربیت صحیح، سرباز زدن مردان از ازدواج دایمی، از بین رفتن غیرت ناموسی، افزایش فرزندان نامشروع و هزاران مشکل دیگر از این نوع...</a:t>
            </a:r>
          </a:p>
        </p:txBody>
      </p:sp>
    </p:spTree>
  </p:cSld>
  <p:clrMapOvr>
    <a:masterClrMapping/>
  </p:clrMapOvr>
  <p:transition>
    <p:dissolve/>
    <p:sndAc>
      <p:stSnd>
        <p:snd r:embed="rId3" name="breeze.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p:cTn id="14"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20927525">
            <a:off x="674688" y="1530350"/>
            <a:ext cx="7951787" cy="4524375"/>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algn="r" rtl="1" eaLnBrk="1" hangingPunct="1">
              <a:defRPr/>
            </a:pPr>
            <a:r>
              <a:rPr lang="fa-IR" dirty="0"/>
              <a:t> </a:t>
            </a:r>
            <a:r>
              <a:rPr lang="fa-IR" sz="3200" b="1" dirty="0"/>
              <a:t>مردی خدمت حضرت رسول آمد و عرض کرد: همسری دارم که وقتی وارد خانه می شوم به استقبالم می آید و چون خارج می شوم بدرقه ام می کند و زمانی که مرا اندوهگین می بیند، می گوید: اگر برای روزی غصّه می خوری، بدان دیگری آن را بر عهده گرفته است و اگر برای آخرت است، خدا اندوهت را زیاد کند (و این گونه مرا آرامش می دهد) حضرت فرمود: خداوند کارگزارانی دارد و این زن از کارگزاران خداست و پاداشی همچون نصف اجر شهید دارد. </a:t>
            </a:r>
          </a:p>
        </p:txBody>
      </p:sp>
      <p:sp>
        <p:nvSpPr>
          <p:cNvPr id="6" name="Rectangle 5"/>
          <p:cNvSpPr/>
          <p:nvPr/>
        </p:nvSpPr>
        <p:spPr>
          <a:xfrm rot="20915114">
            <a:off x="240078" y="674697"/>
            <a:ext cx="5050386" cy="923330"/>
          </a:xfrm>
          <a:prstGeom prst="rect">
            <a:avLst/>
          </a:prstGeom>
        </p:spPr>
        <p:txBody>
          <a:bodyPr>
            <a:spAutoFit/>
          </a:bodyPr>
          <a:lstStyle/>
          <a:p>
            <a:pPr algn="ctr" eaLnBrk="1" hangingPunct="1">
              <a:defRPr/>
            </a:pPr>
            <a:r>
              <a:rPr lang="fa-IR" sz="5400" b="1" dirty="0">
                <a:ln w="18000">
                  <a:solidFill>
                    <a:srgbClr val="C0504D">
                      <a:satMod val="140000"/>
                    </a:srgbClr>
                  </a:solidFill>
                  <a:prstDash val="solid"/>
                  <a:miter lim="800000"/>
                </a:ln>
                <a:noFill/>
                <a:effectLst>
                  <a:outerShdw blurRad="25500" dist="23000" dir="7020000" algn="tl">
                    <a:srgbClr val="000000">
                      <a:alpha val="50000"/>
                    </a:srgbClr>
                  </a:outerShdw>
                </a:effectLst>
              </a:rPr>
              <a:t>نیمی از </a:t>
            </a:r>
            <a:r>
              <a:rPr lang="fa-IR" sz="5400" b="1" dirty="0">
                <a:ln w="18000">
                  <a:solidFill>
                    <a:srgbClr val="C0504D">
                      <a:satMod val="140000"/>
                    </a:srgbClr>
                  </a:solidFill>
                  <a:prstDash val="solid"/>
                  <a:miter lim="800000"/>
                </a:ln>
                <a:solidFill>
                  <a:srgbClr val="00B050"/>
                </a:solidFill>
                <a:effectLst>
                  <a:outerShdw blurRad="25500" dist="23000" dir="7020000" algn="tl">
                    <a:srgbClr val="000000">
                      <a:alpha val="50000"/>
                    </a:srgbClr>
                  </a:outerShdw>
                </a:effectLst>
              </a:rPr>
              <a:t>پاداش</a:t>
            </a:r>
            <a:r>
              <a:rPr lang="fa-IR" sz="5400" b="1" dirty="0">
                <a:ln w="18000">
                  <a:solidFill>
                    <a:srgbClr val="C0504D">
                      <a:satMod val="140000"/>
                    </a:srgbClr>
                  </a:solidFill>
                  <a:prstDash val="solid"/>
                  <a:miter lim="800000"/>
                </a:ln>
                <a:noFill/>
                <a:effectLst>
                  <a:outerShdw blurRad="25500" dist="23000" dir="7020000" algn="tl">
                    <a:srgbClr val="000000">
                      <a:alpha val="50000"/>
                    </a:srgbClr>
                  </a:outerShdw>
                </a:effectLst>
              </a:rPr>
              <a:t> </a:t>
            </a:r>
            <a:r>
              <a:rPr lang="fa-IR" sz="5400" b="1" dirty="0">
                <a:ln w="18000">
                  <a:solidFill>
                    <a:srgbClr val="C0504D">
                      <a:satMod val="140000"/>
                    </a:srgbClr>
                  </a:solidFill>
                  <a:prstDash val="solid"/>
                  <a:miter lim="800000"/>
                </a:ln>
                <a:solidFill>
                  <a:srgbClr val="FF0000"/>
                </a:solidFill>
                <a:effectLst>
                  <a:outerShdw blurRad="25500" dist="23000" dir="7020000" algn="tl">
                    <a:srgbClr val="000000">
                      <a:alpha val="50000"/>
                    </a:srgbClr>
                  </a:outerShdw>
                </a:effectLst>
              </a:rPr>
              <a:t>شهید</a:t>
            </a:r>
            <a:endParaRPr lang="en-US" sz="5400" b="1" dirty="0">
              <a:ln w="18000">
                <a:solidFill>
                  <a:srgbClr val="C0504D">
                    <a:satMod val="140000"/>
                  </a:srgbClr>
                </a:solidFill>
                <a:prstDash val="solid"/>
                <a:miter lim="800000"/>
              </a:ln>
              <a:solidFill>
                <a:srgbClr val="FF0000"/>
              </a:solidFill>
              <a:effectLst>
                <a:outerShdw blurRad="25500" dist="23000" dir="7020000" algn="tl">
                  <a:srgbClr val="000000">
                    <a:alpha val="50000"/>
                  </a:srgbClr>
                </a:outerShdw>
              </a:effectLst>
            </a:endParaRPr>
          </a:p>
        </p:txBody>
      </p:sp>
    </p:spTree>
  </p:cSld>
  <p:clrMapOvr>
    <a:masterClrMapping/>
  </p:clrMapOvr>
  <p:transition>
    <p:sndAc>
      <p:stSnd>
        <p:snd r:embed="rId3" name="chimes.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endParaRPr lang="fa-IR" altLang="en-US" smtClean="0"/>
          </a:p>
        </p:txBody>
      </p:sp>
      <p:pic>
        <p:nvPicPr>
          <p:cNvPr id="10243" name="Picture 2" descr="D:\P.P\back\img24.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p:spPr>
      </p:pic>
      <p:sp>
        <p:nvSpPr>
          <p:cNvPr id="5" name="Rectangle 4"/>
          <p:cNvSpPr>
            <a:spLocks noChangeArrowheads="1"/>
          </p:cNvSpPr>
          <p:nvPr/>
        </p:nvSpPr>
        <p:spPr bwMode="auto">
          <a:xfrm>
            <a:off x="571500" y="0"/>
            <a:ext cx="8215313"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r>
              <a:rPr lang="fa-IR" altLang="en-US" sz="3200" b="1"/>
              <a:t>خداوند مرا برای رهبانیت و گوشه گیری از خانواده و اجتماع نفرستاده، بلکه بر دینی معتدل و راحت فرستاده شده ام. من نماز می خوانم و روزه می گیرم و با زنان خود معاشرت می کنم. پس هر کس روش مرا دوست دارد باید به آن عمل کند و ازدواج نیز از آن جمله است.     </a:t>
            </a:r>
            <a:r>
              <a:rPr lang="fa-IR" altLang="en-US" sz="2400" b="1"/>
              <a:t>رسول اکرم (ص)</a:t>
            </a:r>
            <a:endParaRPr lang="fa-IR" altLang="en-US" sz="2400"/>
          </a:p>
        </p:txBody>
      </p:sp>
      <p:graphicFrame>
        <p:nvGraphicFramePr>
          <p:cNvPr id="7" name="Diagram 6"/>
          <p:cNvGraphicFramePr/>
          <p:nvPr/>
        </p:nvGraphicFramePr>
        <p:xfrm>
          <a:off x="428596" y="2571744"/>
          <a:ext cx="8429684"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Oval 8"/>
          <p:cNvSpPr/>
          <p:nvPr/>
        </p:nvSpPr>
        <p:spPr>
          <a:xfrm>
            <a:off x="4000500" y="4357688"/>
            <a:ext cx="1214438" cy="10715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eaLnBrk="1" hangingPunct="1">
              <a:defRPr/>
            </a:pPr>
            <a:r>
              <a:rPr lang="fa-IR" dirty="0"/>
              <a:t>فحشاء</a:t>
            </a:r>
          </a:p>
        </p:txBody>
      </p:sp>
    </p:spTree>
  </p:cSld>
  <p:clrMapOvr>
    <a:masterClrMapping/>
  </p:clrMapOvr>
  <p:transition>
    <p:sndAc>
      <p:stSnd>
        <p:snd r:embed="rId2" name="push.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800" decel="100000"/>
                                        <p:tgtEl>
                                          <p:spTgt spid="5">
                                            <p:txEl>
                                              <p:pRg st="0" end="0"/>
                                            </p:txEl>
                                          </p:spTgt>
                                        </p:tgtEl>
                                      </p:cBhvr>
                                    </p:animEffect>
                                    <p:anim calcmode="lin" valueType="num">
                                      <p:cBhvr>
                                        <p:cTn id="8" dur="800" decel="100000" fill="hold"/>
                                        <p:tgtEl>
                                          <p:spTgt spid="5">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5">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5">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1" presetClass="entr" presetSubtype="0" fill="hold" grpId="0" nodeType="clickEffect">
                                  <p:stCondLst>
                                    <p:cond delay="0"/>
                                  </p:stCondLst>
                                  <p:iterate type="lt">
                                    <p:tmPct val="5000"/>
                                  </p:iterate>
                                  <p:childTnLst>
                                    <p:set>
                                      <p:cBhvr>
                                        <p:cTn id="22" dur="1" fill="hold">
                                          <p:stCondLst>
                                            <p:cond delay="0"/>
                                          </p:stCondLst>
                                        </p:cTn>
                                        <p:tgtEl>
                                          <p:spTgt spid="7"/>
                                        </p:tgtEl>
                                        <p:attrNameLst>
                                          <p:attrName>style.visibility</p:attrName>
                                        </p:attrNameLst>
                                      </p:cBhvr>
                                      <p:to>
                                        <p:strVal val="visible"/>
                                      </p:to>
                                    </p:set>
                                    <p:anim calcmode="lin" valueType="num">
                                      <p:cBhvr>
                                        <p:cTn id="23" dur="1000" fill="hold"/>
                                        <p:tgtEl>
                                          <p:spTgt spid="7"/>
                                        </p:tgtEl>
                                        <p:attrNameLst>
                                          <p:attrName>ppt_w</p:attrName>
                                        </p:attrNameLst>
                                      </p:cBhvr>
                                      <p:tavLst>
                                        <p:tav tm="0">
                                          <p:val>
                                            <p:fltVal val="0"/>
                                          </p:val>
                                        </p:tav>
                                        <p:tav tm="100000">
                                          <p:val>
                                            <p:strVal val="#ppt_w"/>
                                          </p:val>
                                        </p:tav>
                                      </p:tavLst>
                                    </p:anim>
                                    <p:anim calcmode="lin" valueType="num">
                                      <p:cBhvr>
                                        <p:cTn id="24" dur="1000" fill="hold"/>
                                        <p:tgtEl>
                                          <p:spTgt spid="7"/>
                                        </p:tgtEl>
                                        <p:attrNameLst>
                                          <p:attrName>ppt_h</p:attrName>
                                        </p:attrNameLst>
                                      </p:cBhvr>
                                      <p:tavLst>
                                        <p:tav tm="0">
                                          <p:val>
                                            <p:fltVal val="0"/>
                                          </p:val>
                                        </p:tav>
                                        <p:tav tm="100000">
                                          <p:val>
                                            <p:strVal val="#ppt_h"/>
                                          </p:val>
                                        </p:tav>
                                      </p:tavLst>
                                    </p:anim>
                                    <p:anim calcmode="lin" valueType="num">
                                      <p:cBhvr>
                                        <p:cTn id="25" dur="1000" fill="hold"/>
                                        <p:tgtEl>
                                          <p:spTgt spid="7"/>
                                        </p:tgtEl>
                                        <p:attrNameLst>
                                          <p:attrName>style.rotation</p:attrName>
                                        </p:attrNameLst>
                                      </p:cBhvr>
                                      <p:tavLst>
                                        <p:tav tm="0">
                                          <p:val>
                                            <p:fltVal val="90"/>
                                          </p:val>
                                        </p:tav>
                                        <p:tav tm="100000">
                                          <p:val>
                                            <p:fltVal val="0"/>
                                          </p:val>
                                        </p:tav>
                                      </p:tavLst>
                                    </p:anim>
                                    <p:animEffect transition="in" filter="fade">
                                      <p:cBhvr>
                                        <p:cTn id="2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9" grpId="0" animBg="1"/>
    </p:bldLst>
  </p:timing>
</p:sld>
</file>

<file path=ppt/theme/theme1.xml><?xml version="1.0" encoding="utf-8"?>
<a:theme xmlns:a="http://schemas.openxmlformats.org/drawingml/2006/main" name="آئین همسردار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آئین همسرداری</Template>
  <TotalTime>13</TotalTime>
  <Words>666</Words>
  <Application>Microsoft Office PowerPoint</Application>
  <PresentationFormat>On-screen Show (4:3)</PresentationFormat>
  <Paragraphs>40</Paragraphs>
  <Slides>12</Slides>
  <Notes>2</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12</vt:i4>
      </vt:variant>
    </vt:vector>
  </HeadingPairs>
  <TitlesOfParts>
    <vt:vector size="21" baseType="lpstr">
      <vt:lpstr>Arial</vt:lpstr>
      <vt:lpstr>Calibri</vt:lpstr>
      <vt:lpstr>Times New Roman</vt:lpstr>
      <vt:lpstr>B Nasim</vt:lpstr>
      <vt:lpstr>Tahoma</vt:lpstr>
      <vt:lpstr>B Mehr</vt:lpstr>
      <vt:lpstr>B Koodak</vt:lpstr>
      <vt:lpstr>آئین همسرداری</vt:lpstr>
      <vt:lpstr>Presentation</vt:lpstr>
      <vt:lpstr>PowerPoint Presentation</vt:lpstr>
      <vt:lpstr>PowerPoint Presentation</vt:lpstr>
      <vt:lpstr>Back to School</vt:lpstr>
      <vt:lpstr>PowerPoint Presentation</vt:lpstr>
      <vt:lpstr>PowerPoint Presentation</vt:lpstr>
      <vt:lpstr>PowerPoint Presentation</vt:lpstr>
      <vt:lpstr>نهضت صنعتی  «حق آزادی به زنان» و تساوی حقوق با مردان</vt:lpstr>
      <vt:lpstr>PowerPoint Presentation</vt:lpstr>
      <vt:lpstr>PowerPoint Presentation</vt:lpstr>
      <vt:lpstr>PowerPoint Presentation</vt:lpstr>
      <vt:lpstr>PowerPoint Presentation</vt:lpstr>
      <vt:lpstr>PowerPoint Presentation</vt:lpstr>
    </vt:vector>
  </TitlesOfParts>
  <Company>Office07</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ziaossalehin.ir</dc:title>
  <dc:creator>ضیاءالصالحین</dc:creator>
  <cp:lastModifiedBy>س.حسن موسوی</cp:lastModifiedBy>
  <cp:revision>9</cp:revision>
  <dcterms:created xsi:type="dcterms:W3CDTF">2009-11-24T17:41:14Z</dcterms:created>
  <dcterms:modified xsi:type="dcterms:W3CDTF">2016-12-03T03:25:11Z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TC300034801033</vt:lpwstr>
  </property>
</Properties>
</file>