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slideshow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0C40-7530-412E-9AF9-41A30857A764}" type="datetimeFigureOut">
              <a:rPr lang="en-US" smtClean="0"/>
              <a:t>8/12/2015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6A93-A2AA-4B9D-958A-C3DA782B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170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0C40-7530-412E-9AF9-41A30857A764}" type="datetimeFigureOut">
              <a:rPr lang="en-US" smtClean="0"/>
              <a:t>8/12/2015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6A93-A2AA-4B9D-958A-C3DA782B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242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0C40-7530-412E-9AF9-41A30857A764}" type="datetimeFigureOut">
              <a:rPr lang="en-US" smtClean="0"/>
              <a:t>8/12/2015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6A93-A2AA-4B9D-958A-C3DA782B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60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0C40-7530-412E-9AF9-41A30857A764}" type="datetimeFigureOut">
              <a:rPr lang="en-US" smtClean="0"/>
              <a:t>8/12/2015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6A93-A2AA-4B9D-958A-C3DA782B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899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0C40-7530-412E-9AF9-41A30857A764}" type="datetimeFigureOut">
              <a:rPr lang="en-US" smtClean="0"/>
              <a:t>8/12/2015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6A93-A2AA-4B9D-958A-C3DA782B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483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0C40-7530-412E-9AF9-41A30857A764}" type="datetimeFigureOut">
              <a:rPr lang="en-US" smtClean="0"/>
              <a:t>8/12/2015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6A93-A2AA-4B9D-958A-C3DA782B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142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0C40-7530-412E-9AF9-41A30857A764}" type="datetimeFigureOut">
              <a:rPr lang="en-US" smtClean="0"/>
              <a:t>8/12/2015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6A93-A2AA-4B9D-958A-C3DA782B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778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0C40-7530-412E-9AF9-41A30857A764}" type="datetimeFigureOut">
              <a:rPr lang="en-US" smtClean="0"/>
              <a:t>8/12/2015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6A93-A2AA-4B9D-958A-C3DA782B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850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0C40-7530-412E-9AF9-41A30857A764}" type="datetimeFigureOut">
              <a:rPr lang="en-US" smtClean="0"/>
              <a:t>8/12/2015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6A93-A2AA-4B9D-958A-C3DA782B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0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0C40-7530-412E-9AF9-41A30857A764}" type="datetimeFigureOut">
              <a:rPr lang="en-US" smtClean="0"/>
              <a:t>8/12/2015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6A93-A2AA-4B9D-958A-C3DA782B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21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0C40-7530-412E-9AF9-41A30857A764}" type="datetimeFigureOut">
              <a:rPr lang="en-US" smtClean="0"/>
              <a:t>8/12/2015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6A93-A2AA-4B9D-958A-C3DA782B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933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E0C40-7530-412E-9AF9-41A30857A764}" type="datetimeFigureOut">
              <a:rPr lang="en-US" smtClean="0"/>
              <a:t>8/12/2015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36A93-A2AA-4B9D-958A-C3DA782B1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969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48393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770432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0881648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3202685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4596382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6640191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67837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1688757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0729430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164116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5020018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28583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2327456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8681220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3321245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rezaie</dc:creator>
  <cp:lastModifiedBy>rezaie</cp:lastModifiedBy>
  <cp:revision>1</cp:revision>
  <dcterms:created xsi:type="dcterms:W3CDTF">2015-08-12T18:15:41Z</dcterms:created>
  <dcterms:modified xsi:type="dcterms:W3CDTF">2015-08-12T18:16:46Z</dcterms:modified>
</cp:coreProperties>
</file>