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8" r:id="rId2"/>
    <p:sldId id="266" r:id="rId3"/>
    <p:sldId id="267" r:id="rId4"/>
    <p:sldId id="257" r:id="rId5"/>
    <p:sldId id="269" r:id="rId6"/>
    <p:sldId id="259" r:id="rId7"/>
    <p:sldId id="268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عنوان اسلای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a-IR" smtClean="0"/>
              <a:t>برای ویرایش سبک زیرعنوان اسلاید اصلی، کلیک نمایید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2D9-6C98-4071-B84B-22F0A21096B2}" type="datetimeFigureOut">
              <a:rPr lang="fa-IR" smtClean="0"/>
              <a:t>09/03/33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3897E-A668-4FB6-8C88-309DAC4C4AB3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fa-IR" smtClean="0"/>
              <a:t>برای ویرایش سبک عنوان اسلاید اصلی، کلیک نمایید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 متن عمود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برای ویرایش سبک عنوان اسلاید اصلی، کلیک نمایید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2D9-6C98-4071-B84B-22F0A21096B2}" type="datetimeFigureOut">
              <a:rPr lang="fa-IR" smtClean="0"/>
              <a:t>09/03/33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3897E-A668-4FB6-8C88-309DAC4C4AB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عمودی و مت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fa-IR" smtClean="0"/>
              <a:t>برای ویرایش سبک عنوان اسلاید اصلی، کلیک نمایید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2D9-6C98-4071-B84B-22F0A21096B2}" type="datetimeFigureOut">
              <a:rPr lang="fa-IR" smtClean="0"/>
              <a:t>09/03/33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3897E-A668-4FB6-8C88-309DAC4C4AB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 محتو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2D9-6C98-4071-B84B-22F0A21096B2}" type="datetimeFigureOut">
              <a:rPr lang="fa-IR" smtClean="0"/>
              <a:t>09/03/33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3897E-A668-4FB6-8C88-309DAC4C4AB3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برای ویرایش سبک عنوان اسلاید اصلی، کلیک نمایید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سربرگ بخ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fa-IR" smtClean="0"/>
              <a:t>برای ویرایش سبک عنوان اسلاید اصلی، کلیک نمایید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2D9-6C98-4071-B84B-22F0A21096B2}" type="datetimeFigureOut">
              <a:rPr lang="fa-IR" smtClean="0"/>
              <a:t>09/03/33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3897E-A668-4FB6-8C88-309DAC4C4AB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دو محتو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2D9-6C98-4071-B84B-22F0A21096B2}" type="datetimeFigureOut">
              <a:rPr lang="fa-IR" smtClean="0"/>
              <a:t>09/03/33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3897E-A668-4FB6-8C88-309DAC4C4AB3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برای ویرایش سبک عنوان اسلاید اصلی، کلیک نمایید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یس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fa-IR" smtClean="0"/>
              <a:t>برای ویرایش سبک متن اسلاید اصلی، کلیک نمایید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2D9-6C98-4071-B84B-22F0A21096B2}" type="datetimeFigureOut">
              <a:rPr lang="fa-IR" smtClean="0"/>
              <a:t>09/03/33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3897E-A668-4FB6-8C88-309DAC4C4AB3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برای ویرایش سبک عنوان اسلاید اصلی، کلیک نمایید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تنه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برای ویرایش سبک عنوان اسلاید اصلی، کلیک نمایید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2D9-6C98-4071-B84B-22F0A21096B2}" type="datetimeFigureOut">
              <a:rPr lang="fa-IR" smtClean="0"/>
              <a:t>09/03/33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3897E-A668-4FB6-8C88-309DAC4C4AB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خال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2D9-6C98-4071-B84B-22F0A21096B2}" type="datetimeFigureOut">
              <a:rPr lang="fa-IR" smtClean="0"/>
              <a:t>09/03/33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3897E-A668-4FB6-8C88-309DAC4C4AB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ا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fa-IR" smtClean="0"/>
              <a:t>برای ویرایش سبک عنوان اسلاید اصلی، کلیک نمایید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2D9-6C98-4071-B84B-22F0A21096B2}" type="datetimeFigureOut">
              <a:rPr lang="fa-IR" smtClean="0"/>
              <a:t>09/03/33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3897E-A668-4FB6-8C88-309DAC4C4AB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تصویر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a-IR" smtClean="0"/>
              <a:t>برای اضافه کردن تصویر نماد را کلیک نمایید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2D9-6C98-4071-B84B-22F0A21096B2}" type="datetimeFigureOut">
              <a:rPr lang="fa-IR" smtClean="0"/>
              <a:t>09/03/33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3897E-A668-4FB6-8C88-309DAC4C4AB3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fa-IR" smtClean="0"/>
              <a:t>برای ویرایش سبک عنوان اسلاید اصلی، کلیک نمایید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a-IR" smtClean="0"/>
              <a:t>برای ویرایش سبک عنوان اسلاید اصلی، کلیک نمایید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FD352D9-6C98-4071-B84B-22F0A21096B2}" type="datetimeFigureOut">
              <a:rPr lang="fa-IR" smtClean="0"/>
              <a:t>09/03/33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3E3897E-A668-4FB6-8C88-309DAC4C4AB3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988840"/>
            <a:ext cx="8658139" cy="923330"/>
          </a:xfrm>
          <a:prstGeom prst="rect">
            <a:avLst/>
          </a:prstGeom>
          <a:ln>
            <a:solidFill>
              <a:srgbClr val="92D05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none">
            <a:spAutoFit/>
          </a:bodyPr>
          <a:lstStyle/>
          <a:p>
            <a:pPr algn="ctr"/>
            <a:r>
              <a:rPr lang="fa-IR" sz="5400" b="1" cap="all" dirty="0" err="1" smtClean="0">
                <a:ln w="9000" cmpd="sng">
                  <a:solidFill>
                    <a:srgbClr val="00206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reflection blurRad="12700" stA="28000" endPos="45000" dist="1000" dir="5400000" sy="-100000" algn="bl" rotWithShape="0"/>
                </a:effectLst>
                <a:ea typeface="Times New Roman"/>
                <a:cs typeface="Times New Roman"/>
              </a:rPr>
              <a:t>راهكارهای</a:t>
            </a:r>
            <a:r>
              <a:rPr lang="fa-IR" sz="5400" b="1" cap="all" dirty="0" smtClean="0">
                <a:ln w="9000" cmpd="sng">
                  <a:solidFill>
                    <a:srgbClr val="00206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reflection blurRad="12700" stA="28000" endPos="45000" dist="1000" dir="5400000" sy="-100000" algn="bl" rotWithShape="0"/>
                </a:effectLst>
                <a:ea typeface="Times New Roman"/>
                <a:cs typeface="Times New Roman"/>
              </a:rPr>
              <a:t> جذب دانش آموزان به نماز</a:t>
            </a:r>
            <a:endParaRPr lang="fa-IR" sz="5400" b="1" cap="all" dirty="0">
              <a:ln w="9000" cmpd="sng">
                <a:solidFill>
                  <a:srgbClr val="002060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rgbClr val="FFFF00">
                    <a:alpha val="60000"/>
                  </a:srgb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7213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784976" cy="655272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51- </a:t>
            </a:r>
            <a:r>
              <a:rPr lang="fa-IR" sz="2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شركت</a:t>
            </a:r>
            <a:r>
              <a:rPr lang="fa-IR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</a:t>
            </a:r>
            <a:r>
              <a:rPr lang="fa-IR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هفتگی یا ماهانه اولیا در نماز جماعت مدرسه</a:t>
            </a:r>
            <a:endParaRPr lang="en-US" sz="2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52- </a:t>
            </a:r>
            <a:r>
              <a:rPr lang="fa-IR" sz="2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شركت</a:t>
            </a:r>
            <a:r>
              <a:rPr lang="fa-IR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</a:t>
            </a:r>
            <a:r>
              <a:rPr lang="fa-IR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هفتگی یا ماهانه مسئولین اداری در نماز جماعت مدرسه</a:t>
            </a:r>
            <a:endParaRPr lang="en-US" sz="2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53- هم </a:t>
            </a:r>
            <a:r>
              <a:rPr lang="fa-IR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خوانی سوره های نماز در مراسم آغازین یا آغاز همایش ها و برنا مه های آموزشگاه</a:t>
            </a:r>
            <a:endParaRPr lang="en-US" sz="2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54- پیروی </a:t>
            </a:r>
            <a:r>
              <a:rPr lang="fa-IR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از اصل مجاورت </a:t>
            </a:r>
            <a:r>
              <a:rPr lang="fa-IR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(وجود </a:t>
            </a:r>
            <a:r>
              <a:rPr lang="fa-IR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كتابخانه</a:t>
            </a:r>
            <a:r>
              <a:rPr lang="fa-IR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و نوار خانه </a:t>
            </a:r>
            <a:r>
              <a:rPr lang="fa-I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و یا </a:t>
            </a:r>
            <a:r>
              <a:rPr lang="fa-IR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دفتر آموزشگاه در </a:t>
            </a:r>
            <a:r>
              <a:rPr lang="fa-IR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كنار</a:t>
            </a:r>
            <a:r>
              <a:rPr lang="fa-IR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نماز خانه)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55- ایجاد </a:t>
            </a:r>
            <a:r>
              <a:rPr lang="fa-IR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احساس خوشایند در دانش آموز در پایان هر نماز</a:t>
            </a:r>
            <a:endParaRPr lang="en-US" sz="2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56- به </a:t>
            </a:r>
            <a:r>
              <a:rPr lang="fa-IR" sz="2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كار</a:t>
            </a:r>
            <a:r>
              <a:rPr lang="fa-IR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گیری </a:t>
            </a:r>
            <a:r>
              <a:rPr lang="fa-IR" sz="2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شیو</a:t>
            </a:r>
            <a:r>
              <a:rPr lang="fa-IR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های جذاب در برپایی نماز جماعت آموزشگاه</a:t>
            </a:r>
            <a:endParaRPr lang="en-US" sz="2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57- بیان </a:t>
            </a:r>
            <a:r>
              <a:rPr lang="fa-IR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خاطره های نماز از زبان مسئولین</a:t>
            </a:r>
            <a:endParaRPr lang="en-US" sz="2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58- جذب </a:t>
            </a:r>
            <a:r>
              <a:rPr lang="fa-IR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تدریجی دانش آموزان </a:t>
            </a:r>
            <a:r>
              <a:rPr lang="fa-IR" sz="2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وآموزش</a:t>
            </a:r>
            <a:r>
              <a:rPr lang="fa-IR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صحیح به آنان</a:t>
            </a:r>
            <a:endParaRPr lang="en-US" sz="2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59- داشتن </a:t>
            </a:r>
            <a:r>
              <a:rPr lang="fa-IR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گفتگو های خصوصی  با دانش آموزان و استفاده از </a:t>
            </a:r>
            <a:r>
              <a:rPr lang="fa-IR" sz="2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كلمات</a:t>
            </a:r>
            <a:r>
              <a:rPr lang="fa-IR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محبت آمیز</a:t>
            </a:r>
            <a:endParaRPr lang="en-US" sz="2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60- داشتن اعتدال </a:t>
            </a:r>
            <a:r>
              <a:rPr lang="fa-IR" sz="2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ومیانه</a:t>
            </a:r>
            <a:r>
              <a:rPr lang="fa-IR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روی در آموزش دانش </a:t>
            </a:r>
            <a:r>
              <a:rPr lang="fa-IR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آموزان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3500681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552728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61- شنا </a:t>
            </a:r>
            <a:r>
              <a:rPr lang="fa-IR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خت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روحیات فردی دانش 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آ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موزان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62- برگزاری 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مسابقات ورزشی در خصوص نماز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63 برگزاری </a:t>
            </a:r>
            <a:r>
              <a:rPr lang="fa-IR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كلاس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های آموزش خانواده در خصوص نماز  </a:t>
            </a:r>
            <a:endParaRPr lang="fa-IR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Times New Roman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64- پرهیز 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از سخنرانی های سیاسی و...در مابین نماز          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  65- تزیین سالن و نماز خانه با احادیث در خصوص نماز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66- بیان آثار علمی ، روانی 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و اخلاقی نماز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67- </a:t>
            </a:r>
            <a:r>
              <a:rPr lang="fa-IR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شركت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در نماز جمعه با </a:t>
            </a:r>
            <a:r>
              <a:rPr lang="fa-IR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شكوه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خاص 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و استقبال 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گرم از آنان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68- فیلمبرداری 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از مراسم نماز جماعت آموزشگاه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69- دادن </a:t>
            </a:r>
            <a:r>
              <a:rPr lang="fa-IR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كارنامه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نماز به 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دانش آموزان و اولیا در پایان هر </a:t>
            </a:r>
            <a:r>
              <a:rPr lang="fa-IR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ترم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70- نظر 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خواهی از اولیا و دانش آموزان در خصوص چگونگی اجرای نماز جماعت 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آموزشگاه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5753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640960" cy="6408712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fa-IR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Times New Roman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71- </a:t>
            </a:r>
            <a:r>
              <a:rPr lang="fa-I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آوردن </a:t>
            </a:r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استدلال های قرآنی در خصوص نماز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72- رفع </a:t>
            </a:r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موارد ملال آور و خسته </a:t>
            </a:r>
            <a:r>
              <a:rPr lang="fa-IR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كننده</a:t>
            </a:r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و عوامل حواس </a:t>
            </a:r>
            <a:r>
              <a:rPr lang="fa-IR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پرتی</a:t>
            </a:r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در برگزاری نماز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73- داشتن </a:t>
            </a:r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صبر و انعطاف </a:t>
            </a:r>
            <a:r>
              <a:rPr lang="fa-I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در برابر </a:t>
            </a:r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اشتباهات دانش آموزان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74- نظارت </a:t>
            </a:r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مستمر بر </a:t>
            </a:r>
            <a:r>
              <a:rPr lang="fa-IR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فعا</a:t>
            </a:r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لیت ها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75- برگزاری </a:t>
            </a:r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نماز های وحدت در بین مدارس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76- فعال </a:t>
            </a:r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تر نمودن ستاد اقامه نماز منطقه و </a:t>
            </a:r>
            <a:r>
              <a:rPr lang="fa-I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مدارس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2069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784976" cy="6624736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endParaRPr lang="fa-IR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Times New Roman"/>
              <a:cs typeface="2  Homa" pitchFamily="2" charset="-78"/>
            </a:endParaRPr>
          </a:p>
          <a:p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1- </a:t>
            </a:r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تبیین </a:t>
            </a:r>
            <a:r>
              <a:rPr lang="fa-I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اثرات </a:t>
            </a:r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نماز</a:t>
            </a:r>
            <a:endParaRPr lang="fa-IR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Times New Roman"/>
              <a:cs typeface="2  Homa" pitchFamily="2" charset="-78"/>
            </a:endParaRPr>
          </a:p>
          <a:p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2- </a:t>
            </a:r>
            <a:r>
              <a:rPr lang="fa-IR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تكریم</a:t>
            </a:r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و شخصیت </a:t>
            </a:r>
            <a:r>
              <a:rPr lang="fa-I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دادن به دانش </a:t>
            </a:r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آموزان</a:t>
            </a:r>
          </a:p>
          <a:p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3- نشاط </a:t>
            </a:r>
            <a:r>
              <a:rPr lang="fa-I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آفرینی فرهنگی و اعتقادی و خود باوری در دانش </a:t>
            </a:r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آموزان</a:t>
            </a:r>
          </a:p>
          <a:p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4- ایجاد </a:t>
            </a:r>
            <a:r>
              <a:rPr lang="fa-I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رابطه قوی دینی بین معلم و دانش </a:t>
            </a:r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آموز</a:t>
            </a:r>
            <a:endParaRPr lang="fa-IR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Times New Roman"/>
              <a:cs typeface="2  Homa" pitchFamily="2" charset="-78"/>
            </a:endParaRPr>
          </a:p>
          <a:p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5- داشتن </a:t>
            </a:r>
            <a:r>
              <a:rPr lang="fa-I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نمازخانه جذاب و عالی و استفاده از رنگ های </a:t>
            </a:r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دلپذیر</a:t>
            </a:r>
            <a:r>
              <a:rPr lang="en-US" sz="29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2  Homa" pitchFamily="2" charset="-78"/>
              </a:rPr>
              <a:t/>
            </a:r>
            <a:br>
              <a:rPr lang="en-US" sz="29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2  Homa" pitchFamily="2" charset="-78"/>
              </a:rPr>
            </a:br>
            <a:endParaRPr lang="fa-I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2 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4771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300"/>
                            </p:stCondLst>
                            <p:childTnLst>
                              <p:par>
                                <p:cTn id="19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900"/>
                            </p:stCondLst>
                            <p:childTnLst>
                              <p:par>
                                <p:cTn id="26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300"/>
                            </p:stCondLst>
                            <p:childTnLst>
                              <p:par>
                                <p:cTn id="33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784976" cy="6624736"/>
          </a:xfrm>
        </p:spPr>
        <p:txBody>
          <a:bodyPr>
            <a:noAutofit/>
          </a:bodyPr>
          <a:lstStyle/>
          <a:p>
            <a:pPr lvl="0"/>
            <a:endParaRPr lang="fa-IR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Times New Roman"/>
              <a:cs typeface="2  Homa" pitchFamily="2" charset="-78"/>
            </a:endParaRPr>
          </a:p>
          <a:p>
            <a:pPr lvl="0"/>
            <a:r>
              <a:rPr lang="fa-I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6- </a:t>
            </a:r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باز گو نمودن اهمیت و ضرورت نماز به </a:t>
            </a:r>
            <a:r>
              <a:rPr lang="fa-I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اولیاء </a:t>
            </a:r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دانش آموزان</a:t>
            </a:r>
            <a:endParaRPr lang="fa-IR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Times New Roman"/>
              <a:cs typeface="2  Homa" pitchFamily="2" charset="-78"/>
            </a:endParaRPr>
          </a:p>
          <a:p>
            <a:pPr lvl="0"/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7- اجرای مسابقات مختلف در خصوص نماز و </a:t>
            </a:r>
            <a:r>
              <a:rPr lang="fa-I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اهداء </a:t>
            </a:r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جوایز به دانش آموزان برتر</a:t>
            </a:r>
            <a:endParaRPr lang="fa-IR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Times New Roman"/>
              <a:cs typeface="2  Homa" pitchFamily="2" charset="-78"/>
            </a:endParaRPr>
          </a:p>
          <a:p>
            <a:pPr lvl="0"/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8- داشتن دوستان دینی در مدرسه</a:t>
            </a:r>
            <a:endParaRPr lang="fa-IR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Times New Roman"/>
              <a:cs typeface="2  Homa" pitchFamily="2" charset="-78"/>
            </a:endParaRPr>
          </a:p>
          <a:p>
            <a:pPr lvl="0"/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9- </a:t>
            </a:r>
            <a:r>
              <a:rPr lang="fa-IR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شركت</a:t>
            </a:r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معلمین </a:t>
            </a:r>
            <a:r>
              <a:rPr lang="fa-I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، مدیر</a:t>
            </a:r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، معاون، در </a:t>
            </a:r>
            <a:r>
              <a:rPr lang="fa-IR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كنار</a:t>
            </a:r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دانش آموزان در نماز جماعت</a:t>
            </a:r>
            <a:endParaRPr lang="fa-IR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Times New Roman"/>
              <a:cs typeface="2  Homa" pitchFamily="2" charset="-78"/>
            </a:endParaRPr>
          </a:p>
          <a:p>
            <a:pPr lvl="0"/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10- برگزاری نمایشگاه در خصوص نماز از آثار دانش آموزان</a:t>
            </a:r>
            <a:endParaRPr lang="fa-IR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2 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2436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0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950"/>
                            </p:stCondLst>
                            <p:childTnLst>
                              <p:par>
                                <p:cTn id="2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600"/>
                            </p:stCondLst>
                            <p:childTnLst>
                              <p:par>
                                <p:cTn id="2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600"/>
                            </p:stCondLst>
                            <p:childTnLst>
                              <p:par>
                                <p:cTn id="3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55272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11- توزیع </a:t>
            </a:r>
            <a:r>
              <a:rPr lang="fa-IR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كتب</a:t>
            </a:r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دینی و اخلاقی </a:t>
            </a:r>
            <a:r>
              <a:rPr lang="fa-I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ساده و روان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12- معرفی </a:t>
            </a:r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دانش آموزان نماز گزار و تشویق آنان در حضور دیگران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13- دادن </a:t>
            </a:r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هدیه به هنگام نماز به دانش آموزان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14- استفاده </a:t>
            </a:r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از دانش آموزان خوش صدا برای اذان و ....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15- پخش فیلم های آموزنده در آموزشگاه در خصوص </a:t>
            </a:r>
            <a:r>
              <a:rPr lang="fa-I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نماز</a:t>
            </a:r>
            <a:endParaRPr lang="fa-IR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2 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1350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712968" cy="6408711"/>
          </a:xfrm>
        </p:spPr>
        <p:txBody>
          <a:bodyPr/>
          <a:lstStyle/>
          <a:p>
            <a:endParaRPr lang="fa-IR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2  Homa" pitchFamily="2" charset="-78"/>
            </a:endParaRPr>
          </a:p>
          <a:p>
            <a:endParaRPr lang="fa-I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2  Homa" pitchFamily="2" charset="-78"/>
            </a:endParaRPr>
          </a:p>
          <a:p>
            <a:pPr marL="45720" indent="0">
              <a:buNone/>
            </a:pPr>
            <a:endParaRPr lang="fa-I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2  Homa" pitchFamily="2" charset="-78"/>
            </a:endParaRPr>
          </a:p>
          <a:p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16- ارتباط </a:t>
            </a:r>
            <a:r>
              <a:rPr lang="fa-I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مستمر با مساجد و نماز جمعه</a:t>
            </a:r>
          </a:p>
          <a:p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17- بیان </a:t>
            </a:r>
            <a:r>
              <a:rPr lang="fa-I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احادیث شیوا </a:t>
            </a:r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و بلیغ </a:t>
            </a:r>
            <a:r>
              <a:rPr lang="fa-I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در خصوص نماز</a:t>
            </a:r>
          </a:p>
          <a:p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18- استفاده </a:t>
            </a:r>
            <a:r>
              <a:rPr lang="fa-I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از روحانیون جوان و شاداب و تاثیر گذار</a:t>
            </a:r>
          </a:p>
          <a:p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19- </a:t>
            </a:r>
            <a:r>
              <a:rPr lang="fa-I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سخنرانی </a:t>
            </a:r>
            <a:r>
              <a:rPr lang="fa-IR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كوتاه</a:t>
            </a:r>
            <a:r>
              <a:rPr lang="fa-I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 و مفید </a:t>
            </a:r>
            <a:endParaRPr lang="fa-IR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2  Homa" pitchFamily="2" charset="-78"/>
            </a:endParaRPr>
          </a:p>
          <a:p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20- اقامه </a:t>
            </a:r>
            <a:r>
              <a:rPr lang="fa-I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نماز در منزل توسط والدین</a:t>
            </a:r>
          </a:p>
          <a:p>
            <a:endParaRPr lang="fa-I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2 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8920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900"/>
                            </p:stCondLst>
                            <p:childTnLst>
                              <p:par>
                                <p:cTn id="12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0"/>
                            </p:stCondLst>
                            <p:childTnLst>
                              <p:par>
                                <p:cTn id="19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900"/>
                            </p:stCondLst>
                            <p:childTnLst>
                              <p:par>
                                <p:cTn id="26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800"/>
                            </p:stCondLst>
                            <p:childTnLst>
                              <p:par>
                                <p:cTn id="33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856984" cy="655272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21- برگزاری </a:t>
            </a:r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همایش نماز برای دانش آموزان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22- برگزاری </a:t>
            </a:r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همایش نماز برای اولیا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23- داشتن </a:t>
            </a:r>
            <a:r>
              <a:rPr lang="fa-I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گفتگوی </a:t>
            </a:r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صمیمی با دانش آموزان در خصوص نماز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24- داشتن </a:t>
            </a:r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میزگرد دانش آموزی در خصوص نماز با رهبری </a:t>
            </a:r>
            <a:r>
              <a:rPr lang="fa-IR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كادر</a:t>
            </a:r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مدرسه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25- فعال </a:t>
            </a:r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نمودن شورای مدرسه و انجمن اولیا </a:t>
            </a:r>
            <a:r>
              <a:rPr lang="fa-IR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وداشتن</a:t>
            </a:r>
            <a:r>
              <a:rPr lang="fa-I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مصوبات اجرایی در خصوص </a:t>
            </a:r>
            <a:r>
              <a:rPr lang="fa-I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نماز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9490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8856984" cy="6480719"/>
          </a:xfrm>
        </p:spPr>
        <p:txBody>
          <a:bodyPr>
            <a:normAutofit/>
          </a:bodyPr>
          <a:lstStyle/>
          <a:p>
            <a:endParaRPr lang="fa-IR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2  Homa" pitchFamily="2" charset="-78"/>
            </a:endParaRPr>
          </a:p>
          <a:p>
            <a:endParaRPr lang="fa-IR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2  Homa" pitchFamily="2" charset="-78"/>
            </a:endParaRPr>
          </a:p>
          <a:p>
            <a:r>
              <a:rPr lang="fa-I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26- </a:t>
            </a:r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ارائه الگوی عملی مناسب به دانش آموزان</a:t>
            </a:r>
            <a:endParaRPr lang="fa-IR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2  Homa" pitchFamily="2" charset="-78"/>
            </a:endParaRPr>
          </a:p>
          <a:p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27- معرفی چهر های برتر دینی و  </a:t>
            </a:r>
            <a:r>
              <a:rPr lang="fa-IR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ذكر</a:t>
            </a:r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 موفقیت های آنان</a:t>
            </a:r>
          </a:p>
          <a:p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28- برگزاری اردو های زیارتی و سیا حتی</a:t>
            </a:r>
          </a:p>
          <a:p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29- انتخاب بهترین زمان آموزشگاه بعد از اوقات شرعی برای نماز</a:t>
            </a:r>
          </a:p>
          <a:p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30- بیان </a:t>
            </a:r>
            <a:r>
              <a:rPr lang="fa-IR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داستا</a:t>
            </a:r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 </a:t>
            </a:r>
            <a:r>
              <a:rPr lang="fa-IR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نها</a:t>
            </a:r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 و قصه </a:t>
            </a:r>
            <a:r>
              <a:rPr lang="fa-I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ها </a:t>
            </a:r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در خصوص </a:t>
            </a:r>
            <a:r>
              <a:rPr lang="fa-I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نماز</a:t>
            </a:r>
          </a:p>
          <a:p>
            <a:r>
              <a:rPr lang="fa-I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31- </a:t>
            </a:r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استفاده از تمثیل و شعر و ادبیات ، در سخنرانی در موضوع نماز </a:t>
            </a:r>
          </a:p>
          <a:p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32- معرفی دانش آموزان نماز خوان و مومن به صورت منطقه ای به </a:t>
            </a:r>
            <a:r>
              <a:rPr lang="fa-IR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كلیه</a:t>
            </a:r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Homa" pitchFamily="2" charset="-78"/>
              </a:rPr>
              <a:t> مدارس</a:t>
            </a:r>
          </a:p>
          <a:p>
            <a:endParaRPr lang="fa-IR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2 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3013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640960" cy="6408712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fa-IR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Times New Roman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33- چاپ </a:t>
            </a:r>
            <a:r>
              <a:rPr lang="fa-IR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عكس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دانش آموزان نماز خوان در جراید محلی</a:t>
            </a:r>
            <a:endParaRPr lang="en-US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34- ارائه 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سی دی های آموزشی به دانش آموزان در خصوص نماز</a:t>
            </a:r>
            <a:endParaRPr lang="en-US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35- اختصاص 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زمان </a:t>
            </a:r>
            <a:r>
              <a:rPr lang="fa-IR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كوتاهی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در آغاز </a:t>
            </a:r>
            <a:r>
              <a:rPr lang="fa-IR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كلاس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به بیان آثار نماز توسط 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دبیران 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در </a:t>
            </a:r>
            <a:r>
              <a:rPr lang="fa-IR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كلاس</a:t>
            </a:r>
            <a:endParaRPr lang="en-US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36- اختصاص 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دو روز در هفته در مراسم آغازین به مباحث نماز</a:t>
            </a:r>
            <a:endParaRPr lang="en-US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37- 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ایجاد رفتار 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دوستانه برای </a:t>
            </a:r>
            <a:r>
              <a:rPr lang="fa-IR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شركت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در نماز  و نبود زور و اجبار</a:t>
            </a:r>
            <a:endParaRPr lang="en-US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38- ایجاد سرویس های بهداشتی مجهز در مدارس</a:t>
            </a:r>
            <a:endParaRPr lang="en-US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39- رفتار 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و </a:t>
            </a:r>
            <a:r>
              <a:rPr lang="fa-IR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كردار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عملی </a:t>
            </a:r>
            <a:r>
              <a:rPr lang="fa-IR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كادر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مدرسه</a:t>
            </a:r>
            <a:endParaRPr lang="en-US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07692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12968" cy="6480720"/>
          </a:xfrm>
        </p:spPr>
        <p:txBody>
          <a:bodyPr>
            <a:noAutofit/>
          </a:bodyPr>
          <a:lstStyle/>
          <a:p>
            <a:pPr marL="4572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  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41- نام 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گذاری </a:t>
            </a:r>
            <a:r>
              <a:rPr lang="fa-IR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كلاس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ها و گرو </a:t>
            </a:r>
            <a:r>
              <a:rPr lang="fa-IR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هها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با آثار نماز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42- پخش 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صدای اذان در آموزشگاه به هنگام اوقات شرعی با بلندگو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43- ورود 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دانش آموزان به نماز خانه با </a:t>
            </a:r>
            <a:r>
              <a:rPr lang="fa-IR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اسقبال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صورت 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گیرد (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پخش گلاب)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44- حضور 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مرتب و همیشگی </a:t>
            </a:r>
            <a:r>
              <a:rPr lang="fa-IR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كادر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مدرسه در نماز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45- برگزار 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ی </a:t>
            </a:r>
            <a:r>
              <a:rPr lang="fa-IR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كلاس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های ضمن خدمت برای عوامل اجرایی آموزشگاه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46- برگزاری 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همایش برای </a:t>
            </a:r>
            <a:r>
              <a:rPr lang="fa-IR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همكاران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در خصوص نماز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47- تشویق 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به موقع </a:t>
            </a:r>
            <a:r>
              <a:rPr lang="fa-IR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همكاران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 موفق در مورد نماز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48- استفاده 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از رنگهای آرامش بخش در 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تزئینات نمازخانه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49- استشمام 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بوی عطر و گلاب و نورپردازی جالب نمازخانه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50- اجرای </a:t>
            </a:r>
            <a:r>
              <a:rPr lang="fa-IR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برنامه های متنوع در بین نماز (</a:t>
            </a:r>
            <a:r>
              <a:rPr lang="fa-IR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نمایش،سرودو</a:t>
            </a:r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  <a:cs typeface="2  Homa" pitchFamily="2" charset="-78"/>
              </a:rPr>
              <a:t>...)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2 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2443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فشار هوا">
  <a:themeElements>
    <a:clrScheme name="فشار هوا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فشار هوا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فشار هوا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298</TotalTime>
  <Words>612</Words>
  <Application>Microsoft Office PowerPoint</Application>
  <PresentationFormat>نمایش روی پرده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طرح زمینه</vt:lpstr>
      </vt:variant>
      <vt:variant>
        <vt:i4>1</vt:i4>
      </vt:variant>
      <vt:variant>
        <vt:lpstr>عنوان های اسلاید</vt:lpstr>
      </vt:variant>
      <vt:variant>
        <vt:i4>12</vt:i4>
      </vt:variant>
    </vt:vector>
  </HeadingPairs>
  <TitlesOfParts>
    <vt:vector size="13" baseType="lpstr">
      <vt:lpstr>فشار هوا</vt:lpstr>
      <vt:lpstr>ارائه PowerPoint</vt:lpstr>
      <vt:lpstr>ارائه PowerPoint</vt:lpstr>
      <vt:lpstr>ارائه PowerPoint</vt:lpstr>
      <vt:lpstr>ارائه PowerPoint</vt:lpstr>
      <vt:lpstr>ارائه PowerPoint</vt:lpstr>
      <vt:lpstr>ارائه PowerPoint</vt:lpstr>
      <vt:lpstr>ارائه PowerPoint</vt:lpstr>
      <vt:lpstr>ارائه PowerPoint</vt:lpstr>
      <vt:lpstr>ارائه PowerPoint</vt:lpstr>
      <vt:lpstr>ارائه PowerPoint</vt:lpstr>
      <vt:lpstr>ارائه PowerPoint</vt:lpstr>
      <vt:lpstr>ارائه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ارائه PowerPoint</dc:title>
  <dc:creator>Ali</dc:creator>
  <cp:lastModifiedBy>Ali</cp:lastModifiedBy>
  <cp:revision>37</cp:revision>
  <dcterms:created xsi:type="dcterms:W3CDTF">2011-11-24T16:46:37Z</dcterms:created>
  <dcterms:modified xsi:type="dcterms:W3CDTF">2012-02-02T17:36:56Z</dcterms:modified>
</cp:coreProperties>
</file>